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6" r:id="rId2"/>
    <p:sldId id="296" r:id="rId3"/>
    <p:sldId id="260" r:id="rId4"/>
    <p:sldId id="284" r:id="rId5"/>
    <p:sldId id="297" r:id="rId6"/>
    <p:sldId id="301" r:id="rId7"/>
    <p:sldId id="285" r:id="rId8"/>
    <p:sldId id="298" r:id="rId9"/>
    <p:sldId id="299" r:id="rId10"/>
    <p:sldId id="300" r:id="rId11"/>
    <p:sldId id="294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CBC6EB-2901-4924-933E-D482448AB9CB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72B8A1-6D9E-470E-9657-CF0C70B66C2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14/05/33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لمحة موجزة</a:t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0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من تاريخ التجويد والقراءات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5536" y="3645024"/>
            <a:ext cx="835292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لقد تعبد الله عز وجل خلقه بتلاوة القرآن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العظيم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ووعدهم عليها الثواب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الجزيل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وأثابهم على كل حرف منه عشر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حسنات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وأمرهم أن يتفكروا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فيه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ويتدبروا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معانيه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حتى يصلوا إلى المقصود والمراد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وهو :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 </a:t>
            </a:r>
            <a:endParaRPr lang="ar-SA" sz="2400" dirty="0" smtClean="0">
              <a:solidFill>
                <a:schemeClr val="accent2"/>
              </a:solidFill>
              <a:latin typeface="Calibri" pitchFamily="34" charset="0"/>
              <a:cs typeface="mohammad bold art 1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475656" y="5013176"/>
            <a:ext cx="583264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mohammad bold art 1" pitchFamily="2" charset="-78"/>
              </a:rPr>
              <a:t>تحقيق مبادئه وتطبيق 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mohammad bold art 1" pitchFamily="2" charset="-78"/>
              </a:rPr>
              <a:t>أحكامه</a:t>
            </a:r>
            <a:endParaRPr lang="ar-SA" sz="36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mohammad bold art 1" pitchFamily="2" charset="-78"/>
            </a:endParaRPr>
          </a:p>
          <a:p>
            <a:endParaRPr lang="ar-SA" sz="3600" dirty="0">
              <a:solidFill>
                <a:schemeClr val="accent2">
                  <a:lumMod val="50000"/>
                </a:schemeClr>
              </a:solidFill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صفة </a:t>
            </a:r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قراءة القرآن الكريم</a:t>
            </a:r>
            <a:endParaRPr lang="ar-SA" sz="5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39552" y="21419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شُرع لقراءة القرآن الكريم صفة </a:t>
            </a:r>
            <a:r>
              <a:rPr kumimoji="0" lang="ar-SA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معينة </a:t>
            </a: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،</a:t>
            </a:r>
            <a:r>
              <a:rPr kumimoji="0" lang="ar-SA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</a:t>
            </a:r>
            <a:r>
              <a:rPr kumimoji="0" lang="ar-SA" sz="40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وهي :</a:t>
            </a:r>
            <a:endParaRPr kumimoji="0" lang="ar-SA" sz="4000" b="0" i="0" u="none" strike="noStrike" kern="1200" cap="none" spc="0" normalizeH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baseline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الصفة</a:t>
            </a: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المأخوذة من النبي صلى الله عليه وسلم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860032" y="1268760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سهم منحني إلى اليمين 16"/>
          <p:cNvSpPr/>
          <p:nvPr/>
        </p:nvSpPr>
        <p:spPr>
          <a:xfrm>
            <a:off x="323528" y="2852936"/>
            <a:ext cx="1080120" cy="1656184"/>
          </a:xfrm>
          <a:prstGeom prst="curv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ar-SA" b="1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1619672" y="3789040"/>
            <a:ext cx="583264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0" i="0" u="none" strike="noStrike" kern="120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SKR HEAD1" pitchFamily="2" charset="-78"/>
              </a:rPr>
              <a:t>التجويد</a:t>
            </a:r>
            <a:endParaRPr kumimoji="0" lang="ar-SA" sz="8000" b="0" i="0" u="none" strike="noStrike" kern="120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308304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5796136" y="3501008"/>
            <a:ext cx="309634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ورتل القرآن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ترتيلا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2051720" y="4221088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وقرآنا فرقناه لتقرأه على الناس على مكث ونزلناه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تنزيلاً 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2051720" y="4869160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لاتحرك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لسانك لتعجل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* إن علينا جمعه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وقرآنه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691680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23528" y="3573016"/>
            <a:ext cx="6624736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علم النبي </a:t>
            </a:r>
            <a:r>
              <a:rPr lang="ar-SA" sz="1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صلى الله عليه وسلم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الصحابة القرآن كما تلقاه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وبنفس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الصفة .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251520" y="4149080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روي عنه أنه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: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[ إن الله يُحب أن يُقرأ القرآن  غضاً كما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أُنزل ]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251520" y="5013176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يعرض القرآن على جبريل في كل عام مرة في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رمضان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وفي السنة الأخيرة عرضه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مرتين .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691680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23528" y="3573016"/>
            <a:ext cx="6624736" cy="244827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يأمر الناس بتعلم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القراءة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وبتحري الإتقان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بتلقيها عن المتقنين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الماهرين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فكان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يقول :</a:t>
            </a:r>
            <a:endParaRPr lang="ar-SA" sz="28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( خذوا القرآن من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أربعة :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 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من عبد الله بن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مسعود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وسالم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ومعاذ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وأُبي بن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كعب )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أشهر الصحابة الذين أتقنوا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القراءة 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422108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بن كعب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107504" y="4221088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أبوموسى</a:t>
            </a: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الأشعري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2687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4365104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عبدالله</a:t>
            </a: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بن مسعود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77281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خص النبي صلى الله عليه وسلم نفراً من الصحابة أتقنوا القراءة حتى صاروا أعلاماً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فخصهم بمزيد من العناية والتعلم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388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2168860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2411760" y="4365104"/>
            <a:ext cx="201622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زيد بن  ثابت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أشهر الصحابة الذين أتقنوا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القراءة 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422108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عثمان بن عفان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107504" y="4221088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معاذ بن جبل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2687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4365104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علي بن أبي طالب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77281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خص النبي صلى الله عليه وسلم نفراً من الصحابة أتقنوا القراءة حتى صاروا أعلاماً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فخصهم بمزيد من العناية والتعلم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388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2168860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2411760" y="4365104"/>
            <a:ext cx="201622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 </a:t>
            </a:r>
            <a:r>
              <a:rPr lang="ar-SA" sz="4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الدرداء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طريقة تعليم النبي </a:t>
            </a:r>
            <a:r>
              <a:rPr lang="ar-SA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صلى الله عليه وسلم </a:t>
            </a:r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القرآن </a:t>
            </a:r>
            <a:r>
              <a:rPr lang="ar-SA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للصحابة:</a:t>
            </a:r>
            <a:endParaRPr lang="ar-SA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084168" y="2060848"/>
            <a:ext cx="218092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قراءتهم عليه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683568" y="2069976"/>
            <a:ext cx="24482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 عليهم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308304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707904" y="3356992"/>
            <a:ext cx="5184576" cy="288032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عن ابن مسعود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قال لي رسول الله صلى الله عليه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وسلم :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” اقرأ عليَّ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”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قلت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أقرأ عليك وعليك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أُنزل !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إني أحب أن أسمعه من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غيري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طريقة تعليم النبي </a:t>
            </a:r>
            <a:r>
              <a:rPr lang="ar-SA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صلى الله عليه وسلم </a:t>
            </a:r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القرآن </a:t>
            </a:r>
            <a:r>
              <a:rPr lang="ar-SA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للصحابة:</a:t>
            </a:r>
            <a:endParaRPr lang="ar-SA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084168" y="2060848"/>
            <a:ext cx="218092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قراءتهم عليه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683568" y="2069976"/>
            <a:ext cx="24482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 عليهم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835696" y="292494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95536" y="3501008"/>
            <a:ext cx="5184576" cy="288032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صلى الله عليه وسلم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لأبي بن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كعب :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ن الله أمرني أن أقرأ عليك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آلله سماني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لك ؟!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الله سماك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فجعل أبي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يبكي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تاريخ التأليف في هذا </a:t>
            </a:r>
            <a:r>
              <a:rPr lang="ar-SA" sz="5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الفن :</a:t>
            </a:r>
            <a:endParaRPr lang="ar-SA" sz="5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467542" y="1397000"/>
          <a:ext cx="8136906" cy="4840314"/>
        </p:xfrm>
        <a:graphic>
          <a:graphicData uri="http://schemas.openxmlformats.org/drawingml/2006/table">
            <a:tbl>
              <a:tblPr rtl="1"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1356151"/>
                <a:gridCol w="1356151"/>
                <a:gridCol w="1356151"/>
                <a:gridCol w="1356151"/>
                <a:gridCol w="1356151"/>
                <a:gridCol w="1356151"/>
              </a:tblGrid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 gridSpan="6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مربع نص 12"/>
          <p:cNvSpPr txBox="1"/>
          <p:nvPr/>
        </p:nvSpPr>
        <p:spPr>
          <a:xfrm>
            <a:off x="730830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القرن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6012160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3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644008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4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34786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5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90770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6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539552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8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7380312" y="227687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المؤلف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7308304" y="3861048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المؤلف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380312" y="3068960"/>
            <a:ext cx="1152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solidFill>
                  <a:schemeClr val="bg1"/>
                </a:solidFill>
                <a:cs typeface="AL-Mateen" pitchFamily="2" charset="-78"/>
              </a:rPr>
              <a:t>مؤلفاته</a:t>
            </a:r>
            <a:endParaRPr lang="ar-SA" sz="28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380312" y="4705980"/>
            <a:ext cx="1152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solidFill>
                  <a:schemeClr val="bg1"/>
                </a:solidFill>
                <a:cs typeface="AL-Mateen" pitchFamily="2" charset="-78"/>
              </a:rPr>
              <a:t>مؤلفاته</a:t>
            </a:r>
            <a:endParaRPr lang="ar-SA" sz="28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6012160" y="2276872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أبو عبيد القاسم بن سلام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5940152" y="3132257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(القراءات</a:t>
            </a:r>
            <a:r>
              <a:rPr lang="ar-SA" sz="16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600" dirty="0" smtClean="0">
              <a:latin typeface="ae_AlHor" pitchFamily="18" charset="-78"/>
              <a:cs typeface="ae_AlHor" pitchFamily="18" charset="-78"/>
            </a:endParaRPr>
          </a:p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أول من جمعها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6012160" y="3933056"/>
            <a:ext cx="11521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حفص الدوري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5940152" y="4788441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قيل أنه أول من جمع القراءات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4716016" y="227687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أبو بكر البغدادي</a:t>
            </a:r>
            <a:endParaRPr lang="ar-SA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4644008" y="299695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200" dirty="0" smtClean="0">
                <a:latin typeface="ae_AlHor" pitchFamily="18" charset="-78"/>
                <a:cs typeface="ae_AlHor" pitchFamily="18" charset="-78"/>
              </a:rPr>
              <a:t>أول من سبع </a:t>
            </a:r>
            <a:r>
              <a:rPr lang="ar-SA" sz="1200" dirty="0" err="1" smtClean="0">
                <a:latin typeface="ae_AlHor" pitchFamily="18" charset="-78"/>
                <a:cs typeface="ae_AlHor" pitchFamily="18" charset="-78"/>
              </a:rPr>
              <a:t>السبعة </a:t>
            </a:r>
            <a:r>
              <a:rPr lang="ar-SA" sz="1200" dirty="0" smtClean="0">
                <a:latin typeface="ae_AlHor" pitchFamily="18" charset="-78"/>
                <a:cs typeface="ae_AlHor" pitchFamily="18" charset="-78"/>
              </a:rPr>
              <a:t>، وأفرد القراءات السبعة في كتاب</a:t>
            </a:r>
            <a:endParaRPr lang="ar-SA" sz="12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4716016" y="3933056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4644008" y="4788441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3203848" y="2276872"/>
            <a:ext cx="11521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أبو عمر الداني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3131840" y="3068961"/>
            <a:ext cx="12961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( التيسير) في القراءات السبع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203848" y="3933056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مكي القيرواني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3131840" y="4581129"/>
            <a:ext cx="136815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التبصرة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/ الكشف عن وجوه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القراءات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الإبانةعن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معاني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القرآن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الرعاية</a:t>
            </a:r>
            <a:endParaRPr lang="ar-SA" sz="14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1907704" y="2276872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أبو القاسم الشاطبي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1835696" y="3132257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حرز الأماني ووجه التهاني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1907704" y="3933056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1835696" y="4788441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611560" y="2276872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محمد بن الجزري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539552" y="3132257"/>
            <a:ext cx="1152128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النشر في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القراءات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اختصره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(تقريب النشر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ثم نظمه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 طيبة النشر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400" dirty="0" smtClean="0">
              <a:latin typeface="ae_AlHor" pitchFamily="18" charset="-78"/>
              <a:cs typeface="ae_AlHor" pitchFamily="18" charset="-78"/>
            </a:endParaRPr>
          </a:p>
          <a:p>
            <a:pPr algn="ctr"/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نظم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(الدرة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المضية)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نظم في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التجويد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(المقدمة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فيماعلى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قارئه أن يعلمه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4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4" name="مربع نص 43"/>
          <p:cNvSpPr txBox="1"/>
          <p:nvPr/>
        </p:nvSpPr>
        <p:spPr>
          <a:xfrm>
            <a:off x="691952" y="5508521"/>
            <a:ext cx="76244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وقد أفرد العلماء بعض أبواب هذا الفن بالتصنيف كمخارج الحروف وصفاتها، ومن أشهر الكتب </a:t>
            </a:r>
            <a:r>
              <a:rPr lang="ar-SA" dirty="0" err="1" smtClean="0">
                <a:latin typeface="ae_AlHor" pitchFamily="18" charset="-78"/>
                <a:cs typeface="ae_AlHor" pitchFamily="18" charset="-78"/>
              </a:rPr>
              <a:t>فيها :</a:t>
            </a:r>
            <a:r>
              <a:rPr lang="ar-SA" dirty="0" smtClean="0">
                <a:latin typeface="ae_AlHor" pitchFamily="18" charset="-78"/>
                <a:cs typeface="ae_AlHor" pitchFamily="18" charset="-78"/>
              </a:rPr>
              <a:t> </a:t>
            </a:r>
          </a:p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( </a:t>
            </a:r>
            <a:r>
              <a:rPr lang="ar-SA" dirty="0" err="1" smtClean="0">
                <a:latin typeface="ae_AlHor" pitchFamily="18" charset="-78"/>
                <a:cs typeface="ae_AlHor" pitchFamily="18" charset="-78"/>
              </a:rPr>
              <a:t>الرعاية </a:t>
            </a:r>
            <a:r>
              <a:rPr lang="ar-SA" dirty="0" smtClean="0">
                <a:latin typeface="ae_AlHor" pitchFamily="18" charset="-78"/>
                <a:cs typeface="ae_AlHor" pitchFamily="18" charset="-78"/>
              </a:rPr>
              <a:t>) لمكي القيرواني</a:t>
            </a:r>
            <a:endParaRPr lang="ar-SA" dirty="0">
              <a:latin typeface="ae_AlHor" pitchFamily="18" charset="-78"/>
              <a:cs typeface="ae_AlHo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5" grpId="0"/>
      <p:bldP spid="36" grpId="0"/>
      <p:bldP spid="40" grpId="0"/>
      <p:bldP spid="41" grpId="0"/>
      <p:bldP spid="44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2369</TotalTime>
  <Words>545</Words>
  <Application>Microsoft Office PowerPoint</Application>
  <PresentationFormat>عرض على الشاشة (3:4)‏</PresentationFormat>
  <Paragraphs>84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سمة Office</vt:lpstr>
      <vt:lpstr>لمحة موجزة من تاريخ التجويد والقراءات</vt:lpstr>
      <vt:lpstr>الشريحة 2</vt:lpstr>
      <vt:lpstr>صفة قراءة القرآن الكريم</vt:lpstr>
      <vt:lpstr>الأدلة على أن لقراءة القرآن الكريم صفة معينة :</vt:lpstr>
      <vt:lpstr>الأدلة على أن لقراءة القرآن الكريم صفة معينة :</vt:lpstr>
      <vt:lpstr>الأدلة على أن لقراءة القرآن الكريم صفة معينة :</vt:lpstr>
      <vt:lpstr>أشهر الصحابة الذين أتقنوا القراءة :</vt:lpstr>
      <vt:lpstr>أشهر الصحابة الذين أتقنوا القراءة :</vt:lpstr>
      <vt:lpstr>طريقة تعليم النبي صلى الله عليه وسلم القرآن للصحابة:</vt:lpstr>
      <vt:lpstr>طريقة تعليم النبي صلى الله عليه وسلم القرآن للصحابة:</vt:lpstr>
      <vt:lpstr>تاريخ التأليف في هذا الفن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الصَبرُ ضِياء</cp:lastModifiedBy>
  <cp:revision>72</cp:revision>
  <dcterms:created xsi:type="dcterms:W3CDTF">2012-02-17T16:01:01Z</dcterms:created>
  <dcterms:modified xsi:type="dcterms:W3CDTF">2012-04-06T08:49:29Z</dcterms:modified>
</cp:coreProperties>
</file>