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56" r:id="rId2"/>
    <p:sldId id="286" r:id="rId3"/>
    <p:sldId id="260" r:id="rId4"/>
    <p:sldId id="284" r:id="rId5"/>
    <p:sldId id="285" r:id="rId6"/>
    <p:sldId id="294" r:id="rId7"/>
    <p:sldId id="280" r:id="rId8"/>
    <p:sldId id="281" r:id="rId9"/>
    <p:sldId id="282" r:id="rId10"/>
    <p:sldId id="283" r:id="rId11"/>
    <p:sldId id="268" r:id="rId12"/>
    <p:sldId id="295" r:id="rId13"/>
    <p:sldId id="287" r:id="rId14"/>
    <p:sldId id="288" r:id="rId15"/>
    <p:sldId id="289" r:id="rId16"/>
    <p:sldId id="290" r:id="rId17"/>
    <p:sldId id="291" r:id="rId18"/>
    <p:sldId id="292" r:id="rId19"/>
    <p:sldId id="293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CBC6EB-2901-4924-933E-D482448AB9CB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72B8A1-6D9E-470E-9657-CF0C70B66C2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2B8A1-6D9E-470E-9657-CF0C70B66C26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2B8A1-6D9E-470E-9657-CF0C70B66C26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23/04/33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أحكام 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/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المــــــد و القـــصر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20932231">
            <a:off x="1160625" y="2451824"/>
            <a:ext cx="7155757" cy="2146803"/>
          </a:xfrm>
        </p:spPr>
        <p:txBody>
          <a:bodyPr>
            <a:normAutofit/>
          </a:bodyPr>
          <a:lstStyle/>
          <a:p>
            <a:r>
              <a:rPr lang="ar-SA" sz="72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السكون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المد بسبب السكون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لازم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عارض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5076056" y="4005064"/>
            <a:ext cx="38884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 </a:t>
            </a:r>
            <a:r>
              <a:rPr lang="ar-SA" sz="36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ماكان</a:t>
            </a: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السكون فيه بعد حرف المد </a:t>
            </a:r>
            <a:r>
              <a:rPr lang="ar-SA" sz="36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لازماً </a:t>
            </a: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أي </a:t>
            </a:r>
            <a:r>
              <a:rPr lang="ar-SA" sz="36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لايسقط</a:t>
            </a: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وصلاً ولا وقفاً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7524328" y="321297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>
            <a:off x="1850504" y="314096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35496" y="4005064"/>
            <a:ext cx="38884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 </a:t>
            </a:r>
            <a:r>
              <a:rPr lang="ar-SA" sz="36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ماكان</a:t>
            </a: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السكون فيه عارضاً بعد الوقف 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المد بسبب السكون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لازم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عارض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850504" y="314096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35496" y="4005064"/>
            <a:ext cx="38884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مَئَابْ</a:t>
            </a:r>
            <a:endParaRPr lang="ar-SA" sz="3600" noProof="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تعلمُوْنْ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منِيْبْ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المد بسبب السكون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لازم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عارض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850504" y="314096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1115616" y="4365104"/>
            <a:ext cx="1368152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اللين</a:t>
            </a:r>
            <a:endParaRPr kumimoji="0" lang="ar-SA" sz="5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3347864" y="4077072"/>
            <a:ext cx="5328592" cy="172819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الواو الساكنة أو الياء الساكنة المفتوح ما قبلهما، إذا وصلتا امتنع فيهما المد، وإن وقفت فحكمهما حينئذٍ حكم العارض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للسكون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2555776" y="4797152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المد بسبب السكون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لازم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عارض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850504" y="314096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1115616" y="4365104"/>
            <a:ext cx="1368152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اللين</a:t>
            </a:r>
            <a:endParaRPr kumimoji="0" lang="ar-SA" sz="5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3347864" y="4077072"/>
            <a:ext cx="5328592" cy="172819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خَوْفْ 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/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البَيْتْ 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/ 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الـمَوْتْ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/ شَيْء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2555776" y="4797152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المد اللازم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كلمي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حرفي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9" name="عنوان 3"/>
          <p:cNvSpPr txBox="1">
            <a:spLocks/>
          </p:cNvSpPr>
          <p:nvPr/>
        </p:nvSpPr>
        <p:spPr>
          <a:xfrm>
            <a:off x="5255568" y="3717032"/>
            <a:ext cx="38884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سمي </a:t>
            </a:r>
            <a:r>
              <a:rPr lang="ar-SA" sz="36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كلميًا</a:t>
            </a: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لوقوع المد في كلمة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7524328" y="321297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عنوان 3"/>
          <p:cNvSpPr txBox="1">
            <a:spLocks/>
          </p:cNvSpPr>
          <p:nvPr/>
        </p:nvSpPr>
        <p:spPr>
          <a:xfrm>
            <a:off x="107504" y="4221088"/>
            <a:ext cx="38884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سمي حرفيًا لأنه يكون في الحروف المقطعة من فواتح السور 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1907704" y="314096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المد اللازم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كلمي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حرفي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قوس كبير أيسر 9"/>
          <p:cNvSpPr/>
          <p:nvPr/>
        </p:nvSpPr>
        <p:spPr>
          <a:xfrm rot="5400000">
            <a:off x="1331640" y="1988840"/>
            <a:ext cx="864096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7020272" y="1988840"/>
            <a:ext cx="864096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عنوان 3"/>
          <p:cNvSpPr txBox="1">
            <a:spLocks/>
          </p:cNvSpPr>
          <p:nvPr/>
        </p:nvSpPr>
        <p:spPr>
          <a:xfrm>
            <a:off x="1907704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مثقل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-612576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مخفف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7" name="عنوان 3"/>
          <p:cNvSpPr txBox="1">
            <a:spLocks/>
          </p:cNvSpPr>
          <p:nvPr/>
        </p:nvSpPr>
        <p:spPr>
          <a:xfrm>
            <a:off x="7452320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مثقل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4860032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مخفف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2" name="عنوان 3"/>
          <p:cNvSpPr txBox="1">
            <a:spLocks/>
          </p:cNvSpPr>
          <p:nvPr/>
        </p:nvSpPr>
        <p:spPr>
          <a:xfrm>
            <a:off x="7200800" y="4581128"/>
            <a:ext cx="197971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يأتي بعد حرف المد ساكن لازم مصحوب بالإدغام والتشديد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عنوان 3"/>
          <p:cNvSpPr txBox="1">
            <a:spLocks/>
          </p:cNvSpPr>
          <p:nvPr/>
        </p:nvSpPr>
        <p:spPr>
          <a:xfrm>
            <a:off x="5004048" y="4581128"/>
            <a:ext cx="197971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يأتي بعد حرف المد ساكن لازم ليس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بمدغم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ولامشدد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9" name="رابط كسهم مستقيم 18"/>
          <p:cNvCxnSpPr/>
          <p:nvPr/>
        </p:nvCxnSpPr>
        <p:spPr>
          <a:xfrm>
            <a:off x="8676456" y="44371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>
            <a:off x="6084168" y="44371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/>
      <p:bldP spid="15" grpId="0"/>
      <p:bldP spid="17" grpId="0"/>
      <p:bldP spid="18" grpId="0"/>
      <p:bldP spid="12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المد اللازم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كلمي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حرفي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قوس كبير أيسر 9"/>
          <p:cNvSpPr/>
          <p:nvPr/>
        </p:nvSpPr>
        <p:spPr>
          <a:xfrm rot="5400000">
            <a:off x="1331640" y="1988840"/>
            <a:ext cx="864096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7020272" y="1988840"/>
            <a:ext cx="864096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عنوان 3"/>
          <p:cNvSpPr txBox="1">
            <a:spLocks/>
          </p:cNvSpPr>
          <p:nvPr/>
        </p:nvSpPr>
        <p:spPr>
          <a:xfrm>
            <a:off x="1907704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مثقل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-612576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مخفف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7" name="عنوان 3"/>
          <p:cNvSpPr txBox="1">
            <a:spLocks/>
          </p:cNvSpPr>
          <p:nvPr/>
        </p:nvSpPr>
        <p:spPr>
          <a:xfrm>
            <a:off x="7452320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مثقل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4860032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مخفف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2" name="عنوان 3"/>
          <p:cNvSpPr txBox="1">
            <a:spLocks/>
          </p:cNvSpPr>
          <p:nvPr/>
        </p:nvSpPr>
        <p:spPr>
          <a:xfrm>
            <a:off x="7560840" y="4581128"/>
            <a:ext cx="197971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الطآمَّة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الصآخَّة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ولا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الضآلِّين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عنوان 3"/>
          <p:cNvSpPr txBox="1">
            <a:spLocks/>
          </p:cNvSpPr>
          <p:nvPr/>
        </p:nvSpPr>
        <p:spPr>
          <a:xfrm>
            <a:off x="4716016" y="4581128"/>
            <a:ext cx="316835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ءآلئن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وقد كنتم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تستعجلون }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sz="24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{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ءآلئن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وقد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عصيت }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9" name="رابط كسهم مستقيم 18"/>
          <p:cNvCxnSpPr/>
          <p:nvPr/>
        </p:nvCxnSpPr>
        <p:spPr>
          <a:xfrm>
            <a:off x="8676456" y="44371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>
            <a:off x="6084168" y="44371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عنوان 3"/>
          <p:cNvSpPr txBox="1">
            <a:spLocks/>
          </p:cNvSpPr>
          <p:nvPr/>
        </p:nvSpPr>
        <p:spPr>
          <a:xfrm>
            <a:off x="2016224" y="4653136"/>
            <a:ext cx="197971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إذا أتى الساكن اللازم مصحوباً بالإدغام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3131840" y="450912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539552" y="450912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عنوان 3"/>
          <p:cNvSpPr txBox="1">
            <a:spLocks/>
          </p:cNvSpPr>
          <p:nvPr/>
        </p:nvSpPr>
        <p:spPr>
          <a:xfrm>
            <a:off x="-72008" y="4653136"/>
            <a:ext cx="197971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إذا أتى الساكن اللازم خالياً من الإدغام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0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المد اللازم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كلمي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19888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مد حرفي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قوس كبير أيسر 9"/>
          <p:cNvSpPr/>
          <p:nvPr/>
        </p:nvSpPr>
        <p:spPr>
          <a:xfrm rot="5400000">
            <a:off x="1331640" y="1988840"/>
            <a:ext cx="864096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7020272" y="1988840"/>
            <a:ext cx="864096" cy="2592288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عنوان 3"/>
          <p:cNvSpPr txBox="1">
            <a:spLocks/>
          </p:cNvSpPr>
          <p:nvPr/>
        </p:nvSpPr>
        <p:spPr>
          <a:xfrm>
            <a:off x="1907704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مثقل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-612576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مخفف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7" name="عنوان 3"/>
          <p:cNvSpPr txBox="1">
            <a:spLocks/>
          </p:cNvSpPr>
          <p:nvPr/>
        </p:nvSpPr>
        <p:spPr>
          <a:xfrm>
            <a:off x="7452320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مثقل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4860032" y="3789040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مخفف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2" name="عنوان 3"/>
          <p:cNvSpPr txBox="1">
            <a:spLocks/>
          </p:cNvSpPr>
          <p:nvPr/>
        </p:nvSpPr>
        <p:spPr>
          <a:xfrm>
            <a:off x="7560840" y="4581128"/>
            <a:ext cx="197971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الطآمَّة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الصآخَّة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ولا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الضآلِّين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عنوان 3"/>
          <p:cNvSpPr txBox="1">
            <a:spLocks/>
          </p:cNvSpPr>
          <p:nvPr/>
        </p:nvSpPr>
        <p:spPr>
          <a:xfrm>
            <a:off x="4716016" y="4581128"/>
            <a:ext cx="316835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ءآلئن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وقد كنتم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تستعجلون }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sz="24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{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ءآلئن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وقد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عصيت }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9" name="رابط كسهم مستقيم 18"/>
          <p:cNvCxnSpPr/>
          <p:nvPr/>
        </p:nvCxnSpPr>
        <p:spPr>
          <a:xfrm>
            <a:off x="8676456" y="44371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>
            <a:off x="6084168" y="44371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عنوان 3"/>
          <p:cNvSpPr txBox="1">
            <a:spLocks/>
          </p:cNvSpPr>
          <p:nvPr/>
        </p:nvSpPr>
        <p:spPr>
          <a:xfrm>
            <a:off x="2016224" y="4653136"/>
            <a:ext cx="197971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</a:t>
            </a:r>
            <a:endParaRPr kumimoji="0" lang="ar-SA" sz="3600" b="0" i="0" u="none" strike="noStrike" kern="1200" cap="none" spc="0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طسم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3131840" y="450912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539552" y="450912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عنوان 3"/>
          <p:cNvSpPr txBox="1">
            <a:spLocks/>
          </p:cNvSpPr>
          <p:nvPr/>
        </p:nvSpPr>
        <p:spPr>
          <a:xfrm>
            <a:off x="-396552" y="4653136"/>
            <a:ext cx="1979712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ن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يس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 flipH="1">
            <a:off x="2339752" y="836712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عنوان 3"/>
          <p:cNvSpPr txBox="1">
            <a:spLocks/>
          </p:cNvSpPr>
          <p:nvPr/>
        </p:nvSpPr>
        <p:spPr>
          <a:xfrm>
            <a:off x="0" y="476672"/>
            <a:ext cx="2376264" cy="7837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6 حركات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2123728" y="476672"/>
            <a:ext cx="6048672" cy="1152128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7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إذا اجتمع سببان للمد 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2555776" y="2420888"/>
            <a:ext cx="3491880" cy="165618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أقْوَى </a:t>
            </a:r>
            <a:r>
              <a:rPr lang="ar-SA" sz="28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المدودِ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 لاَزِمٌ فَما اتَّصَل</a:t>
            </a:r>
            <a:b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</a:b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فَعَارِضٌ فَذُو انفِصالٍ فَبَدَلْ</a:t>
            </a:r>
            <a:b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</a:b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ثُمَّ الطبيعيُّ وَلِينٌ يا فتَى</a:t>
            </a:r>
            <a:b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</a:b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واللينُ أضعف </a:t>
            </a:r>
            <a:r>
              <a:rPr lang="ar-SA" sz="28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المدود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 قد أتى</a:t>
            </a:r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827584" y="5085184"/>
            <a:ext cx="75608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إذا </a:t>
            </a:r>
            <a:r>
              <a:rPr lang="ar-SA" sz="32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إجتمع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 سببا مد في حرف واحد فلا يخلو من أن يكون أحدهما ضعيفاً والآخر قوياً فعندئذ يعمل بالسبب الأقوى ويلغي الضعيف</a:t>
            </a:r>
          </a:p>
        </p:txBody>
      </p:sp>
      <p:sp>
        <p:nvSpPr>
          <p:cNvPr id="10" name="قوس كبير أيسر 9"/>
          <p:cNvSpPr/>
          <p:nvPr/>
        </p:nvSpPr>
        <p:spPr>
          <a:xfrm rot="5400000">
            <a:off x="4211960" y="-666328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6444208" y="27180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قوي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2" name="عنوان 3"/>
          <p:cNvSpPr txBox="1">
            <a:spLocks/>
          </p:cNvSpPr>
          <p:nvPr/>
        </p:nvSpPr>
        <p:spPr>
          <a:xfrm>
            <a:off x="878904" y="26460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ضعيف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قوس كبير أيسر 15"/>
          <p:cNvSpPr/>
          <p:nvPr/>
        </p:nvSpPr>
        <p:spPr>
          <a:xfrm rot="16200000">
            <a:off x="4211960" y="155679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5" grpId="0"/>
      <p:bldP spid="10" grpId="0" animBg="1"/>
      <p:bldP spid="11" grpId="0"/>
      <p:bldP spid="12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2123728" y="476672"/>
            <a:ext cx="6048672" cy="1152128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72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إذا اجتمع سببان للمد 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2555776" y="2420888"/>
            <a:ext cx="3491880" cy="165618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أقْوَى </a:t>
            </a:r>
            <a:r>
              <a:rPr lang="ar-SA" sz="28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المدودِ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 لاَزِمٌ فَما اتَّصَل</a:t>
            </a:r>
            <a:b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</a:b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فَعَارِضٌ فَذُو انفِصالٍ فَبَدَلْ</a:t>
            </a:r>
            <a:b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</a:b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ثُمَّ الطبيعيُّ وَلِينٌ يا فتَى</a:t>
            </a:r>
            <a:b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</a:b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واللينُ أضعف </a:t>
            </a:r>
            <a:r>
              <a:rPr lang="ar-SA" sz="28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المدود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 قد أتى</a:t>
            </a:r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827584" y="5085184"/>
            <a:ext cx="75608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400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نشآء</a:t>
            </a:r>
            <a:r>
              <a:rPr lang="ar-SA" sz="44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SKR HEAD1" pitchFamily="2" charset="-78"/>
              </a:rPr>
              <a:t>  / السُّوء</a:t>
            </a:r>
            <a:endParaRPr lang="ar-SA" sz="440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0" name="قوس كبير أيسر 9"/>
          <p:cNvSpPr/>
          <p:nvPr/>
        </p:nvSpPr>
        <p:spPr>
          <a:xfrm rot="5400000">
            <a:off x="4211960" y="-666328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6444208" y="27180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قوي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2" name="عنوان 3"/>
          <p:cNvSpPr txBox="1">
            <a:spLocks/>
          </p:cNvSpPr>
          <p:nvPr/>
        </p:nvSpPr>
        <p:spPr>
          <a:xfrm>
            <a:off x="878904" y="2646040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ضعيف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قوس كبير أيسر 15"/>
          <p:cNvSpPr/>
          <p:nvPr/>
        </p:nvSpPr>
        <p:spPr>
          <a:xfrm rot="16200000">
            <a:off x="4211960" y="155679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5" grpId="0"/>
      <p:bldP spid="10" grpId="0" animBg="1"/>
      <p:bldP spid="11" grpId="0"/>
      <p:bldP spid="12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20932231">
            <a:off x="1160625" y="2451824"/>
            <a:ext cx="7155757" cy="2146803"/>
          </a:xfrm>
        </p:spPr>
        <p:txBody>
          <a:bodyPr>
            <a:normAutofit/>
          </a:bodyPr>
          <a:lstStyle/>
          <a:p>
            <a:r>
              <a:rPr lang="ar-SA" sz="72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هاء الكناية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هاء الكناية </a:t>
            </a: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228184" y="465313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الحرف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539552" y="2348880"/>
            <a:ext cx="820891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هي </a:t>
            </a: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هاء الضمير التي يُكنى </a:t>
            </a:r>
            <a:r>
              <a:rPr lang="ar-SA" sz="40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بها</a:t>
            </a: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عن المفرد الغائب المذكر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572000" y="155679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7092280" y="364502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>
            <a:off x="4572000" y="364502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1907704" y="364502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عنوان 3"/>
          <p:cNvSpPr txBox="1">
            <a:spLocks/>
          </p:cNvSpPr>
          <p:nvPr/>
        </p:nvSpPr>
        <p:spPr>
          <a:xfrm>
            <a:off x="3635896" y="459025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الاسم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4" name="عنوان 3"/>
          <p:cNvSpPr txBox="1">
            <a:spLocks/>
          </p:cNvSpPr>
          <p:nvPr/>
        </p:nvSpPr>
        <p:spPr>
          <a:xfrm>
            <a:off x="971600" y="458112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الفعل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هاء الكناية 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031940" y="-207961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1844824"/>
            <a:ext cx="1820888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متحركين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0" y="1916832"/>
            <a:ext cx="1820888" cy="252028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بعد ساكن وقبل متحرك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قوس كبير أيسر 8"/>
          <p:cNvSpPr/>
          <p:nvPr/>
        </p:nvSpPr>
        <p:spPr>
          <a:xfrm rot="5400000">
            <a:off x="4031940" y="15263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220072" y="1700808"/>
            <a:ext cx="1748880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ساكنين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2123728" y="1844824"/>
            <a:ext cx="1820888" cy="266429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 بعد متحرك وقبل ساكن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8244408" y="364502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عنوان 3"/>
          <p:cNvSpPr txBox="1">
            <a:spLocks/>
          </p:cNvSpPr>
          <p:nvPr/>
        </p:nvSpPr>
        <p:spPr>
          <a:xfrm>
            <a:off x="7164288" y="4293096"/>
            <a:ext cx="1748880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إنَّهُ لَقَوْلُ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7164288" y="5157192"/>
            <a:ext cx="1748880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إنَّهُ  هُوَ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هاء الكناية 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031940" y="-207961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1844824"/>
            <a:ext cx="1820888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متحركين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0" y="1916832"/>
            <a:ext cx="1820888" cy="252028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بعد ساكن وقبل متحرك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قوس كبير أيسر 8"/>
          <p:cNvSpPr/>
          <p:nvPr/>
        </p:nvSpPr>
        <p:spPr>
          <a:xfrm rot="5400000">
            <a:off x="4031940" y="15263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220072" y="1700808"/>
            <a:ext cx="1748880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ساكنين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2123728" y="1844824"/>
            <a:ext cx="1820888" cy="266429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 بعد متحرك وقبل ساكن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8244408" y="364502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عنوان 3"/>
          <p:cNvSpPr txBox="1">
            <a:spLocks/>
          </p:cNvSpPr>
          <p:nvPr/>
        </p:nvSpPr>
        <p:spPr>
          <a:xfrm>
            <a:off x="6660232" y="4293096"/>
            <a:ext cx="225293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1.</a:t>
            </a: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أرجِهْ وَ أخاه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6588224" y="4941168"/>
            <a:ext cx="232494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2.</a:t>
            </a: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فألقِهْ إِليهم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2" name="عنوان 3"/>
          <p:cNvSpPr txBox="1">
            <a:spLocks/>
          </p:cNvSpPr>
          <p:nvPr/>
        </p:nvSpPr>
        <p:spPr>
          <a:xfrm>
            <a:off x="6660232" y="5589240"/>
            <a:ext cx="232494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3.</a:t>
            </a: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يرضَهُ لَكُم 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هاء الكناية 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031940" y="-207961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1844824"/>
            <a:ext cx="1820888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متحركين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0" y="1916832"/>
            <a:ext cx="1820888" cy="252028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بعد ساكن وقبل متحرك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قوس كبير أيسر 8"/>
          <p:cNvSpPr/>
          <p:nvPr/>
        </p:nvSpPr>
        <p:spPr>
          <a:xfrm rot="5400000">
            <a:off x="4031940" y="15263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220072" y="1700808"/>
            <a:ext cx="1748880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ساكنين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2123728" y="1844824"/>
            <a:ext cx="1820888" cy="266429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 بعد متحرك وقبل ساكن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6084168" y="357301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عنوان 3"/>
          <p:cNvSpPr txBox="1">
            <a:spLocks/>
          </p:cNvSpPr>
          <p:nvPr/>
        </p:nvSpPr>
        <p:spPr>
          <a:xfrm>
            <a:off x="4932040" y="4293096"/>
            <a:ext cx="225293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تذروْهُ </a:t>
            </a: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الرِياح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4860032" y="5157192"/>
            <a:ext cx="232494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إليْهِ المصير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هاء الكناية 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031940" y="-207961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1844824"/>
            <a:ext cx="1820888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متحركين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0" y="1916832"/>
            <a:ext cx="1820888" cy="252028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بعد ساكن وقبل متحرك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قوس كبير أيسر 8"/>
          <p:cNvSpPr/>
          <p:nvPr/>
        </p:nvSpPr>
        <p:spPr>
          <a:xfrm rot="5400000">
            <a:off x="4031940" y="15263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220072" y="1700808"/>
            <a:ext cx="1748880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ساكنين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2123728" y="1844824"/>
            <a:ext cx="1820888" cy="266429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 بعد متحرك وقبل ساكن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2987824" y="40770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عنوان 3"/>
          <p:cNvSpPr txBox="1">
            <a:spLocks/>
          </p:cNvSpPr>
          <p:nvPr/>
        </p:nvSpPr>
        <p:spPr>
          <a:xfrm>
            <a:off x="1835696" y="4725144"/>
            <a:ext cx="225293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لَهُ الملكُ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1763688" y="5589240"/>
            <a:ext cx="232494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اسْمُهُ اْلمسِيحُ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SKR HEAD1" pitchFamily="2" charset="-78"/>
              </a:rPr>
              <a:t>هاء الكناية </a:t>
            </a: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031940" y="-207961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1844824"/>
            <a:ext cx="1820888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متحركين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0" y="1916832"/>
            <a:ext cx="1820888" cy="252028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بعد ساكن وقبل متحرك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قوس كبير أيسر 8"/>
          <p:cNvSpPr/>
          <p:nvPr/>
        </p:nvSpPr>
        <p:spPr>
          <a:xfrm rot="5400000">
            <a:off x="4031940" y="15263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220072" y="1700808"/>
            <a:ext cx="1748880" cy="230425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بين ساكنين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2123728" y="1844824"/>
            <a:ext cx="1820888" cy="266429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تقع  بعد متحرك وقبل ساكن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827584" y="40770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عنوان 3"/>
          <p:cNvSpPr txBox="1">
            <a:spLocks/>
          </p:cNvSpPr>
          <p:nvPr/>
        </p:nvSpPr>
        <p:spPr>
          <a:xfrm>
            <a:off x="-180528" y="4725144"/>
            <a:ext cx="225293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فيْهِ هُدى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-252536" y="5589240"/>
            <a:ext cx="232494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خُذُوْهُ فَغُلُّوه</a:t>
            </a:r>
            <a:endParaRPr kumimoji="0" lang="ar-SA" sz="400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2339752" y="5517232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3687216" y="5157192"/>
            <a:ext cx="261297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يخلُدْ فِيْهِ مُهَاناً</a:t>
            </a:r>
            <a:endParaRPr kumimoji="0" lang="ar-SA" sz="400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419</Words>
  <Application>Microsoft Office PowerPoint</Application>
  <PresentationFormat>عرض على الشاشة (3:4)‏</PresentationFormat>
  <Paragraphs>126</Paragraphs>
  <Slides>19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سمة Office</vt:lpstr>
      <vt:lpstr>أحكام  المــــــد و القـــصر</vt:lpstr>
      <vt:lpstr>السكون</vt:lpstr>
      <vt:lpstr>المد بسبب السكون</vt:lpstr>
      <vt:lpstr>المد بسبب السكون</vt:lpstr>
      <vt:lpstr>المد بسبب السكون</vt:lpstr>
      <vt:lpstr>المد بسبب السكون</vt:lpstr>
      <vt:lpstr>المد اللازم</vt:lpstr>
      <vt:lpstr>المد اللازم</vt:lpstr>
      <vt:lpstr>المد اللازم</vt:lpstr>
      <vt:lpstr>المد اللازم</vt:lpstr>
      <vt:lpstr>الشريحة 11</vt:lpstr>
      <vt:lpstr>الشريحة 12</vt:lpstr>
      <vt:lpstr>هاء الكناية</vt:lpstr>
      <vt:lpstr>هاء الكناية </vt:lpstr>
      <vt:lpstr>هاء الكناية </vt:lpstr>
      <vt:lpstr>هاء الكناية </vt:lpstr>
      <vt:lpstr>هاء الكناية </vt:lpstr>
      <vt:lpstr>هاء الكناية </vt:lpstr>
      <vt:lpstr>هاء الكناية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الصَبرُ ضِياء</cp:lastModifiedBy>
  <cp:revision>56</cp:revision>
  <dcterms:created xsi:type="dcterms:W3CDTF">2012-02-17T16:01:01Z</dcterms:created>
  <dcterms:modified xsi:type="dcterms:W3CDTF">2012-03-16T15:17:09Z</dcterms:modified>
</cp:coreProperties>
</file>