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8" r:id="rId3"/>
    <p:sldId id="273" r:id="rId4"/>
    <p:sldId id="261" r:id="rId5"/>
    <p:sldId id="260" r:id="rId6"/>
    <p:sldId id="274" r:id="rId7"/>
    <p:sldId id="275" r:id="rId8"/>
    <p:sldId id="276" r:id="rId9"/>
    <p:sldId id="278" r:id="rId10"/>
    <p:sldId id="277" r:id="rId11"/>
    <p:sldId id="279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B604C-DB3C-4857-8CAA-25F8EBFA7EB4}" type="doc">
      <dgm:prSet loTypeId="urn:microsoft.com/office/officeart/2005/8/layout/pyramid2" loCatId="pyramid" qsTypeId="urn:microsoft.com/office/officeart/2005/8/quickstyle/3d2" qsCatId="3D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FD88207B-4938-4542-88B4-E3B80C8D13A7}">
      <dgm:prSet phldrT="[نص]" custT="1"/>
      <dgm:spPr/>
      <dgm:t>
        <a:bodyPr/>
        <a:lstStyle/>
        <a:p>
          <a:pPr rtl="1"/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الألف المفتوح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gm:t>
    </dgm:pt>
    <dgm:pt modelId="{35A01D0A-20F4-4101-8AEF-8C956BC099A8}" type="par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0F4DDAA8-4F9A-4878-BBEB-6A2AB5AE1721}" type="sib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D6AB289D-8241-4099-BF4D-B06B172C7E6F}">
      <dgm:prSet phldrT="[نص]" custT="1"/>
      <dgm:spPr/>
      <dgm:t>
        <a:bodyPr/>
        <a:lstStyle/>
        <a:p>
          <a:pPr rtl="1"/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الواو المضموم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gm:t>
    </dgm:pt>
    <dgm:pt modelId="{9927E230-94AF-4E52-9E32-E1914625CFC5}" type="par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A4A3E253-B537-41B3-9245-C7F2E3FA0780}" type="sib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10BC32ED-2D62-40D8-B151-13B5E6A26B54}">
      <dgm:prSet phldrT="[نص]" custT="1"/>
      <dgm:spPr/>
      <dgm:t>
        <a:bodyPr/>
        <a:lstStyle/>
        <a:p>
          <a:pPr rtl="1"/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الياء  المكسور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gm:t>
    </dgm:pt>
    <dgm:pt modelId="{14DED3FF-E6C2-4316-B344-B8C844F0A376}" type="par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49B2861D-1338-41E5-AFD9-B81F3A0AE24A}" type="sib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309080AC-6515-456C-9B57-39CE577723C4}" type="pres">
      <dgm:prSet presAssocID="{1C0B604C-DB3C-4857-8CAA-25F8EBFA7EB4}" presName="compositeShape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44579D7-657E-4BAA-B2FA-47FCD8B8C5D6}" type="pres">
      <dgm:prSet presAssocID="{1C0B604C-DB3C-4857-8CAA-25F8EBFA7EB4}" presName="pyramid" presStyleLbl="node1" presStyleIdx="0" presStyleCnt="1" custLinFactNeighborX="-191"/>
      <dgm:spPr/>
      <dgm:t>
        <a:bodyPr/>
        <a:lstStyle/>
        <a:p>
          <a:pPr rtl="1"/>
          <a:endParaRPr lang="ar-SA"/>
        </a:p>
      </dgm:t>
    </dgm:pt>
    <dgm:pt modelId="{9988FD6F-6ADE-4B69-8C21-016C0CB14992}" type="pres">
      <dgm:prSet presAssocID="{1C0B604C-DB3C-4857-8CAA-25F8EBFA7EB4}" presName="theList" presStyleCnt="0"/>
      <dgm:spPr/>
      <dgm:t>
        <a:bodyPr/>
        <a:lstStyle/>
        <a:p>
          <a:pPr rtl="1"/>
          <a:endParaRPr lang="ar-SA"/>
        </a:p>
      </dgm:t>
    </dgm:pt>
    <dgm:pt modelId="{9EA53A11-9BB3-4A8E-99A0-0998CF993198}" type="pres">
      <dgm:prSet presAssocID="{FD88207B-4938-4542-88B4-E3B80C8D13A7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319B129-14DC-48D3-9DFB-365FF4552F71}" type="pres">
      <dgm:prSet presAssocID="{FD88207B-4938-4542-88B4-E3B80C8D13A7}" presName="aSpace" presStyleCnt="0"/>
      <dgm:spPr/>
      <dgm:t>
        <a:bodyPr/>
        <a:lstStyle/>
        <a:p>
          <a:pPr rtl="1"/>
          <a:endParaRPr lang="ar-SA"/>
        </a:p>
      </dgm:t>
    </dgm:pt>
    <dgm:pt modelId="{F89143E7-421C-41A1-8CCA-C9D4AED27237}" type="pres">
      <dgm:prSet presAssocID="{D6AB289D-8241-4099-BF4D-B06B172C7E6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9BE951-AE9B-4141-9CEA-C0A2711FDECB}" type="pres">
      <dgm:prSet presAssocID="{D6AB289D-8241-4099-BF4D-B06B172C7E6F}" presName="aSpace" presStyleCnt="0"/>
      <dgm:spPr/>
      <dgm:t>
        <a:bodyPr/>
        <a:lstStyle/>
        <a:p>
          <a:pPr rtl="1"/>
          <a:endParaRPr lang="ar-SA"/>
        </a:p>
      </dgm:t>
    </dgm:pt>
    <dgm:pt modelId="{7792EF83-32EA-49F7-8729-519B53C69CCC}" type="pres">
      <dgm:prSet presAssocID="{10BC32ED-2D62-40D8-B151-13B5E6A26B54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9F7FBB-4ACB-445A-8116-B81FF2EEDA1C}" type="pres">
      <dgm:prSet presAssocID="{10BC32ED-2D62-40D8-B151-13B5E6A26B54}" presName="aSpace" presStyleCnt="0"/>
      <dgm:spPr/>
      <dgm:t>
        <a:bodyPr/>
        <a:lstStyle/>
        <a:p>
          <a:pPr rtl="1"/>
          <a:endParaRPr lang="ar-SA"/>
        </a:p>
      </dgm:t>
    </dgm:pt>
  </dgm:ptLst>
  <dgm:cxnLst>
    <dgm:cxn modelId="{846D910E-389C-4336-AA01-CB64A6DE1DD1}" type="presOf" srcId="{10BC32ED-2D62-40D8-B151-13B5E6A26B54}" destId="{7792EF83-32EA-49F7-8729-519B53C69CCC}" srcOrd="0" destOrd="0" presId="urn:microsoft.com/office/officeart/2005/8/layout/pyramid2"/>
    <dgm:cxn modelId="{D3F300EF-B328-4DA9-93D2-1DC987650ABC}" srcId="{1C0B604C-DB3C-4857-8CAA-25F8EBFA7EB4}" destId="{FD88207B-4938-4542-88B4-E3B80C8D13A7}" srcOrd="0" destOrd="0" parTransId="{35A01D0A-20F4-4101-8AEF-8C956BC099A8}" sibTransId="{0F4DDAA8-4F9A-4878-BBEB-6A2AB5AE1721}"/>
    <dgm:cxn modelId="{D4868B70-FB49-46A3-86E7-8E71CC85E557}" type="presOf" srcId="{D6AB289D-8241-4099-BF4D-B06B172C7E6F}" destId="{F89143E7-421C-41A1-8CCA-C9D4AED27237}" srcOrd="0" destOrd="0" presId="urn:microsoft.com/office/officeart/2005/8/layout/pyramid2"/>
    <dgm:cxn modelId="{8C936FEB-1BE4-4BC5-8C5B-54349B1BD1A4}" srcId="{1C0B604C-DB3C-4857-8CAA-25F8EBFA7EB4}" destId="{D6AB289D-8241-4099-BF4D-B06B172C7E6F}" srcOrd="1" destOrd="0" parTransId="{9927E230-94AF-4E52-9E32-E1914625CFC5}" sibTransId="{A4A3E253-B537-41B3-9245-C7F2E3FA0780}"/>
    <dgm:cxn modelId="{678044CD-E4C3-4AE0-84E0-381377432697}" type="presOf" srcId="{1C0B604C-DB3C-4857-8CAA-25F8EBFA7EB4}" destId="{309080AC-6515-456C-9B57-39CE577723C4}" srcOrd="0" destOrd="0" presId="urn:microsoft.com/office/officeart/2005/8/layout/pyramid2"/>
    <dgm:cxn modelId="{888F4B96-7AC0-4872-B4A6-D34E0E9FF6B7}" type="presOf" srcId="{FD88207B-4938-4542-88B4-E3B80C8D13A7}" destId="{9EA53A11-9BB3-4A8E-99A0-0998CF993198}" srcOrd="0" destOrd="0" presId="urn:microsoft.com/office/officeart/2005/8/layout/pyramid2"/>
    <dgm:cxn modelId="{A6C4C6DC-D517-43B9-B54A-2B66786E6FC0}" srcId="{1C0B604C-DB3C-4857-8CAA-25F8EBFA7EB4}" destId="{10BC32ED-2D62-40D8-B151-13B5E6A26B54}" srcOrd="2" destOrd="0" parTransId="{14DED3FF-E6C2-4316-B344-B8C844F0A376}" sibTransId="{49B2861D-1338-41E5-AFD9-B81F3A0AE24A}"/>
    <dgm:cxn modelId="{98EE7B96-5EB8-4A38-81BD-7077F5C13279}" type="presParOf" srcId="{309080AC-6515-456C-9B57-39CE577723C4}" destId="{D44579D7-657E-4BAA-B2FA-47FCD8B8C5D6}" srcOrd="0" destOrd="0" presId="urn:microsoft.com/office/officeart/2005/8/layout/pyramid2"/>
    <dgm:cxn modelId="{275FA25C-C2ED-48EC-A8B4-3E5FF0E083C8}" type="presParOf" srcId="{309080AC-6515-456C-9B57-39CE577723C4}" destId="{9988FD6F-6ADE-4B69-8C21-016C0CB14992}" srcOrd="1" destOrd="0" presId="urn:microsoft.com/office/officeart/2005/8/layout/pyramid2"/>
    <dgm:cxn modelId="{5AF879B2-14B9-45D9-B39F-2D511F3FB75F}" type="presParOf" srcId="{9988FD6F-6ADE-4B69-8C21-016C0CB14992}" destId="{9EA53A11-9BB3-4A8E-99A0-0998CF993198}" srcOrd="0" destOrd="0" presId="urn:microsoft.com/office/officeart/2005/8/layout/pyramid2"/>
    <dgm:cxn modelId="{E0D2751E-B612-4B6A-9032-5F97704B9066}" type="presParOf" srcId="{9988FD6F-6ADE-4B69-8C21-016C0CB14992}" destId="{F319B129-14DC-48D3-9DFB-365FF4552F71}" srcOrd="1" destOrd="0" presId="urn:microsoft.com/office/officeart/2005/8/layout/pyramid2"/>
    <dgm:cxn modelId="{569282DA-E90D-4568-B064-5AF93ACB7F47}" type="presParOf" srcId="{9988FD6F-6ADE-4B69-8C21-016C0CB14992}" destId="{F89143E7-421C-41A1-8CCA-C9D4AED27237}" srcOrd="2" destOrd="0" presId="urn:microsoft.com/office/officeart/2005/8/layout/pyramid2"/>
    <dgm:cxn modelId="{E3C64F3C-EFA2-42F2-BCB3-08778F07F9C6}" type="presParOf" srcId="{9988FD6F-6ADE-4B69-8C21-016C0CB14992}" destId="{5F9BE951-AE9B-4141-9CEA-C0A2711FDECB}" srcOrd="3" destOrd="0" presId="urn:microsoft.com/office/officeart/2005/8/layout/pyramid2"/>
    <dgm:cxn modelId="{8D32C516-2E31-4EA5-9686-6B15C87A4DA4}" type="presParOf" srcId="{9988FD6F-6ADE-4B69-8C21-016C0CB14992}" destId="{7792EF83-32EA-49F7-8729-519B53C69CCC}" srcOrd="4" destOrd="0" presId="urn:microsoft.com/office/officeart/2005/8/layout/pyramid2"/>
    <dgm:cxn modelId="{8330490E-D7FF-4D8B-8AE9-04759F3A8C49}" type="presParOf" srcId="{9988FD6F-6ADE-4B69-8C21-016C0CB14992}" destId="{E59F7FBB-4ACB-445A-8116-B81FF2EEDA1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4579D7-657E-4BAA-B2FA-47FCD8B8C5D6}">
      <dsp:nvSpPr>
        <dsp:cNvPr id="0" name=""/>
        <dsp:cNvSpPr/>
      </dsp:nvSpPr>
      <dsp:spPr>
        <a:xfrm>
          <a:off x="792104" y="0"/>
          <a:ext cx="4264248" cy="4264248"/>
        </a:xfrm>
        <a:prstGeom prst="triangl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A53A11-9BB3-4A8E-99A0-0998CF993198}">
      <dsp:nvSpPr>
        <dsp:cNvPr id="0" name=""/>
        <dsp:cNvSpPr/>
      </dsp:nvSpPr>
      <dsp:spPr>
        <a:xfrm>
          <a:off x="2932373" y="428715"/>
          <a:ext cx="2771761" cy="10094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الألف المفتوح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sp:txBody>
      <dsp:txXfrm>
        <a:off x="2932373" y="428715"/>
        <a:ext cx="2771761" cy="1009427"/>
      </dsp:txXfrm>
    </dsp:sp>
    <dsp:sp modelId="{F89143E7-421C-41A1-8CCA-C9D4AED27237}">
      <dsp:nvSpPr>
        <dsp:cNvPr id="0" name=""/>
        <dsp:cNvSpPr/>
      </dsp:nvSpPr>
      <dsp:spPr>
        <a:xfrm>
          <a:off x="2932373" y="1564321"/>
          <a:ext cx="2771761" cy="10094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الواو المضموم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sp:txBody>
      <dsp:txXfrm>
        <a:off x="2932373" y="1564321"/>
        <a:ext cx="2771761" cy="1009427"/>
      </dsp:txXfrm>
    </dsp:sp>
    <dsp:sp modelId="{7792EF83-32EA-49F7-8729-519B53C69CCC}">
      <dsp:nvSpPr>
        <dsp:cNvPr id="0" name=""/>
        <dsp:cNvSpPr/>
      </dsp:nvSpPr>
      <dsp:spPr>
        <a:xfrm>
          <a:off x="2932373" y="2699926"/>
          <a:ext cx="2771761" cy="10094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>
              <a:latin typeface="+mn-lt"/>
              <a:ea typeface="+mn-ea"/>
              <a:cs typeface="SKR HEAD1" pitchFamily="2" charset="-78"/>
            </a:rPr>
            <a:t>الياء  المكسور ماقبلها</a:t>
          </a:r>
          <a:endParaRPr lang="ar-SA" sz="3200" kern="1200" dirty="0" smtClean="0">
            <a:latin typeface="+mn-lt"/>
            <a:ea typeface="+mn-ea"/>
            <a:cs typeface="SKR HEAD1" pitchFamily="2" charset="-78"/>
          </a:endParaRPr>
        </a:p>
      </dsp:txBody>
      <dsp:txXfrm>
        <a:off x="2932373" y="2699926"/>
        <a:ext cx="2771761" cy="1009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16/04/33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المــــــد و القـــصر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2123728" y="476672"/>
            <a:ext cx="6048672" cy="115212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تعريف المد والقصر </a:t>
            </a:r>
            <a:r>
              <a:rPr lang="ar-SA" sz="7200" noProof="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لغةً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المـــد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24544" y="2276872"/>
            <a:ext cx="5868144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التطويل والإكثار والزيادة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581128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القصر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419364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-252536" y="4509120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الحبس والمنع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683568" y="476672"/>
            <a:ext cx="7488832" cy="13681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تعريف المد والقصر </a:t>
            </a:r>
            <a:r>
              <a:rPr lang="ar-SA" sz="7200" noProof="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اصطلاحًا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المـــد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24544" y="2276872"/>
            <a:ext cx="5868144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إطالة الصوت بحرف المد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581128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القصر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419364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-252536" y="4509120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إثبات الحرف من غير زيادة في الصوت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رسم تخطيطي 9"/>
          <p:cNvGraphicFramePr/>
          <p:nvPr/>
        </p:nvGraphicFramePr>
        <p:xfrm>
          <a:off x="1115616" y="1412776"/>
          <a:ext cx="6504384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عنوان 1"/>
          <p:cNvSpPr txBox="1">
            <a:spLocks/>
          </p:cNvSpPr>
          <p:nvPr/>
        </p:nvSpPr>
        <p:spPr>
          <a:xfrm>
            <a:off x="2483768" y="260648"/>
            <a:ext cx="4176464" cy="129614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lvl="0" algn="ctr"/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حروف المـــــد</a:t>
            </a:r>
            <a:endParaRPr lang="ar-SA" sz="72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7092280" y="1844824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1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7092280" y="3068960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2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4" name="شكل بيضاوي 13"/>
          <p:cNvSpPr/>
          <p:nvPr/>
        </p:nvSpPr>
        <p:spPr>
          <a:xfrm>
            <a:off x="7092280" y="4293096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3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4">
        <p:bldAsOne/>
      </p:bldGraphic>
      <p:bldP spid="11" grpId="0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أقسام المد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طبيعي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فرعي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5436096" y="3501008"/>
            <a:ext cx="3384376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 تقوم ذات الحرف إلا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7524328" y="321297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18505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عنوان 3"/>
          <p:cNvSpPr txBox="1">
            <a:spLocks/>
          </p:cNvSpPr>
          <p:nvPr/>
        </p:nvSpPr>
        <p:spPr>
          <a:xfrm>
            <a:off x="323528" y="3140968"/>
            <a:ext cx="376510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يأتي بعد حرف المد سبب من أسباب المد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1547664" y="4005064"/>
            <a:ext cx="576064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7524328" y="465313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عنوان 3"/>
          <p:cNvSpPr txBox="1">
            <a:spLocks/>
          </p:cNvSpPr>
          <p:nvPr/>
        </p:nvSpPr>
        <p:spPr>
          <a:xfrm>
            <a:off x="6228184" y="5085184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قَاْل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/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يقُول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/ قِيل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1979712" y="55892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أسباب معنوية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-180528" y="55892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أسباب لفظية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3" grpId="0"/>
      <p:bldP spid="14" grpId="0" animBg="1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أسباب المد اللفظية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الهمز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السكون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1475656" y="2132856"/>
            <a:ext cx="576064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1691680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لازم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-468560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عارض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قوس كبير أيسر 15"/>
          <p:cNvSpPr/>
          <p:nvPr/>
        </p:nvSpPr>
        <p:spPr>
          <a:xfrm rot="5400000">
            <a:off x="7164288" y="2132856"/>
            <a:ext cx="576064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7020272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حرف المد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5148064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قبل حرف المد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14" grpId="0" animBg="1"/>
      <p:bldP spid="18" grpId="0"/>
      <p:bldP spid="19" grpId="0"/>
      <p:bldP spid="16" grpId="0" animBg="1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المــد بسبب الهمز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156176" y="2060848"/>
            <a:ext cx="239695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حرف المد</a:t>
            </a: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539552" y="1988840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قبل حرف المد</a:t>
            </a: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539552" y="3861048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البدل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251520" y="5157192"/>
            <a:ext cx="2952328" cy="99972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الحرف بدل عن الهمزة الساكنة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763688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1763688" y="45811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المــد بسبب الهمز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156176" y="2060848"/>
            <a:ext cx="239695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حرف المد</a:t>
            </a: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539552" y="1988840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قبل حرف المد</a:t>
            </a: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539552" y="3861048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البدل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251520" y="5085184"/>
            <a:ext cx="2952328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ءآدم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=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أَأْدم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763688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1763688" y="45811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179512" y="5661248"/>
            <a:ext cx="2952328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إِيْمانا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=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إِئْمانا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المــد بسبب الهمز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156176" y="2060848"/>
            <a:ext cx="239695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حرف المد</a:t>
            </a: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539552" y="1988840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قبل حرف المد</a:t>
            </a: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539552" y="3861048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البدل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251520" y="5085184"/>
            <a:ext cx="2952328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أُوْتُوا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=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أُؤْتُوا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قوس كبير أيسر 15"/>
          <p:cNvSpPr/>
          <p:nvPr/>
        </p:nvSpPr>
        <p:spPr>
          <a:xfrm rot="5400000">
            <a:off x="7164288" y="2132856"/>
            <a:ext cx="576064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7020272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الواجب المتصل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4860032" y="3933056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الجائز المنفصل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763688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1763688" y="45811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2771800" y="5517232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4067944" y="5157192"/>
            <a:ext cx="2952328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يمد بمقدار حركتين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6" grpId="0" animBg="1"/>
      <p:bldP spid="20" grpId="0"/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إذا أتى الهمز بعد حرف المد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5724128" y="2060848"/>
            <a:ext cx="34198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المد الواجب المتصل</a:t>
            </a:r>
            <a:endParaRPr lang="ar-SA" sz="4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79512" y="1988840"/>
            <a:ext cx="35283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المد الجائز المنفصل </a:t>
            </a:r>
            <a:endParaRPr lang="ar-SA" sz="4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5220072" y="3789040"/>
            <a:ext cx="374441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هو: ما اجتمع حرفه وسببه في كلمه واحدة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5724128" y="5445224"/>
            <a:ext cx="3168352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مقدار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مده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</a:t>
            </a:r>
            <a:endParaRPr lang="ar-SA" sz="36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4 أو 5 حركات</a:t>
            </a: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763688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1763688" y="48691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7596336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7596336" y="48691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عنوان 3"/>
          <p:cNvSpPr txBox="1">
            <a:spLocks/>
          </p:cNvSpPr>
          <p:nvPr/>
        </p:nvSpPr>
        <p:spPr>
          <a:xfrm>
            <a:off x="35496" y="3789040"/>
            <a:ext cx="374441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هو: ما انفصل حرفه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عن 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سببه فكان كل منهما في كلمة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3" name="عنوان 3"/>
          <p:cNvSpPr txBox="1">
            <a:spLocks/>
          </p:cNvSpPr>
          <p:nvPr/>
        </p:nvSpPr>
        <p:spPr>
          <a:xfrm>
            <a:off x="107504" y="5445224"/>
            <a:ext cx="3168352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مقدار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مده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</a:t>
            </a:r>
            <a:endParaRPr lang="ar-SA" sz="36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4 أو 5 حركات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إذا أتى الهمز بعد حرف المد</a:t>
            </a:r>
            <a:endParaRPr lang="ar-SA" sz="7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5724128" y="2060848"/>
            <a:ext cx="34198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المد الواجب المتصل</a:t>
            </a:r>
            <a:endParaRPr lang="ar-SA" sz="4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79512" y="1988840"/>
            <a:ext cx="35283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المد الجائز المنفصل </a:t>
            </a:r>
            <a:endParaRPr lang="ar-SA" sz="4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5940152" y="3789040"/>
            <a:ext cx="29878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شآء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763688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7596336" y="299695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عنوان 3"/>
          <p:cNvSpPr txBox="1">
            <a:spLocks/>
          </p:cNvSpPr>
          <p:nvPr/>
        </p:nvSpPr>
        <p:spPr>
          <a:xfrm>
            <a:off x="323528" y="3789040"/>
            <a:ext cx="2808312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مآ</a:t>
            </a:r>
            <a:r>
              <a:rPr lang="ar-SA" sz="4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أنزل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4" name="عنوان 3"/>
          <p:cNvSpPr txBox="1">
            <a:spLocks/>
          </p:cNvSpPr>
          <p:nvPr/>
        </p:nvSpPr>
        <p:spPr>
          <a:xfrm>
            <a:off x="5940152" y="4725144"/>
            <a:ext cx="29878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ج</a:t>
            </a:r>
            <a:r>
              <a:rPr lang="ar-SA" sz="4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آء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323528" y="4653136"/>
            <a:ext cx="2808312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يآ</a:t>
            </a: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أيها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208</Words>
  <Application>Microsoft Office PowerPoint</Application>
  <PresentationFormat>عرض على الشاشة (3:4)‏</PresentationFormat>
  <Paragraphs>68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 Office</vt:lpstr>
      <vt:lpstr>أحكام  المــــــد و القـــصر</vt:lpstr>
      <vt:lpstr>الشريحة 2</vt:lpstr>
      <vt:lpstr>الشريحة 3</vt:lpstr>
      <vt:lpstr>الشريحة 4</vt:lpstr>
      <vt:lpstr>أقسام المد</vt:lpstr>
      <vt:lpstr>أسباب المد اللفظية</vt:lpstr>
      <vt:lpstr>المــد بسبب الهمز</vt:lpstr>
      <vt:lpstr>المــد بسبب الهمز</vt:lpstr>
      <vt:lpstr>المــد بسبب الهمز</vt:lpstr>
      <vt:lpstr>إذا أتى الهمز بعد حرف المد</vt:lpstr>
      <vt:lpstr>إذا أتى الهمز بعد حرف المد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35</cp:revision>
  <dcterms:created xsi:type="dcterms:W3CDTF">2012-02-17T16:01:01Z</dcterms:created>
  <dcterms:modified xsi:type="dcterms:W3CDTF">2012-03-09T16:23:06Z</dcterms:modified>
</cp:coreProperties>
</file>