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40" r:id="rId4"/>
  </p:sldMasterIdLst>
  <p:notesMasterIdLst>
    <p:notesMasterId r:id="rId30"/>
  </p:notesMasterIdLst>
  <p:handoutMasterIdLst>
    <p:handoutMasterId r:id="rId31"/>
  </p:handoutMasterIdLst>
  <p:sldIdLst>
    <p:sldId id="320" r:id="rId5"/>
    <p:sldId id="321" r:id="rId6"/>
    <p:sldId id="306" r:id="rId7"/>
    <p:sldId id="307" r:id="rId8"/>
    <p:sldId id="308" r:id="rId9"/>
    <p:sldId id="309" r:id="rId10"/>
    <p:sldId id="310" r:id="rId11"/>
    <p:sldId id="324" r:id="rId12"/>
    <p:sldId id="325" r:id="rId13"/>
    <p:sldId id="326" r:id="rId14"/>
    <p:sldId id="327" r:id="rId15"/>
    <p:sldId id="328" r:id="rId16"/>
    <p:sldId id="311" r:id="rId17"/>
    <p:sldId id="312" r:id="rId18"/>
    <p:sldId id="313" r:id="rId19"/>
    <p:sldId id="314" r:id="rId20"/>
    <p:sldId id="315" r:id="rId21"/>
    <p:sldId id="316" r:id="rId22"/>
    <p:sldId id="317" r:id="rId23"/>
    <p:sldId id="318" r:id="rId24"/>
    <p:sldId id="330" r:id="rId25"/>
    <p:sldId id="329" r:id="rId26"/>
    <p:sldId id="281" r:id="rId27"/>
    <p:sldId id="279" r:id="rId28"/>
    <p:sldId id="322" r:id="rId29"/>
  </p:sldIdLst>
  <p:sldSz cx="9144000" cy="6858000" type="screen4x3"/>
  <p:notesSz cx="6669088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  <a:srgbClr val="3366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4" autoAdjust="0"/>
    <p:restoredTop sz="94624" autoAdjust="0"/>
  </p:normalViewPr>
  <p:slideViewPr>
    <p:cSldViewPr>
      <p:cViewPr varScale="1">
        <p:scale>
          <a:sx n="70" d="100"/>
          <a:sy n="70" d="100"/>
        </p:scale>
        <p:origin x="-51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282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92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9838" y="0"/>
            <a:ext cx="28892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750"/>
            <a:ext cx="28892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9838" y="9429750"/>
            <a:ext cx="28892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A8B3D00B-6FAE-4AB1-84D1-511EC8F75A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92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9838" y="0"/>
            <a:ext cx="28892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9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52488" y="744538"/>
            <a:ext cx="4964112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9000" y="4714875"/>
            <a:ext cx="4891088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8892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9838" y="9429750"/>
            <a:ext cx="28892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26BE942F-993C-49FE-88C9-3E054979D4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2B8BAD-30A2-4184-9AA2-111A23B8E5B8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1"/>
          <p:cNvSpPr/>
          <p:nvPr/>
        </p:nvSpPr>
        <p:spPr>
          <a:xfrm>
            <a:off x="6682154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548554" y="6356351"/>
            <a:ext cx="44547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7FA658-F581-41B9-9AE7-0EB3D5A7DDB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501662" y="6367463"/>
            <a:ext cx="9220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</a:t>
            </a:r>
            <a:fld id="{8A1C9AF9-138B-4FF1-9E9A-A36AC571954C}" type="slidenum">
              <a:rPr lang="en-US" sz="1600" smtClean="0">
                <a:solidFill>
                  <a:schemeClr val="bg1"/>
                </a:solidFill>
                <a:latin typeface="+mn-lt"/>
                <a:cs typeface="+mn-cs"/>
              </a:rPr>
              <a:pPr algn="l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     </a:t>
            </a: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4638685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22031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98783E-FABD-4CEA-96E8-6530E827446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135CE5-75C8-464B-86E5-38D44EC7A5B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9E68F1-98A1-433F-8531-1C3F23C3B11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1" y="274640"/>
            <a:ext cx="65341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88B73E-2D42-49BA-8EAE-566DC1C23D3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33900"/>
          </a:xfrm>
        </p:spPr>
        <p:txBody>
          <a:bodyPr/>
          <a:lstStyle/>
          <a:p>
            <a:pPr lvl="0"/>
            <a:endParaRPr lang="ar-EG" noProof="0" smtClean="0"/>
          </a:p>
        </p:txBody>
      </p:sp>
      <p:sp>
        <p:nvSpPr>
          <p:cNvPr id="4" name="Rectangle 2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1BE536-6EA0-412E-B7B3-275B953738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219"/>
          <p:cNvSpPr>
            <a:spLocks noGrp="1" noChangeArrowheads="1"/>
          </p:cNvSpPr>
          <p:nvPr>
            <p:ph type="dt" sz="half" idx="11"/>
          </p:nvPr>
        </p:nvSpPr>
        <p:spPr>
          <a:xfrm>
            <a:off x="457200" y="6243638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20"/>
          <p:cNvSpPr>
            <a:spLocks noGrp="1" noChangeArrowheads="1"/>
          </p:cNvSpPr>
          <p:nvPr>
            <p:ph type="ftr" sz="quarter" idx="12"/>
          </p:nvPr>
        </p:nvSpPr>
        <p:spPr>
          <a:xfrm>
            <a:off x="3124200" y="6243638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7948246" y="5791200"/>
            <a:ext cx="868974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36831" y="6376989"/>
            <a:ext cx="527538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98368516-CD38-4D63-90C3-FFEA94C0E9E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6260123" y="6519864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507773" y="6291264"/>
            <a:ext cx="14061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281354" y="5791201"/>
            <a:ext cx="773723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844062" y="6581776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091712" y="6291264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  <p:sldLayoutId id="2147483752" r:id="rId12"/>
  </p:sldLayoutIdLst>
  <p:hf hdr="0" dt="0"/>
  <p:txStyles>
    <p:titleStyle>
      <a:lvl1pPr algn="r" rtl="1" eaLnBrk="1" fontAlgn="base" hangingPunct="1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641B72C-ACC8-4B85-BE2B-D4397CF4367B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076057" y="4648200"/>
            <a:ext cx="4067944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994889" y="1981201"/>
            <a:ext cx="2400300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5622681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51692" y="6405564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03D8253F-85DB-4BD5-864C-440904512F6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 bwMode="auto">
          <a:xfrm>
            <a:off x="422031" y="2819400"/>
            <a:ext cx="4706815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ar-EG" sz="54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المقرر</a:t>
            </a:r>
            <a:endParaRPr lang="ar-SA" sz="54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>
              <a:defRPr/>
            </a:pPr>
            <a:r>
              <a:rPr lang="ar-SA" sz="40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قـــواعـــــــــد الــبيـانــــات</a:t>
            </a:r>
            <a:endParaRPr lang="en-US" sz="4000" b="1" dirty="0" smtClean="0">
              <a:solidFill>
                <a:srgbClr val="7F7F7F"/>
              </a:solidFill>
              <a:latin typeface="Calibri" pitchFamily="34" charset="0"/>
            </a:endParaRPr>
          </a:p>
          <a:p>
            <a:pPr algn="ctr">
              <a:defRPr/>
            </a:pPr>
            <a:r>
              <a:rPr lang="ar-SA" sz="40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 مصــــلح </a:t>
            </a:r>
            <a:r>
              <a:rPr lang="ar-SA" sz="40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العضـــــــايله</a:t>
            </a:r>
            <a:endParaRPr lang="en-US" sz="4000" b="1" dirty="0">
              <a:solidFill>
                <a:srgbClr val="7F7F7F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spc="-150" dirty="0" smtClean="0">
                <a:latin typeface="ae_AlMateen" pitchFamily="2" charset="-78"/>
                <a:cs typeface="ae_AlMateen" pitchFamily="2" charset="-78"/>
              </a:rPr>
              <a:t>المحاضرة الثالثة</a:t>
            </a:r>
            <a:endParaRPr lang="en-US" spc="-150" dirty="0" smtClean="0"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755576" y="3886200"/>
            <a:ext cx="7632848" cy="1752600"/>
          </a:xfrm>
        </p:spPr>
        <p:txBody>
          <a:bodyPr/>
          <a:lstStyle/>
          <a:p>
            <a:r>
              <a:rPr lang="ar-SA" b="1" dirty="0" smtClean="0"/>
              <a:t>قواعد البيانات العلاقية</a:t>
            </a:r>
          </a:p>
          <a:p>
            <a:r>
              <a:rPr lang="en-US" dirty="0" smtClean="0"/>
              <a:t>Relational Databases</a:t>
            </a:r>
            <a:endParaRPr lang="ar-SA" b="1" dirty="0" smtClean="0"/>
          </a:p>
          <a:p>
            <a:endParaRPr lang="ar-SA" b="1" dirty="0"/>
          </a:p>
        </p:txBody>
      </p:sp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698682" y="6356351"/>
            <a:ext cx="445477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9B498F4A-58E1-402E-9A26-F99314DCE6EC}" type="slidenum">
              <a:rPr lang="en-US" sz="1600" smtClean="0">
                <a:cs typeface="Arial" pitchFamily="34" charset="0"/>
              </a:rPr>
              <a:pPr/>
              <a:t>2</a:t>
            </a:fld>
            <a:endParaRPr lang="en-US" sz="1600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mtClean="0"/>
              <a:t>مبادئ قواعد البيانات العلاقية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 rtl="1">
              <a:buFont typeface="Arial" pitchFamily="34" charset="0"/>
              <a:buChar char="•"/>
              <a:defRPr/>
            </a:pPr>
            <a:r>
              <a:rPr lang="ar-SA" dirty="0" smtClean="0"/>
              <a:t>نظراً لقوة (</a:t>
            </a:r>
            <a:r>
              <a:rPr lang="en-US" dirty="0" smtClean="0"/>
              <a:t>Relational Database Management System (RDMS)</a:t>
            </a:r>
            <a:r>
              <a:rPr lang="ar-SA" dirty="0" smtClean="0"/>
              <a:t>) اصبحت هي النوع الوحيد المستخدم حالياً، لما تقدمه من قوه و كفاءة و ادوات مساعدة للمبرمجين</a:t>
            </a:r>
          </a:p>
          <a:p>
            <a:pPr algn="just" rtl="1">
              <a:buFont typeface="Arial" pitchFamily="34" charset="0"/>
              <a:buChar char="•"/>
              <a:defRPr/>
            </a:pPr>
            <a:r>
              <a:rPr lang="ar-SA" dirty="0" smtClean="0"/>
              <a:t>تعتمد قاعدة البيانات العلاقية في تصميمها على المفاهيم الطبيعية الموجودة في بيانات نموذج العالم المصغر الذي تمثله قاعدة البيانات.</a:t>
            </a:r>
          </a:p>
          <a:p>
            <a:pPr algn="just" rtl="1">
              <a:buFont typeface="Arial" pitchFamily="34" charset="0"/>
              <a:buChar char="•"/>
              <a:defRPr/>
            </a:pPr>
            <a:r>
              <a:rPr lang="ar-SA" dirty="0" smtClean="0"/>
              <a:t>اساس قواعد البيانات العلاقية هو العلاقات الرابطة بين البيانات و التي تعتبر الجزء الاهم و الذي يمثل اغلب التعاملات مع قاعدة البيانات.</a:t>
            </a:r>
          </a:p>
          <a:p>
            <a:pPr algn="just" rtl="1">
              <a:buFont typeface="Arial" pitchFamily="34" charset="0"/>
              <a:buChar char="•"/>
              <a:defRPr/>
            </a:pPr>
            <a:endParaRPr lang="ar-SA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mtClean="0"/>
              <a:t>مبادئ قواعد البيانات العلاقية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016599"/>
          </a:xfrm>
        </p:spPr>
        <p:txBody>
          <a:bodyPr/>
          <a:lstStyle/>
          <a:p>
            <a:pPr algn="r" rtl="1"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ar-SA" dirty="0" smtClean="0"/>
              <a:t>مثال : نموذج قاعدة بيانات بسيطة (قاعدة بيانات لمستشفى)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95536" y="2420326"/>
          <a:ext cx="4503417" cy="1485900"/>
        </p:xfrm>
        <a:graphic>
          <a:graphicData uri="http://schemas.openxmlformats.org/drawingml/2006/table">
            <a:tbl>
              <a:tblPr rtl="1"/>
              <a:tblGrid>
                <a:gridCol w="798850"/>
                <a:gridCol w="1112100"/>
                <a:gridCol w="801409"/>
                <a:gridCol w="677205"/>
                <a:gridCol w="1113853"/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الطبيب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رقم الغرفة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الجنس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الاسم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رقم المريض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B5B89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احمد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D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B5B89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D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B5B89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D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B5B89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ناصر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D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B5B89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D3FF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B5B89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سمير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B5B89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B5B89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B5B89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نهى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B5B89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FF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B5B89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احمد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D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B5B89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D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B5B89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D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B5B89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عبدالله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D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B5B89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D3FF"/>
                    </a:solidFill>
                  </a:tcPr>
                </a:tc>
              </a:tr>
            </a:tbl>
          </a:graphicData>
        </a:graphic>
      </p:graphicFrame>
      <p:sp>
        <p:nvSpPr>
          <p:cNvPr id="6180" name="TextBox 5"/>
          <p:cNvSpPr txBox="1">
            <a:spLocks noChangeArrowheads="1"/>
          </p:cNvSpPr>
          <p:nvPr/>
        </p:nvSpPr>
        <p:spPr bwMode="auto">
          <a:xfrm>
            <a:off x="395536" y="2060848"/>
            <a:ext cx="221456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/>
              <a:t>Patient </a:t>
            </a:r>
            <a:r>
              <a:rPr lang="ar-SA" dirty="0"/>
              <a:t>(مريض) 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436096" y="2420888"/>
          <a:ext cx="3464248" cy="1485900"/>
        </p:xfrm>
        <a:graphic>
          <a:graphicData uri="http://schemas.openxmlformats.org/drawingml/2006/table">
            <a:tbl>
              <a:tblPr rtl="1"/>
              <a:tblGrid>
                <a:gridCol w="1124362"/>
                <a:gridCol w="1258370"/>
                <a:gridCol w="1081516"/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المصنع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اسم الدواء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رقم الدواء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B5B89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مصر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D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B5B89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بنادول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D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B5B89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A1</a:t>
                      </a:r>
                      <a:endParaRPr kumimoji="0" lang="ar-S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B5B89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D3FF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B5B89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الاردن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B5B89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اسبرين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B5B89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B2</a:t>
                      </a:r>
                      <a:endParaRPr kumimoji="0" lang="ar-S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B5B89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FF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B5B89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السعودية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D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B5B89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انسولين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D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B5B89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C2</a:t>
                      </a:r>
                      <a:endParaRPr kumimoji="0" lang="ar-S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B5B89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D3FF"/>
                    </a:solidFill>
                  </a:tcPr>
                </a:tc>
              </a:tr>
            </a:tbl>
          </a:graphicData>
        </a:graphic>
      </p:graphicFrame>
      <p:sp>
        <p:nvSpPr>
          <p:cNvPr id="6203" name="TextBox 7"/>
          <p:cNvSpPr txBox="1">
            <a:spLocks noChangeArrowheads="1"/>
          </p:cNvSpPr>
          <p:nvPr/>
        </p:nvSpPr>
        <p:spPr bwMode="auto">
          <a:xfrm>
            <a:off x="5062666" y="2060848"/>
            <a:ext cx="22145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/>
              <a:t>Medicine</a:t>
            </a:r>
            <a:r>
              <a:rPr lang="ar-SA" dirty="0"/>
              <a:t>(دواء) 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2987824" y="4365104"/>
          <a:ext cx="3398596" cy="1485900"/>
        </p:xfrm>
        <a:graphic>
          <a:graphicData uri="http://schemas.openxmlformats.org/drawingml/2006/table">
            <a:tbl>
              <a:tblPr rtl="1"/>
              <a:tblGrid>
                <a:gridCol w="935160"/>
                <a:gridCol w="1142770"/>
                <a:gridCol w="1320666"/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الكمية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رقم الدواء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رقم المريض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B5B89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D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B5B89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A1</a:t>
                      </a:r>
                      <a:endParaRPr kumimoji="0" lang="ar-SA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5B5B89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D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B5B89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  <a:endParaRPr kumimoji="0" lang="ar-S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B5B89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D3FF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B5B89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kumimoji="0" lang="ar-SA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5B5B89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B5B89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C2</a:t>
                      </a:r>
                      <a:endParaRPr kumimoji="0" lang="ar-SA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5B5B89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B5B89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30</a:t>
                      </a:r>
                      <a:endParaRPr kumimoji="0" lang="ar-S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B5B89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FF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B5B89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kumimoji="0" lang="ar-SA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5B5B89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D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B5B89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A1</a:t>
                      </a:r>
                      <a:endParaRPr kumimoji="0" lang="ar-S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B5B89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D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B5B89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</a:t>
                      </a:r>
                      <a:endParaRPr kumimoji="0" lang="ar-S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B5B89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D3FF"/>
                    </a:solidFill>
                  </a:tcPr>
                </a:tc>
              </a:tr>
            </a:tbl>
          </a:graphicData>
        </a:graphic>
      </p:graphicFrame>
      <p:sp>
        <p:nvSpPr>
          <p:cNvPr id="6226" name="TextBox 9"/>
          <p:cNvSpPr txBox="1">
            <a:spLocks noChangeArrowheads="1"/>
          </p:cNvSpPr>
          <p:nvPr/>
        </p:nvSpPr>
        <p:spPr bwMode="auto">
          <a:xfrm>
            <a:off x="3219843" y="4036115"/>
            <a:ext cx="29289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 err="1" smtClean="0"/>
              <a:t>Treated_By</a:t>
            </a:r>
            <a:r>
              <a:rPr lang="ar-SA" dirty="0" smtClean="0"/>
              <a:t>(يعالج </a:t>
            </a:r>
            <a:r>
              <a:rPr lang="ar-SA" dirty="0"/>
              <a:t>بواسطة) </a:t>
            </a:r>
          </a:p>
        </p:txBody>
      </p:sp>
      <p:sp>
        <p:nvSpPr>
          <p:cNvPr id="13" name="SMARTPenAnnotation457"/>
          <p:cNvSpPr/>
          <p:nvPr/>
        </p:nvSpPr>
        <p:spPr>
          <a:xfrm>
            <a:off x="160734" y="2009179"/>
            <a:ext cx="5008018" cy="2080603"/>
          </a:xfrm>
          <a:custGeom>
            <a:avLst/>
            <a:gdLst/>
            <a:ahLst/>
            <a:cxnLst/>
            <a:rect l="0" t="0" r="0" b="0"/>
            <a:pathLst>
              <a:path w="5008018" h="2080603">
                <a:moveTo>
                  <a:pt x="133945" y="0"/>
                </a:moveTo>
                <a:lnTo>
                  <a:pt x="133945" y="15377"/>
                </a:lnTo>
                <a:lnTo>
                  <a:pt x="131299" y="19402"/>
                </a:lnTo>
                <a:lnTo>
                  <a:pt x="129205" y="21865"/>
                </a:lnTo>
                <a:lnTo>
                  <a:pt x="127808" y="24498"/>
                </a:lnTo>
                <a:lnTo>
                  <a:pt x="126257" y="30071"/>
                </a:lnTo>
                <a:lnTo>
                  <a:pt x="118951" y="92364"/>
                </a:lnTo>
                <a:lnTo>
                  <a:pt x="116160" y="154552"/>
                </a:lnTo>
                <a:lnTo>
                  <a:pt x="116087" y="233566"/>
                </a:lnTo>
                <a:lnTo>
                  <a:pt x="108397" y="293561"/>
                </a:lnTo>
                <a:lnTo>
                  <a:pt x="107265" y="355848"/>
                </a:lnTo>
                <a:lnTo>
                  <a:pt x="106185" y="407708"/>
                </a:lnTo>
                <a:lnTo>
                  <a:pt x="101026" y="483943"/>
                </a:lnTo>
                <a:lnTo>
                  <a:pt x="99056" y="535195"/>
                </a:lnTo>
                <a:lnTo>
                  <a:pt x="97480" y="588414"/>
                </a:lnTo>
                <a:lnTo>
                  <a:pt x="91207" y="716577"/>
                </a:lnTo>
                <a:lnTo>
                  <a:pt x="89154" y="767940"/>
                </a:lnTo>
                <a:lnTo>
                  <a:pt x="82397" y="909392"/>
                </a:lnTo>
                <a:lnTo>
                  <a:pt x="80968" y="964973"/>
                </a:lnTo>
                <a:lnTo>
                  <a:pt x="77899" y="1006577"/>
                </a:lnTo>
                <a:lnTo>
                  <a:pt x="72714" y="1060931"/>
                </a:lnTo>
                <a:lnTo>
                  <a:pt x="71605" y="1124525"/>
                </a:lnTo>
                <a:lnTo>
                  <a:pt x="71437" y="1628467"/>
                </a:lnTo>
                <a:lnTo>
                  <a:pt x="76582" y="1687143"/>
                </a:lnTo>
                <a:lnTo>
                  <a:pt x="72311" y="1740039"/>
                </a:lnTo>
                <a:lnTo>
                  <a:pt x="77747" y="1801308"/>
                </a:lnTo>
                <a:lnTo>
                  <a:pt x="80214" y="1864853"/>
                </a:lnTo>
                <a:lnTo>
                  <a:pt x="81291" y="1879550"/>
                </a:lnTo>
                <a:lnTo>
                  <a:pt x="88741" y="1932179"/>
                </a:lnTo>
                <a:lnTo>
                  <a:pt x="89294" y="1993855"/>
                </a:lnTo>
                <a:lnTo>
                  <a:pt x="90287" y="1996979"/>
                </a:lnTo>
                <a:lnTo>
                  <a:pt x="95433" y="2006116"/>
                </a:lnTo>
                <a:lnTo>
                  <a:pt x="96985" y="2012118"/>
                </a:lnTo>
                <a:lnTo>
                  <a:pt x="97859" y="2021075"/>
                </a:lnTo>
                <a:lnTo>
                  <a:pt x="98973" y="2023063"/>
                </a:lnTo>
                <a:lnTo>
                  <a:pt x="100709" y="2024388"/>
                </a:lnTo>
                <a:lnTo>
                  <a:pt x="102858" y="2025272"/>
                </a:lnTo>
                <a:lnTo>
                  <a:pt x="139325" y="2050126"/>
                </a:lnTo>
                <a:lnTo>
                  <a:pt x="164836" y="2059640"/>
                </a:lnTo>
                <a:lnTo>
                  <a:pt x="180912" y="2062826"/>
                </a:lnTo>
                <a:lnTo>
                  <a:pt x="188884" y="2067088"/>
                </a:lnTo>
                <a:lnTo>
                  <a:pt x="201027" y="2069643"/>
                </a:lnTo>
                <a:lnTo>
                  <a:pt x="353236" y="2079373"/>
                </a:lnTo>
                <a:lnTo>
                  <a:pt x="405678" y="2080508"/>
                </a:lnTo>
                <a:lnTo>
                  <a:pt x="418757" y="2077923"/>
                </a:lnTo>
                <a:lnTo>
                  <a:pt x="425023" y="2075845"/>
                </a:lnTo>
                <a:lnTo>
                  <a:pt x="595945" y="2062837"/>
                </a:lnTo>
                <a:lnTo>
                  <a:pt x="739745" y="2047375"/>
                </a:lnTo>
                <a:lnTo>
                  <a:pt x="780100" y="2042987"/>
                </a:lnTo>
                <a:lnTo>
                  <a:pt x="813555" y="2038048"/>
                </a:lnTo>
                <a:lnTo>
                  <a:pt x="966870" y="2024562"/>
                </a:lnTo>
                <a:lnTo>
                  <a:pt x="1114260" y="2009006"/>
                </a:lnTo>
                <a:lnTo>
                  <a:pt x="1300887" y="1989706"/>
                </a:lnTo>
                <a:lnTo>
                  <a:pt x="1452241" y="1982676"/>
                </a:lnTo>
                <a:lnTo>
                  <a:pt x="1553521" y="1979756"/>
                </a:lnTo>
                <a:lnTo>
                  <a:pt x="1601342" y="1974704"/>
                </a:lnTo>
                <a:lnTo>
                  <a:pt x="1753930" y="1973570"/>
                </a:lnTo>
                <a:lnTo>
                  <a:pt x="2134461" y="1973462"/>
                </a:lnTo>
                <a:lnTo>
                  <a:pt x="2346245" y="1979598"/>
                </a:lnTo>
                <a:lnTo>
                  <a:pt x="2536573" y="1982556"/>
                </a:lnTo>
                <a:lnTo>
                  <a:pt x="2673905" y="1989295"/>
                </a:lnTo>
                <a:lnTo>
                  <a:pt x="2788880" y="1996012"/>
                </a:lnTo>
                <a:lnTo>
                  <a:pt x="2931256" y="2007446"/>
                </a:lnTo>
                <a:lnTo>
                  <a:pt x="3076504" y="2021541"/>
                </a:lnTo>
                <a:lnTo>
                  <a:pt x="3288384" y="2047902"/>
                </a:lnTo>
                <a:lnTo>
                  <a:pt x="3436181" y="2062322"/>
                </a:lnTo>
                <a:lnTo>
                  <a:pt x="3589387" y="2079264"/>
                </a:lnTo>
                <a:lnTo>
                  <a:pt x="3741708" y="2080602"/>
                </a:lnTo>
                <a:lnTo>
                  <a:pt x="3881771" y="2077971"/>
                </a:lnTo>
                <a:lnTo>
                  <a:pt x="4033966" y="2064668"/>
                </a:lnTo>
                <a:lnTo>
                  <a:pt x="4057046" y="2061623"/>
                </a:lnTo>
                <a:lnTo>
                  <a:pt x="4202799" y="2038282"/>
                </a:lnTo>
                <a:lnTo>
                  <a:pt x="4336543" y="2019235"/>
                </a:lnTo>
                <a:lnTo>
                  <a:pt x="4488680" y="1996139"/>
                </a:lnTo>
                <a:lnTo>
                  <a:pt x="4638082" y="1975108"/>
                </a:lnTo>
                <a:lnTo>
                  <a:pt x="4765930" y="1952224"/>
                </a:lnTo>
                <a:lnTo>
                  <a:pt x="4864988" y="1914168"/>
                </a:lnTo>
                <a:lnTo>
                  <a:pt x="4896950" y="1895099"/>
                </a:lnTo>
                <a:lnTo>
                  <a:pt x="4940942" y="1859605"/>
                </a:lnTo>
                <a:lnTo>
                  <a:pt x="4952073" y="1844366"/>
                </a:lnTo>
                <a:lnTo>
                  <a:pt x="4983495" y="1786081"/>
                </a:lnTo>
                <a:lnTo>
                  <a:pt x="4993011" y="1758220"/>
                </a:lnTo>
                <a:lnTo>
                  <a:pt x="5007247" y="1697893"/>
                </a:lnTo>
                <a:lnTo>
                  <a:pt x="5008017" y="1691523"/>
                </a:lnTo>
                <a:lnTo>
                  <a:pt x="5004358" y="1644633"/>
                </a:lnTo>
                <a:lnTo>
                  <a:pt x="5001731" y="1589950"/>
                </a:lnTo>
                <a:lnTo>
                  <a:pt x="4999852" y="1545663"/>
                </a:lnTo>
                <a:lnTo>
                  <a:pt x="4986968" y="1466502"/>
                </a:lnTo>
                <a:lnTo>
                  <a:pt x="4975081" y="1413147"/>
                </a:lnTo>
                <a:lnTo>
                  <a:pt x="4953073" y="1335368"/>
                </a:lnTo>
                <a:lnTo>
                  <a:pt x="4929190" y="1256629"/>
                </a:lnTo>
                <a:lnTo>
                  <a:pt x="4908351" y="1183287"/>
                </a:lnTo>
                <a:lnTo>
                  <a:pt x="4890823" y="1121443"/>
                </a:lnTo>
                <a:lnTo>
                  <a:pt x="4880386" y="1076864"/>
                </a:lnTo>
                <a:lnTo>
                  <a:pt x="4869134" y="1017365"/>
                </a:lnTo>
                <a:lnTo>
                  <a:pt x="4862809" y="961816"/>
                </a:lnTo>
                <a:lnTo>
                  <a:pt x="4859006" y="909677"/>
                </a:lnTo>
                <a:lnTo>
                  <a:pt x="4852279" y="836073"/>
                </a:lnTo>
                <a:lnTo>
                  <a:pt x="4849503" y="776228"/>
                </a:lnTo>
                <a:lnTo>
                  <a:pt x="4848955" y="707741"/>
                </a:lnTo>
                <a:lnTo>
                  <a:pt x="4853601" y="647807"/>
                </a:lnTo>
                <a:lnTo>
                  <a:pt x="4857923" y="592857"/>
                </a:lnTo>
                <a:lnTo>
                  <a:pt x="4865331" y="528133"/>
                </a:lnTo>
                <a:lnTo>
                  <a:pt x="4874249" y="465241"/>
                </a:lnTo>
                <a:lnTo>
                  <a:pt x="4875557" y="405742"/>
                </a:lnTo>
                <a:lnTo>
                  <a:pt x="4874594" y="386705"/>
                </a:lnTo>
                <a:lnTo>
                  <a:pt x="4868473" y="364831"/>
                </a:lnTo>
                <a:lnTo>
                  <a:pt x="4863177" y="351986"/>
                </a:lnTo>
                <a:lnTo>
                  <a:pt x="4828338" y="302416"/>
                </a:lnTo>
                <a:lnTo>
                  <a:pt x="4819543" y="295473"/>
                </a:lnTo>
                <a:lnTo>
                  <a:pt x="4814419" y="292232"/>
                </a:lnTo>
                <a:lnTo>
                  <a:pt x="4803434" y="288631"/>
                </a:lnTo>
                <a:lnTo>
                  <a:pt x="4791938" y="286038"/>
                </a:lnTo>
                <a:lnTo>
                  <a:pt x="4726725" y="263311"/>
                </a:lnTo>
                <a:lnTo>
                  <a:pt x="4580394" y="240983"/>
                </a:lnTo>
                <a:lnTo>
                  <a:pt x="4465980" y="226379"/>
                </a:lnTo>
                <a:lnTo>
                  <a:pt x="4290001" y="222332"/>
                </a:lnTo>
                <a:lnTo>
                  <a:pt x="4143710" y="215565"/>
                </a:lnTo>
                <a:lnTo>
                  <a:pt x="3992166" y="214386"/>
                </a:lnTo>
                <a:lnTo>
                  <a:pt x="3335739" y="214313"/>
                </a:lnTo>
                <a:lnTo>
                  <a:pt x="3188092" y="205935"/>
                </a:lnTo>
                <a:lnTo>
                  <a:pt x="3016763" y="205415"/>
                </a:lnTo>
                <a:lnTo>
                  <a:pt x="2865410" y="197006"/>
                </a:lnTo>
                <a:lnTo>
                  <a:pt x="2730080" y="186788"/>
                </a:lnTo>
                <a:lnTo>
                  <a:pt x="2601465" y="175730"/>
                </a:lnTo>
                <a:lnTo>
                  <a:pt x="2476044" y="165178"/>
                </a:lnTo>
                <a:lnTo>
                  <a:pt x="2339212" y="154191"/>
                </a:lnTo>
                <a:lnTo>
                  <a:pt x="2193482" y="139821"/>
                </a:lnTo>
                <a:lnTo>
                  <a:pt x="1991409" y="129721"/>
                </a:lnTo>
                <a:lnTo>
                  <a:pt x="1859751" y="118568"/>
                </a:lnTo>
                <a:lnTo>
                  <a:pt x="1550139" y="108081"/>
                </a:lnTo>
                <a:lnTo>
                  <a:pt x="1397064" y="100143"/>
                </a:lnTo>
                <a:lnTo>
                  <a:pt x="1250571" y="97309"/>
                </a:lnTo>
                <a:lnTo>
                  <a:pt x="1094869" y="89462"/>
                </a:lnTo>
                <a:lnTo>
                  <a:pt x="956315" y="86656"/>
                </a:lnTo>
                <a:lnTo>
                  <a:pt x="886758" y="80919"/>
                </a:lnTo>
                <a:lnTo>
                  <a:pt x="744291" y="71815"/>
                </a:lnTo>
                <a:lnTo>
                  <a:pt x="600178" y="54696"/>
                </a:lnTo>
                <a:lnTo>
                  <a:pt x="565776" y="51264"/>
                </a:lnTo>
                <a:lnTo>
                  <a:pt x="543159" y="47589"/>
                </a:lnTo>
                <a:lnTo>
                  <a:pt x="388509" y="29254"/>
                </a:lnTo>
                <a:lnTo>
                  <a:pt x="325410" y="26122"/>
                </a:lnTo>
                <a:lnTo>
                  <a:pt x="289637" y="19144"/>
                </a:lnTo>
                <a:lnTo>
                  <a:pt x="136490" y="17860"/>
                </a:lnTo>
                <a:lnTo>
                  <a:pt x="117801" y="17860"/>
                </a:lnTo>
                <a:lnTo>
                  <a:pt x="113261" y="18852"/>
                </a:lnTo>
                <a:lnTo>
                  <a:pt x="100145" y="23997"/>
                </a:lnTo>
                <a:lnTo>
                  <a:pt x="0" y="26789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" name="SMARTPenAnnotation458"/>
          <p:cNvSpPr/>
          <p:nvPr/>
        </p:nvSpPr>
        <p:spPr>
          <a:xfrm>
            <a:off x="3429000" y="1939106"/>
            <a:ext cx="463821" cy="239738"/>
          </a:xfrm>
          <a:custGeom>
            <a:avLst/>
            <a:gdLst/>
            <a:ahLst/>
            <a:cxnLst/>
            <a:rect l="0" t="0" r="0" b="0"/>
            <a:pathLst>
              <a:path w="463821" h="239738">
                <a:moveTo>
                  <a:pt x="428625" y="141511"/>
                </a:moveTo>
                <a:lnTo>
                  <a:pt x="415359" y="135374"/>
                </a:lnTo>
                <a:lnTo>
                  <a:pt x="408507" y="133822"/>
                </a:lnTo>
                <a:lnTo>
                  <a:pt x="402155" y="130487"/>
                </a:lnTo>
                <a:lnTo>
                  <a:pt x="399072" y="128208"/>
                </a:lnTo>
                <a:lnTo>
                  <a:pt x="393001" y="125677"/>
                </a:lnTo>
                <a:lnTo>
                  <a:pt x="389992" y="125001"/>
                </a:lnTo>
                <a:lnTo>
                  <a:pt x="378712" y="118960"/>
                </a:lnTo>
                <a:lnTo>
                  <a:pt x="371538" y="114570"/>
                </a:lnTo>
                <a:lnTo>
                  <a:pt x="365762" y="110652"/>
                </a:lnTo>
                <a:lnTo>
                  <a:pt x="356699" y="103653"/>
                </a:lnTo>
                <a:lnTo>
                  <a:pt x="349363" y="97234"/>
                </a:lnTo>
                <a:lnTo>
                  <a:pt x="346018" y="94134"/>
                </a:lnTo>
                <a:lnTo>
                  <a:pt x="343788" y="91074"/>
                </a:lnTo>
                <a:lnTo>
                  <a:pt x="341310" y="85029"/>
                </a:lnTo>
                <a:lnTo>
                  <a:pt x="337563" y="79036"/>
                </a:lnTo>
                <a:lnTo>
                  <a:pt x="332590" y="73064"/>
                </a:lnTo>
                <a:lnTo>
                  <a:pt x="327073" y="67103"/>
                </a:lnTo>
                <a:lnTo>
                  <a:pt x="325205" y="64124"/>
                </a:lnTo>
                <a:lnTo>
                  <a:pt x="323129" y="58169"/>
                </a:lnTo>
                <a:lnTo>
                  <a:pt x="322206" y="52215"/>
                </a:lnTo>
                <a:lnTo>
                  <a:pt x="321797" y="46261"/>
                </a:lnTo>
                <a:lnTo>
                  <a:pt x="321614" y="40308"/>
                </a:lnTo>
                <a:lnTo>
                  <a:pt x="322558" y="37331"/>
                </a:lnTo>
                <a:lnTo>
                  <a:pt x="326252" y="31378"/>
                </a:lnTo>
                <a:lnTo>
                  <a:pt x="331201" y="25425"/>
                </a:lnTo>
                <a:lnTo>
                  <a:pt x="333910" y="22448"/>
                </a:lnTo>
                <a:lnTo>
                  <a:pt x="336708" y="20464"/>
                </a:lnTo>
                <a:lnTo>
                  <a:pt x="345387" y="16679"/>
                </a:lnTo>
                <a:lnTo>
                  <a:pt x="354242" y="10707"/>
                </a:lnTo>
                <a:lnTo>
                  <a:pt x="364142" y="7504"/>
                </a:lnTo>
                <a:lnTo>
                  <a:pt x="378209" y="1704"/>
                </a:lnTo>
                <a:lnTo>
                  <a:pt x="385712" y="0"/>
                </a:lnTo>
                <a:lnTo>
                  <a:pt x="395001" y="1888"/>
                </a:lnTo>
                <a:lnTo>
                  <a:pt x="408740" y="5883"/>
                </a:lnTo>
                <a:lnTo>
                  <a:pt x="422271" y="7233"/>
                </a:lnTo>
                <a:lnTo>
                  <a:pt x="425381" y="8336"/>
                </a:lnTo>
                <a:lnTo>
                  <a:pt x="434499" y="13637"/>
                </a:lnTo>
                <a:lnTo>
                  <a:pt x="443484" y="16640"/>
                </a:lnTo>
                <a:lnTo>
                  <a:pt x="452430" y="23373"/>
                </a:lnTo>
                <a:lnTo>
                  <a:pt x="458387" y="28813"/>
                </a:lnTo>
                <a:lnTo>
                  <a:pt x="460373" y="31652"/>
                </a:lnTo>
                <a:lnTo>
                  <a:pt x="462579" y="37453"/>
                </a:lnTo>
                <a:lnTo>
                  <a:pt x="463559" y="43338"/>
                </a:lnTo>
                <a:lnTo>
                  <a:pt x="463820" y="46297"/>
                </a:lnTo>
                <a:lnTo>
                  <a:pt x="463003" y="50253"/>
                </a:lnTo>
                <a:lnTo>
                  <a:pt x="461465" y="54876"/>
                </a:lnTo>
                <a:lnTo>
                  <a:pt x="459448" y="59942"/>
                </a:lnTo>
                <a:lnTo>
                  <a:pt x="456119" y="65303"/>
                </a:lnTo>
                <a:lnTo>
                  <a:pt x="451915" y="70862"/>
                </a:lnTo>
                <a:lnTo>
                  <a:pt x="447128" y="76552"/>
                </a:lnTo>
                <a:lnTo>
                  <a:pt x="441952" y="81338"/>
                </a:lnTo>
                <a:lnTo>
                  <a:pt x="436517" y="85521"/>
                </a:lnTo>
                <a:lnTo>
                  <a:pt x="408797" y="104103"/>
                </a:lnTo>
                <a:lnTo>
                  <a:pt x="400523" y="108635"/>
                </a:lnTo>
                <a:lnTo>
                  <a:pt x="392031" y="112648"/>
                </a:lnTo>
                <a:lnTo>
                  <a:pt x="383393" y="116316"/>
                </a:lnTo>
                <a:lnTo>
                  <a:pt x="374658" y="119753"/>
                </a:lnTo>
                <a:lnTo>
                  <a:pt x="357014" y="126218"/>
                </a:lnTo>
                <a:lnTo>
                  <a:pt x="348142" y="130324"/>
                </a:lnTo>
                <a:lnTo>
                  <a:pt x="339251" y="135045"/>
                </a:lnTo>
                <a:lnTo>
                  <a:pt x="330347" y="140177"/>
                </a:lnTo>
                <a:lnTo>
                  <a:pt x="320442" y="144590"/>
                </a:lnTo>
                <a:lnTo>
                  <a:pt x="309870" y="148525"/>
                </a:lnTo>
                <a:lnTo>
                  <a:pt x="269127" y="161968"/>
                </a:lnTo>
                <a:lnTo>
                  <a:pt x="260777" y="165071"/>
                </a:lnTo>
                <a:lnTo>
                  <a:pt x="253226" y="168132"/>
                </a:lnTo>
                <a:lnTo>
                  <a:pt x="246208" y="171164"/>
                </a:lnTo>
                <a:lnTo>
                  <a:pt x="238552" y="173186"/>
                </a:lnTo>
                <a:lnTo>
                  <a:pt x="230473" y="174534"/>
                </a:lnTo>
                <a:lnTo>
                  <a:pt x="222109" y="175432"/>
                </a:lnTo>
                <a:lnTo>
                  <a:pt x="214549" y="176031"/>
                </a:lnTo>
                <a:lnTo>
                  <a:pt x="200857" y="176697"/>
                </a:lnTo>
                <a:lnTo>
                  <a:pt x="188158" y="176993"/>
                </a:lnTo>
                <a:lnTo>
                  <a:pt x="168576" y="177183"/>
                </a:lnTo>
                <a:lnTo>
                  <a:pt x="164970" y="176206"/>
                </a:lnTo>
                <a:lnTo>
                  <a:pt x="158317" y="172475"/>
                </a:lnTo>
                <a:lnTo>
                  <a:pt x="152053" y="167510"/>
                </a:lnTo>
                <a:lnTo>
                  <a:pt x="148994" y="164796"/>
                </a:lnTo>
                <a:lnTo>
                  <a:pt x="146954" y="161995"/>
                </a:lnTo>
                <a:lnTo>
                  <a:pt x="144688" y="156238"/>
                </a:lnTo>
                <a:lnTo>
                  <a:pt x="143680" y="150371"/>
                </a:lnTo>
                <a:lnTo>
                  <a:pt x="143412" y="147418"/>
                </a:lnTo>
                <a:lnTo>
                  <a:pt x="144225" y="145449"/>
                </a:lnTo>
                <a:lnTo>
                  <a:pt x="145759" y="144136"/>
                </a:lnTo>
                <a:lnTo>
                  <a:pt x="150610" y="142029"/>
                </a:lnTo>
                <a:lnTo>
                  <a:pt x="145431" y="148742"/>
                </a:lnTo>
                <a:lnTo>
                  <a:pt x="144011" y="153985"/>
                </a:lnTo>
                <a:lnTo>
                  <a:pt x="140655" y="157764"/>
                </a:lnTo>
                <a:lnTo>
                  <a:pt x="135442" y="162268"/>
                </a:lnTo>
                <a:lnTo>
                  <a:pt x="128990" y="167255"/>
                </a:lnTo>
                <a:lnTo>
                  <a:pt x="122704" y="171572"/>
                </a:lnTo>
                <a:lnTo>
                  <a:pt x="110428" y="179015"/>
                </a:lnTo>
                <a:lnTo>
                  <a:pt x="102392" y="183381"/>
                </a:lnTo>
                <a:lnTo>
                  <a:pt x="66270" y="202000"/>
                </a:lnTo>
                <a:lnTo>
                  <a:pt x="59063" y="205649"/>
                </a:lnTo>
                <a:lnTo>
                  <a:pt x="50289" y="211059"/>
                </a:lnTo>
                <a:lnTo>
                  <a:pt x="40471" y="217642"/>
                </a:lnTo>
                <a:lnTo>
                  <a:pt x="0" y="239737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" name="SMARTPenAnnotation459"/>
          <p:cNvSpPr/>
          <p:nvPr/>
        </p:nvSpPr>
        <p:spPr>
          <a:xfrm>
            <a:off x="3893343" y="2098476"/>
            <a:ext cx="8931" cy="44650"/>
          </a:xfrm>
          <a:custGeom>
            <a:avLst/>
            <a:gdLst/>
            <a:ahLst/>
            <a:cxnLst/>
            <a:rect l="0" t="0" r="0" b="0"/>
            <a:pathLst>
              <a:path w="8931" h="44650">
                <a:moveTo>
                  <a:pt x="8930" y="0"/>
                </a:moveTo>
                <a:lnTo>
                  <a:pt x="8930" y="20117"/>
                </a:lnTo>
                <a:lnTo>
                  <a:pt x="7938" y="23334"/>
                </a:lnTo>
                <a:lnTo>
                  <a:pt x="6284" y="26470"/>
                </a:lnTo>
                <a:lnTo>
                  <a:pt x="1862" y="32978"/>
                </a:lnTo>
                <a:lnTo>
                  <a:pt x="0" y="44649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6" name="SMARTPenAnnotation460"/>
          <p:cNvSpPr/>
          <p:nvPr/>
        </p:nvSpPr>
        <p:spPr>
          <a:xfrm>
            <a:off x="3259335" y="2098488"/>
            <a:ext cx="87436" cy="125005"/>
          </a:xfrm>
          <a:custGeom>
            <a:avLst/>
            <a:gdLst/>
            <a:ahLst/>
            <a:cxnLst/>
            <a:rect l="0" t="0" r="0" b="0"/>
            <a:pathLst>
              <a:path w="87436" h="125005">
                <a:moveTo>
                  <a:pt x="80368" y="35707"/>
                </a:moveTo>
                <a:lnTo>
                  <a:pt x="70887" y="30966"/>
                </a:lnTo>
                <a:lnTo>
                  <a:pt x="67102" y="28578"/>
                </a:lnTo>
                <a:lnTo>
                  <a:pt x="63586" y="25993"/>
                </a:lnTo>
                <a:lnTo>
                  <a:pt x="60250" y="23278"/>
                </a:lnTo>
                <a:lnTo>
                  <a:pt x="56042" y="21468"/>
                </a:lnTo>
                <a:lnTo>
                  <a:pt x="51252" y="20261"/>
                </a:lnTo>
                <a:lnTo>
                  <a:pt x="36628" y="17989"/>
                </a:lnTo>
                <a:lnTo>
                  <a:pt x="36325" y="16949"/>
                </a:lnTo>
                <a:lnTo>
                  <a:pt x="35989" y="13149"/>
                </a:lnTo>
                <a:lnTo>
                  <a:pt x="35899" y="10746"/>
                </a:lnTo>
                <a:lnTo>
                  <a:pt x="35799" y="5431"/>
                </a:lnTo>
                <a:lnTo>
                  <a:pt x="36764" y="3617"/>
                </a:lnTo>
                <a:lnTo>
                  <a:pt x="38400" y="2407"/>
                </a:lnTo>
                <a:lnTo>
                  <a:pt x="43415" y="466"/>
                </a:lnTo>
                <a:lnTo>
                  <a:pt x="44818" y="307"/>
                </a:lnTo>
                <a:lnTo>
                  <a:pt x="46746" y="200"/>
                </a:lnTo>
                <a:lnTo>
                  <a:pt x="49023" y="130"/>
                </a:lnTo>
                <a:lnTo>
                  <a:pt x="73296" y="0"/>
                </a:lnTo>
                <a:lnTo>
                  <a:pt x="76645" y="1981"/>
                </a:lnTo>
                <a:lnTo>
                  <a:pt x="79871" y="5285"/>
                </a:lnTo>
                <a:lnTo>
                  <a:pt x="83013" y="9473"/>
                </a:lnTo>
                <a:lnTo>
                  <a:pt x="85108" y="14249"/>
                </a:lnTo>
                <a:lnTo>
                  <a:pt x="86504" y="19417"/>
                </a:lnTo>
                <a:lnTo>
                  <a:pt x="87435" y="24847"/>
                </a:lnTo>
                <a:lnTo>
                  <a:pt x="87064" y="29459"/>
                </a:lnTo>
                <a:lnTo>
                  <a:pt x="85824" y="33526"/>
                </a:lnTo>
                <a:lnTo>
                  <a:pt x="84005" y="37229"/>
                </a:lnTo>
                <a:lnTo>
                  <a:pt x="82793" y="40691"/>
                </a:lnTo>
                <a:lnTo>
                  <a:pt x="81985" y="43990"/>
                </a:lnTo>
                <a:lnTo>
                  <a:pt x="81445" y="47182"/>
                </a:lnTo>
                <a:lnTo>
                  <a:pt x="80094" y="51295"/>
                </a:lnTo>
                <a:lnTo>
                  <a:pt x="78201" y="56020"/>
                </a:lnTo>
                <a:lnTo>
                  <a:pt x="75947" y="61156"/>
                </a:lnTo>
                <a:lnTo>
                  <a:pt x="70796" y="72153"/>
                </a:lnTo>
                <a:lnTo>
                  <a:pt x="68033" y="77864"/>
                </a:lnTo>
                <a:lnTo>
                  <a:pt x="64207" y="82663"/>
                </a:lnTo>
                <a:lnTo>
                  <a:pt x="59672" y="86854"/>
                </a:lnTo>
                <a:lnTo>
                  <a:pt x="54665" y="90641"/>
                </a:lnTo>
                <a:lnTo>
                  <a:pt x="49342" y="94158"/>
                </a:lnTo>
                <a:lnTo>
                  <a:pt x="43809" y="97495"/>
                </a:lnTo>
                <a:lnTo>
                  <a:pt x="38136" y="100711"/>
                </a:lnTo>
                <a:lnTo>
                  <a:pt x="26541" y="106931"/>
                </a:lnTo>
                <a:lnTo>
                  <a:pt x="20670" y="109979"/>
                </a:lnTo>
                <a:lnTo>
                  <a:pt x="15765" y="113003"/>
                </a:lnTo>
                <a:lnTo>
                  <a:pt x="11502" y="116011"/>
                </a:lnTo>
                <a:lnTo>
                  <a:pt x="0" y="125004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7" name="SMARTPenAnnotation461"/>
          <p:cNvSpPr/>
          <p:nvPr/>
        </p:nvSpPr>
        <p:spPr>
          <a:xfrm>
            <a:off x="2937867" y="1946671"/>
            <a:ext cx="187488" cy="334669"/>
          </a:xfrm>
          <a:custGeom>
            <a:avLst/>
            <a:gdLst/>
            <a:ahLst/>
            <a:cxnLst/>
            <a:rect l="0" t="0" r="0" b="0"/>
            <a:pathLst>
              <a:path w="187488" h="334669">
                <a:moveTo>
                  <a:pt x="116086" y="0"/>
                </a:moveTo>
                <a:lnTo>
                  <a:pt x="116086" y="12429"/>
                </a:lnTo>
                <a:lnTo>
                  <a:pt x="118731" y="20738"/>
                </a:lnTo>
                <a:lnTo>
                  <a:pt x="123215" y="30053"/>
                </a:lnTo>
                <a:lnTo>
                  <a:pt x="128515" y="37500"/>
                </a:lnTo>
                <a:lnTo>
                  <a:pt x="130325" y="41868"/>
                </a:lnTo>
                <a:lnTo>
                  <a:pt x="132336" y="52012"/>
                </a:lnTo>
                <a:lnTo>
                  <a:pt x="133865" y="57495"/>
                </a:lnTo>
                <a:lnTo>
                  <a:pt x="135876" y="63135"/>
                </a:lnTo>
                <a:lnTo>
                  <a:pt x="138209" y="68879"/>
                </a:lnTo>
                <a:lnTo>
                  <a:pt x="140756" y="74693"/>
                </a:lnTo>
                <a:lnTo>
                  <a:pt x="146233" y="86445"/>
                </a:lnTo>
                <a:lnTo>
                  <a:pt x="149082" y="93349"/>
                </a:lnTo>
                <a:lnTo>
                  <a:pt x="151974" y="100928"/>
                </a:lnTo>
                <a:lnTo>
                  <a:pt x="154894" y="108957"/>
                </a:lnTo>
                <a:lnTo>
                  <a:pt x="157833" y="116294"/>
                </a:lnTo>
                <a:lnTo>
                  <a:pt x="160784" y="123170"/>
                </a:lnTo>
                <a:lnTo>
                  <a:pt x="163744" y="129739"/>
                </a:lnTo>
                <a:lnTo>
                  <a:pt x="166710" y="137094"/>
                </a:lnTo>
                <a:lnTo>
                  <a:pt x="172650" y="153204"/>
                </a:lnTo>
                <a:lnTo>
                  <a:pt x="174631" y="160675"/>
                </a:lnTo>
                <a:lnTo>
                  <a:pt x="175952" y="167641"/>
                </a:lnTo>
                <a:lnTo>
                  <a:pt x="176832" y="174268"/>
                </a:lnTo>
                <a:lnTo>
                  <a:pt x="178412" y="181664"/>
                </a:lnTo>
                <a:lnTo>
                  <a:pt x="180457" y="189570"/>
                </a:lnTo>
                <a:lnTo>
                  <a:pt x="182812" y="197818"/>
                </a:lnTo>
                <a:lnTo>
                  <a:pt x="184382" y="205300"/>
                </a:lnTo>
                <a:lnTo>
                  <a:pt x="185429" y="212273"/>
                </a:lnTo>
                <a:lnTo>
                  <a:pt x="186127" y="218906"/>
                </a:lnTo>
                <a:lnTo>
                  <a:pt x="186593" y="225313"/>
                </a:lnTo>
                <a:lnTo>
                  <a:pt x="186903" y="231568"/>
                </a:lnTo>
                <a:lnTo>
                  <a:pt x="187247" y="244802"/>
                </a:lnTo>
                <a:lnTo>
                  <a:pt x="187487" y="281497"/>
                </a:lnTo>
                <a:lnTo>
                  <a:pt x="186507" y="286884"/>
                </a:lnTo>
                <a:lnTo>
                  <a:pt x="182772" y="295515"/>
                </a:lnTo>
                <a:lnTo>
                  <a:pt x="178403" y="301189"/>
                </a:lnTo>
                <a:lnTo>
                  <a:pt x="172513" y="307949"/>
                </a:lnTo>
                <a:lnTo>
                  <a:pt x="165610" y="315432"/>
                </a:lnTo>
                <a:lnTo>
                  <a:pt x="160016" y="320421"/>
                </a:lnTo>
                <a:lnTo>
                  <a:pt x="155294" y="323747"/>
                </a:lnTo>
                <a:lnTo>
                  <a:pt x="146410" y="328435"/>
                </a:lnTo>
                <a:lnTo>
                  <a:pt x="135847" y="333825"/>
                </a:lnTo>
                <a:lnTo>
                  <a:pt x="130252" y="334668"/>
                </a:lnTo>
                <a:lnTo>
                  <a:pt x="124538" y="334237"/>
                </a:lnTo>
                <a:lnTo>
                  <a:pt x="118744" y="332957"/>
                </a:lnTo>
                <a:lnTo>
                  <a:pt x="112897" y="332105"/>
                </a:lnTo>
                <a:lnTo>
                  <a:pt x="107014" y="331536"/>
                </a:lnTo>
                <a:lnTo>
                  <a:pt x="101109" y="331157"/>
                </a:lnTo>
                <a:lnTo>
                  <a:pt x="96179" y="329912"/>
                </a:lnTo>
                <a:lnTo>
                  <a:pt x="91900" y="328090"/>
                </a:lnTo>
                <a:lnTo>
                  <a:pt x="88056" y="325883"/>
                </a:lnTo>
                <a:lnTo>
                  <a:pt x="78493" y="320785"/>
                </a:lnTo>
                <a:lnTo>
                  <a:pt x="73164" y="318037"/>
                </a:lnTo>
                <a:lnTo>
                  <a:pt x="68620" y="315212"/>
                </a:lnTo>
                <a:lnTo>
                  <a:pt x="64598" y="312337"/>
                </a:lnTo>
                <a:lnTo>
                  <a:pt x="60924" y="309428"/>
                </a:lnTo>
                <a:lnTo>
                  <a:pt x="57483" y="306496"/>
                </a:lnTo>
                <a:lnTo>
                  <a:pt x="54197" y="303550"/>
                </a:lnTo>
                <a:lnTo>
                  <a:pt x="51014" y="300593"/>
                </a:lnTo>
                <a:lnTo>
                  <a:pt x="47900" y="296638"/>
                </a:lnTo>
                <a:lnTo>
                  <a:pt x="44832" y="292016"/>
                </a:lnTo>
                <a:lnTo>
                  <a:pt x="41794" y="286951"/>
                </a:lnTo>
                <a:lnTo>
                  <a:pt x="37784" y="279606"/>
                </a:lnTo>
                <a:lnTo>
                  <a:pt x="28038" y="260861"/>
                </a:lnTo>
                <a:lnTo>
                  <a:pt x="23653" y="253282"/>
                </a:lnTo>
                <a:lnTo>
                  <a:pt x="19737" y="247238"/>
                </a:lnTo>
                <a:lnTo>
                  <a:pt x="0" y="214313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8" name="SMARTPenAnnotation462"/>
          <p:cNvSpPr/>
          <p:nvPr/>
        </p:nvSpPr>
        <p:spPr>
          <a:xfrm>
            <a:off x="7938492" y="1928825"/>
            <a:ext cx="348135" cy="232160"/>
          </a:xfrm>
          <a:custGeom>
            <a:avLst/>
            <a:gdLst/>
            <a:ahLst/>
            <a:cxnLst/>
            <a:rect l="0" t="0" r="0" b="0"/>
            <a:pathLst>
              <a:path w="348135" h="232160">
                <a:moveTo>
                  <a:pt x="339328" y="178581"/>
                </a:moveTo>
                <a:lnTo>
                  <a:pt x="334587" y="169100"/>
                </a:lnTo>
                <a:lnTo>
                  <a:pt x="332199" y="165315"/>
                </a:lnTo>
                <a:lnTo>
                  <a:pt x="326899" y="158464"/>
                </a:lnTo>
                <a:lnTo>
                  <a:pt x="324096" y="156239"/>
                </a:lnTo>
                <a:lnTo>
                  <a:pt x="321236" y="154757"/>
                </a:lnTo>
                <a:lnTo>
                  <a:pt x="318337" y="153769"/>
                </a:lnTo>
                <a:lnTo>
                  <a:pt x="312470" y="150024"/>
                </a:lnTo>
                <a:lnTo>
                  <a:pt x="306555" y="145053"/>
                </a:lnTo>
                <a:lnTo>
                  <a:pt x="300619" y="139536"/>
                </a:lnTo>
                <a:lnTo>
                  <a:pt x="292028" y="133777"/>
                </a:lnTo>
                <a:lnTo>
                  <a:pt x="282587" y="127910"/>
                </a:lnTo>
                <a:lnTo>
                  <a:pt x="275084" y="121995"/>
                </a:lnTo>
                <a:lnTo>
                  <a:pt x="268442" y="116059"/>
                </a:lnTo>
                <a:lnTo>
                  <a:pt x="261190" y="109122"/>
                </a:lnTo>
                <a:lnTo>
                  <a:pt x="229572" y="77745"/>
                </a:lnTo>
                <a:lnTo>
                  <a:pt x="227462" y="73654"/>
                </a:lnTo>
                <a:lnTo>
                  <a:pt x="226056" y="68942"/>
                </a:lnTo>
                <a:lnTo>
                  <a:pt x="225118" y="63816"/>
                </a:lnTo>
                <a:lnTo>
                  <a:pt x="223500" y="58415"/>
                </a:lnTo>
                <a:lnTo>
                  <a:pt x="221430" y="52830"/>
                </a:lnTo>
                <a:lnTo>
                  <a:pt x="219057" y="47122"/>
                </a:lnTo>
                <a:lnTo>
                  <a:pt x="218468" y="42324"/>
                </a:lnTo>
                <a:lnTo>
                  <a:pt x="219067" y="38134"/>
                </a:lnTo>
                <a:lnTo>
                  <a:pt x="220458" y="34348"/>
                </a:lnTo>
                <a:lnTo>
                  <a:pt x="222005" y="27495"/>
                </a:lnTo>
                <a:lnTo>
                  <a:pt x="222417" y="24279"/>
                </a:lnTo>
                <a:lnTo>
                  <a:pt x="223684" y="22135"/>
                </a:lnTo>
                <a:lnTo>
                  <a:pt x="225521" y="20706"/>
                </a:lnTo>
                <a:lnTo>
                  <a:pt x="227738" y="19752"/>
                </a:lnTo>
                <a:lnTo>
                  <a:pt x="239417" y="11094"/>
                </a:lnTo>
                <a:lnTo>
                  <a:pt x="248952" y="5585"/>
                </a:lnTo>
                <a:lnTo>
                  <a:pt x="255264" y="3719"/>
                </a:lnTo>
                <a:lnTo>
                  <a:pt x="262450" y="2475"/>
                </a:lnTo>
                <a:lnTo>
                  <a:pt x="270217" y="1646"/>
                </a:lnTo>
                <a:lnTo>
                  <a:pt x="276386" y="1093"/>
                </a:lnTo>
                <a:lnTo>
                  <a:pt x="285888" y="478"/>
                </a:lnTo>
                <a:lnTo>
                  <a:pt x="293418" y="205"/>
                </a:lnTo>
                <a:lnTo>
                  <a:pt x="301063" y="84"/>
                </a:lnTo>
                <a:lnTo>
                  <a:pt x="323130" y="0"/>
                </a:lnTo>
                <a:lnTo>
                  <a:pt x="326545" y="988"/>
                </a:lnTo>
                <a:lnTo>
                  <a:pt x="336509" y="7057"/>
                </a:lnTo>
                <a:lnTo>
                  <a:pt x="339067" y="9082"/>
                </a:lnTo>
                <a:lnTo>
                  <a:pt x="343512" y="13290"/>
                </a:lnTo>
                <a:lnTo>
                  <a:pt x="345093" y="15801"/>
                </a:lnTo>
                <a:lnTo>
                  <a:pt x="346851" y="21237"/>
                </a:lnTo>
                <a:lnTo>
                  <a:pt x="347633" y="26960"/>
                </a:lnTo>
                <a:lnTo>
                  <a:pt x="347979" y="32811"/>
                </a:lnTo>
                <a:lnTo>
                  <a:pt x="348134" y="38719"/>
                </a:lnTo>
                <a:lnTo>
                  <a:pt x="347183" y="41683"/>
                </a:lnTo>
                <a:lnTo>
                  <a:pt x="343481" y="47623"/>
                </a:lnTo>
                <a:lnTo>
                  <a:pt x="331078" y="66026"/>
                </a:lnTo>
                <a:lnTo>
                  <a:pt x="323905" y="73778"/>
                </a:lnTo>
                <a:lnTo>
                  <a:pt x="315156" y="81924"/>
                </a:lnTo>
                <a:lnTo>
                  <a:pt x="305354" y="90330"/>
                </a:lnTo>
                <a:lnTo>
                  <a:pt x="295842" y="97919"/>
                </a:lnTo>
                <a:lnTo>
                  <a:pt x="286526" y="104962"/>
                </a:lnTo>
                <a:lnTo>
                  <a:pt x="277337" y="111643"/>
                </a:lnTo>
                <a:lnTo>
                  <a:pt x="269227" y="117088"/>
                </a:lnTo>
                <a:lnTo>
                  <a:pt x="261836" y="121711"/>
                </a:lnTo>
                <a:lnTo>
                  <a:pt x="254924" y="125785"/>
                </a:lnTo>
                <a:lnTo>
                  <a:pt x="248333" y="129493"/>
                </a:lnTo>
                <a:lnTo>
                  <a:pt x="235716" y="136259"/>
                </a:lnTo>
                <a:lnTo>
                  <a:pt x="217458" y="145646"/>
                </a:lnTo>
                <a:lnTo>
                  <a:pt x="208471" y="149679"/>
                </a:lnTo>
                <a:lnTo>
                  <a:pt x="185258" y="159452"/>
                </a:lnTo>
                <a:lnTo>
                  <a:pt x="174107" y="163843"/>
                </a:lnTo>
                <a:lnTo>
                  <a:pt x="153779" y="171370"/>
                </a:lnTo>
                <a:lnTo>
                  <a:pt x="146175" y="173773"/>
                </a:lnTo>
                <a:lnTo>
                  <a:pt x="140114" y="175376"/>
                </a:lnTo>
                <a:lnTo>
                  <a:pt x="135081" y="176444"/>
                </a:lnTo>
                <a:lnTo>
                  <a:pt x="129742" y="176164"/>
                </a:lnTo>
                <a:lnTo>
                  <a:pt x="124198" y="174985"/>
                </a:lnTo>
                <a:lnTo>
                  <a:pt x="113738" y="172022"/>
                </a:lnTo>
                <a:lnTo>
                  <a:pt x="105782" y="170705"/>
                </a:lnTo>
                <a:lnTo>
                  <a:pt x="102271" y="169361"/>
                </a:lnTo>
                <a:lnTo>
                  <a:pt x="92589" y="163722"/>
                </a:lnTo>
                <a:lnTo>
                  <a:pt x="86461" y="162055"/>
                </a:lnTo>
                <a:lnTo>
                  <a:pt x="84429" y="160618"/>
                </a:lnTo>
                <a:lnTo>
                  <a:pt x="83076" y="158668"/>
                </a:lnTo>
                <a:lnTo>
                  <a:pt x="80902" y="153150"/>
                </a:lnTo>
                <a:lnTo>
                  <a:pt x="80472" y="145923"/>
                </a:lnTo>
                <a:lnTo>
                  <a:pt x="80381" y="143265"/>
                </a:lnTo>
                <a:lnTo>
                  <a:pt x="77728" y="148333"/>
                </a:lnTo>
                <a:lnTo>
                  <a:pt x="75631" y="152462"/>
                </a:lnTo>
                <a:lnTo>
                  <a:pt x="72249" y="158192"/>
                </a:lnTo>
                <a:lnTo>
                  <a:pt x="63199" y="172496"/>
                </a:lnTo>
                <a:lnTo>
                  <a:pt x="59000" y="178493"/>
                </a:lnTo>
                <a:lnTo>
                  <a:pt x="55208" y="183483"/>
                </a:lnTo>
                <a:lnTo>
                  <a:pt x="51688" y="187802"/>
                </a:lnTo>
                <a:lnTo>
                  <a:pt x="48349" y="191674"/>
                </a:lnTo>
                <a:lnTo>
                  <a:pt x="41994" y="198621"/>
                </a:lnTo>
                <a:lnTo>
                  <a:pt x="35933" y="203847"/>
                </a:lnTo>
                <a:lnTo>
                  <a:pt x="27924" y="210308"/>
                </a:lnTo>
                <a:lnTo>
                  <a:pt x="0" y="232159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9" name="SMARTPenAnnotation463"/>
          <p:cNvSpPr/>
          <p:nvPr/>
        </p:nvSpPr>
        <p:spPr>
          <a:xfrm>
            <a:off x="8304609" y="2089546"/>
            <a:ext cx="8931" cy="35720"/>
          </a:xfrm>
          <a:custGeom>
            <a:avLst/>
            <a:gdLst/>
            <a:ahLst/>
            <a:cxnLst/>
            <a:rect l="0" t="0" r="0" b="0"/>
            <a:pathLst>
              <a:path w="8931" h="35720">
                <a:moveTo>
                  <a:pt x="8930" y="0"/>
                </a:moveTo>
                <a:lnTo>
                  <a:pt x="4189" y="9481"/>
                </a:lnTo>
                <a:lnTo>
                  <a:pt x="2793" y="13266"/>
                </a:lnTo>
                <a:lnTo>
                  <a:pt x="1862" y="16782"/>
                </a:lnTo>
                <a:lnTo>
                  <a:pt x="1242" y="20118"/>
                </a:lnTo>
                <a:lnTo>
                  <a:pt x="828" y="23334"/>
                </a:lnTo>
                <a:lnTo>
                  <a:pt x="552" y="26470"/>
                </a:lnTo>
                <a:lnTo>
                  <a:pt x="0" y="35719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0" name="SMARTPenAnnotation464"/>
          <p:cNvSpPr/>
          <p:nvPr/>
        </p:nvSpPr>
        <p:spPr>
          <a:xfrm>
            <a:off x="7795617" y="2093662"/>
            <a:ext cx="89298" cy="120901"/>
          </a:xfrm>
          <a:custGeom>
            <a:avLst/>
            <a:gdLst/>
            <a:ahLst/>
            <a:cxnLst/>
            <a:rect l="0" t="0" r="0" b="0"/>
            <a:pathLst>
              <a:path w="89298" h="120901">
                <a:moveTo>
                  <a:pt x="89297" y="40533"/>
                </a:moveTo>
                <a:lnTo>
                  <a:pt x="84557" y="31052"/>
                </a:lnTo>
                <a:lnTo>
                  <a:pt x="82168" y="28259"/>
                </a:lnTo>
                <a:lnTo>
                  <a:pt x="79583" y="26397"/>
                </a:lnTo>
                <a:lnTo>
                  <a:pt x="76868" y="25156"/>
                </a:lnTo>
                <a:lnTo>
                  <a:pt x="75058" y="23336"/>
                </a:lnTo>
                <a:lnTo>
                  <a:pt x="73851" y="21131"/>
                </a:lnTo>
                <a:lnTo>
                  <a:pt x="73046" y="18669"/>
                </a:lnTo>
                <a:lnTo>
                  <a:pt x="72510" y="16035"/>
                </a:lnTo>
                <a:lnTo>
                  <a:pt x="72152" y="13287"/>
                </a:lnTo>
                <a:lnTo>
                  <a:pt x="71914" y="10462"/>
                </a:lnTo>
                <a:lnTo>
                  <a:pt x="70763" y="8580"/>
                </a:lnTo>
                <a:lnTo>
                  <a:pt x="69003" y="7324"/>
                </a:lnTo>
                <a:lnTo>
                  <a:pt x="66838" y="6488"/>
                </a:lnTo>
                <a:lnTo>
                  <a:pt x="65394" y="4938"/>
                </a:lnTo>
                <a:lnTo>
                  <a:pt x="64432" y="2912"/>
                </a:lnTo>
                <a:lnTo>
                  <a:pt x="63790" y="570"/>
                </a:lnTo>
                <a:lnTo>
                  <a:pt x="63363" y="0"/>
                </a:lnTo>
                <a:lnTo>
                  <a:pt x="63078" y="612"/>
                </a:lnTo>
                <a:lnTo>
                  <a:pt x="62888" y="2013"/>
                </a:lnTo>
                <a:lnTo>
                  <a:pt x="63753" y="2947"/>
                </a:lnTo>
                <a:lnTo>
                  <a:pt x="65323" y="3569"/>
                </a:lnTo>
                <a:lnTo>
                  <a:pt x="67361" y="3984"/>
                </a:lnTo>
                <a:lnTo>
                  <a:pt x="68720" y="5253"/>
                </a:lnTo>
                <a:lnTo>
                  <a:pt x="69626" y="7091"/>
                </a:lnTo>
                <a:lnTo>
                  <a:pt x="70230" y="9309"/>
                </a:lnTo>
                <a:lnTo>
                  <a:pt x="70632" y="11779"/>
                </a:lnTo>
                <a:lnTo>
                  <a:pt x="70900" y="14419"/>
                </a:lnTo>
                <a:lnTo>
                  <a:pt x="71080" y="17170"/>
                </a:lnTo>
                <a:lnTo>
                  <a:pt x="71278" y="25519"/>
                </a:lnTo>
                <a:lnTo>
                  <a:pt x="71332" y="30524"/>
                </a:lnTo>
                <a:lnTo>
                  <a:pt x="70374" y="35845"/>
                </a:lnTo>
                <a:lnTo>
                  <a:pt x="68744" y="41376"/>
                </a:lnTo>
                <a:lnTo>
                  <a:pt x="66665" y="47048"/>
                </a:lnTo>
                <a:lnTo>
                  <a:pt x="64287" y="51822"/>
                </a:lnTo>
                <a:lnTo>
                  <a:pt x="61710" y="55996"/>
                </a:lnTo>
                <a:lnTo>
                  <a:pt x="58999" y="59772"/>
                </a:lnTo>
                <a:lnTo>
                  <a:pt x="56200" y="63280"/>
                </a:lnTo>
                <a:lnTo>
                  <a:pt x="53341" y="66612"/>
                </a:lnTo>
                <a:lnTo>
                  <a:pt x="50444" y="69825"/>
                </a:lnTo>
                <a:lnTo>
                  <a:pt x="47520" y="73952"/>
                </a:lnTo>
                <a:lnTo>
                  <a:pt x="44578" y="78687"/>
                </a:lnTo>
                <a:lnTo>
                  <a:pt x="41625" y="83828"/>
                </a:lnTo>
                <a:lnTo>
                  <a:pt x="38664" y="88248"/>
                </a:lnTo>
                <a:lnTo>
                  <a:pt x="35698" y="92187"/>
                </a:lnTo>
                <a:lnTo>
                  <a:pt x="32728" y="95805"/>
                </a:lnTo>
                <a:lnTo>
                  <a:pt x="28764" y="99209"/>
                </a:lnTo>
                <a:lnTo>
                  <a:pt x="24137" y="102471"/>
                </a:lnTo>
                <a:lnTo>
                  <a:pt x="19068" y="105637"/>
                </a:lnTo>
                <a:lnTo>
                  <a:pt x="14696" y="108740"/>
                </a:lnTo>
                <a:lnTo>
                  <a:pt x="10790" y="111801"/>
                </a:lnTo>
                <a:lnTo>
                  <a:pt x="0" y="12090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1" name="SMARTPenAnnotation465"/>
          <p:cNvSpPr/>
          <p:nvPr/>
        </p:nvSpPr>
        <p:spPr>
          <a:xfrm>
            <a:off x="7431313" y="1973460"/>
            <a:ext cx="230191" cy="339196"/>
          </a:xfrm>
          <a:custGeom>
            <a:avLst/>
            <a:gdLst/>
            <a:ahLst/>
            <a:cxnLst/>
            <a:rect l="0" t="0" r="0" b="0"/>
            <a:pathLst>
              <a:path w="230191" h="339196">
                <a:moveTo>
                  <a:pt x="141062" y="0"/>
                </a:moveTo>
                <a:lnTo>
                  <a:pt x="136321" y="0"/>
                </a:lnTo>
                <a:lnTo>
                  <a:pt x="135917" y="993"/>
                </a:lnTo>
                <a:lnTo>
                  <a:pt x="136640" y="2646"/>
                </a:lnTo>
                <a:lnTo>
                  <a:pt x="142397" y="9714"/>
                </a:lnTo>
                <a:lnTo>
                  <a:pt x="147608" y="16224"/>
                </a:lnTo>
                <a:lnTo>
                  <a:pt x="157112" y="32037"/>
                </a:lnTo>
                <a:lnTo>
                  <a:pt x="166717" y="46981"/>
                </a:lnTo>
                <a:lnTo>
                  <a:pt x="172056" y="56126"/>
                </a:lnTo>
                <a:lnTo>
                  <a:pt x="177599" y="66191"/>
                </a:lnTo>
                <a:lnTo>
                  <a:pt x="183279" y="76870"/>
                </a:lnTo>
                <a:lnTo>
                  <a:pt x="189050" y="88950"/>
                </a:lnTo>
                <a:lnTo>
                  <a:pt x="194882" y="101964"/>
                </a:lnTo>
                <a:lnTo>
                  <a:pt x="205661" y="126677"/>
                </a:lnTo>
                <a:lnTo>
                  <a:pt x="213759" y="144275"/>
                </a:lnTo>
                <a:lnTo>
                  <a:pt x="223897" y="165339"/>
                </a:lnTo>
                <a:lnTo>
                  <a:pt x="226050" y="172734"/>
                </a:lnTo>
                <a:lnTo>
                  <a:pt x="227486" y="180640"/>
                </a:lnTo>
                <a:lnTo>
                  <a:pt x="228444" y="188888"/>
                </a:lnTo>
                <a:lnTo>
                  <a:pt x="229082" y="196371"/>
                </a:lnTo>
                <a:lnTo>
                  <a:pt x="229507" y="203344"/>
                </a:lnTo>
                <a:lnTo>
                  <a:pt x="229980" y="216383"/>
                </a:lnTo>
                <a:lnTo>
                  <a:pt x="230190" y="228793"/>
                </a:lnTo>
                <a:lnTo>
                  <a:pt x="229254" y="234880"/>
                </a:lnTo>
                <a:lnTo>
                  <a:pt x="227638" y="240923"/>
                </a:lnTo>
                <a:lnTo>
                  <a:pt x="217915" y="269620"/>
                </a:lnTo>
                <a:lnTo>
                  <a:pt x="215117" y="276981"/>
                </a:lnTo>
                <a:lnTo>
                  <a:pt x="212260" y="283873"/>
                </a:lnTo>
                <a:lnTo>
                  <a:pt x="209364" y="290452"/>
                </a:lnTo>
                <a:lnTo>
                  <a:pt x="205447" y="295830"/>
                </a:lnTo>
                <a:lnTo>
                  <a:pt x="200853" y="300408"/>
                </a:lnTo>
                <a:lnTo>
                  <a:pt x="195805" y="304452"/>
                </a:lnTo>
                <a:lnTo>
                  <a:pt x="190456" y="309132"/>
                </a:lnTo>
                <a:lnTo>
                  <a:pt x="184905" y="314237"/>
                </a:lnTo>
                <a:lnTo>
                  <a:pt x="179220" y="319624"/>
                </a:lnTo>
                <a:lnTo>
                  <a:pt x="173446" y="323216"/>
                </a:lnTo>
                <a:lnTo>
                  <a:pt x="167613" y="325610"/>
                </a:lnTo>
                <a:lnTo>
                  <a:pt x="161739" y="327206"/>
                </a:lnTo>
                <a:lnTo>
                  <a:pt x="147275" y="331626"/>
                </a:lnTo>
                <a:lnTo>
                  <a:pt x="139251" y="334193"/>
                </a:lnTo>
                <a:lnTo>
                  <a:pt x="131916" y="335905"/>
                </a:lnTo>
                <a:lnTo>
                  <a:pt x="125043" y="337046"/>
                </a:lnTo>
                <a:lnTo>
                  <a:pt x="118476" y="337807"/>
                </a:lnTo>
                <a:lnTo>
                  <a:pt x="112114" y="338314"/>
                </a:lnTo>
                <a:lnTo>
                  <a:pt x="105888" y="338652"/>
                </a:lnTo>
                <a:lnTo>
                  <a:pt x="99753" y="338878"/>
                </a:lnTo>
                <a:lnTo>
                  <a:pt x="76897" y="339195"/>
                </a:lnTo>
                <a:lnTo>
                  <a:pt x="69512" y="338247"/>
                </a:lnTo>
                <a:lnTo>
                  <a:pt x="62604" y="336623"/>
                </a:lnTo>
                <a:lnTo>
                  <a:pt x="56014" y="334548"/>
                </a:lnTo>
                <a:lnTo>
                  <a:pt x="49637" y="333165"/>
                </a:lnTo>
                <a:lnTo>
                  <a:pt x="43401" y="332243"/>
                </a:lnTo>
                <a:lnTo>
                  <a:pt x="37259" y="331628"/>
                </a:lnTo>
                <a:lnTo>
                  <a:pt x="32173" y="330226"/>
                </a:lnTo>
                <a:lnTo>
                  <a:pt x="27789" y="328299"/>
                </a:lnTo>
                <a:lnTo>
                  <a:pt x="23875" y="326023"/>
                </a:lnTo>
                <a:lnTo>
                  <a:pt x="16880" y="318201"/>
                </a:lnTo>
                <a:lnTo>
                  <a:pt x="10463" y="309103"/>
                </a:lnTo>
                <a:lnTo>
                  <a:pt x="4305" y="301752"/>
                </a:lnTo>
                <a:lnTo>
                  <a:pt x="2265" y="298402"/>
                </a:lnTo>
                <a:lnTo>
                  <a:pt x="0" y="292035"/>
                </a:lnTo>
                <a:lnTo>
                  <a:pt x="387" y="287956"/>
                </a:lnTo>
                <a:lnTo>
                  <a:pt x="4681" y="273726"/>
                </a:lnTo>
                <a:lnTo>
                  <a:pt x="5493" y="269797"/>
                </a:lnTo>
                <a:lnTo>
                  <a:pt x="16046" y="250032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2" name="SMARTPenAnnotation466"/>
          <p:cNvSpPr/>
          <p:nvPr/>
        </p:nvSpPr>
        <p:spPr>
          <a:xfrm>
            <a:off x="4036218" y="4018359"/>
            <a:ext cx="1446611" cy="26790"/>
          </a:xfrm>
          <a:custGeom>
            <a:avLst/>
            <a:gdLst/>
            <a:ahLst/>
            <a:cxnLst/>
            <a:rect l="0" t="0" r="0" b="0"/>
            <a:pathLst>
              <a:path w="1446611" h="26790">
                <a:moveTo>
                  <a:pt x="1446610" y="26789"/>
                </a:moveTo>
                <a:lnTo>
                  <a:pt x="1437129" y="22049"/>
                </a:lnTo>
                <a:lnTo>
                  <a:pt x="1433344" y="20652"/>
                </a:lnTo>
                <a:lnTo>
                  <a:pt x="1429828" y="19721"/>
                </a:lnTo>
                <a:lnTo>
                  <a:pt x="1426492" y="19101"/>
                </a:lnTo>
                <a:lnTo>
                  <a:pt x="1417494" y="18411"/>
                </a:lnTo>
                <a:lnTo>
                  <a:pt x="1376220" y="17892"/>
                </a:lnTo>
                <a:lnTo>
                  <a:pt x="1353434" y="17869"/>
                </a:lnTo>
                <a:lnTo>
                  <a:pt x="1346789" y="16874"/>
                </a:lnTo>
                <a:lnTo>
                  <a:pt x="1340375" y="15218"/>
                </a:lnTo>
                <a:lnTo>
                  <a:pt x="1334115" y="13122"/>
                </a:lnTo>
                <a:lnTo>
                  <a:pt x="1326965" y="12717"/>
                </a:lnTo>
                <a:lnTo>
                  <a:pt x="1319222" y="13439"/>
                </a:lnTo>
                <a:lnTo>
                  <a:pt x="1311083" y="14912"/>
                </a:lnTo>
                <a:lnTo>
                  <a:pt x="1302680" y="15894"/>
                </a:lnTo>
                <a:lnTo>
                  <a:pt x="1294102" y="16550"/>
                </a:lnTo>
                <a:lnTo>
                  <a:pt x="1273657" y="17277"/>
                </a:lnTo>
                <a:lnTo>
                  <a:pt x="1167381" y="17837"/>
                </a:lnTo>
                <a:lnTo>
                  <a:pt x="1155286" y="16852"/>
                </a:lnTo>
                <a:lnTo>
                  <a:pt x="1143253" y="15203"/>
                </a:lnTo>
                <a:lnTo>
                  <a:pt x="1131263" y="13112"/>
                </a:lnTo>
                <a:lnTo>
                  <a:pt x="1114339" y="11718"/>
                </a:lnTo>
                <a:lnTo>
                  <a:pt x="1094127" y="10789"/>
                </a:lnTo>
                <a:lnTo>
                  <a:pt x="1046865" y="9756"/>
                </a:lnTo>
                <a:lnTo>
                  <a:pt x="992787" y="9297"/>
                </a:lnTo>
                <a:lnTo>
                  <a:pt x="715264" y="566"/>
                </a:lnTo>
                <a:lnTo>
                  <a:pt x="189444" y="0"/>
                </a:lnTo>
                <a:lnTo>
                  <a:pt x="0" y="893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3" name="SMARTPenAnnotation467"/>
          <p:cNvSpPr/>
          <p:nvPr/>
        </p:nvSpPr>
        <p:spPr>
          <a:xfrm>
            <a:off x="3875484" y="1911143"/>
            <a:ext cx="266114" cy="312350"/>
          </a:xfrm>
          <a:custGeom>
            <a:avLst/>
            <a:gdLst/>
            <a:ahLst/>
            <a:cxnLst/>
            <a:rect l="0" t="0" r="0" b="0"/>
            <a:pathLst>
              <a:path w="266114" h="312350">
                <a:moveTo>
                  <a:pt x="223242" y="205192"/>
                </a:moveTo>
                <a:lnTo>
                  <a:pt x="213761" y="205192"/>
                </a:lnTo>
                <a:lnTo>
                  <a:pt x="209976" y="204200"/>
                </a:lnTo>
                <a:lnTo>
                  <a:pt x="203125" y="200452"/>
                </a:lnTo>
                <a:lnTo>
                  <a:pt x="198916" y="199056"/>
                </a:lnTo>
                <a:lnTo>
                  <a:pt x="194126" y="198125"/>
                </a:lnTo>
                <a:lnTo>
                  <a:pt x="188949" y="197504"/>
                </a:lnTo>
                <a:lnTo>
                  <a:pt x="184505" y="196098"/>
                </a:lnTo>
                <a:lnTo>
                  <a:pt x="176922" y="191890"/>
                </a:lnTo>
                <a:lnTo>
                  <a:pt x="170244" y="186713"/>
                </a:lnTo>
                <a:lnTo>
                  <a:pt x="167074" y="183943"/>
                </a:lnTo>
                <a:lnTo>
                  <a:pt x="162976" y="182097"/>
                </a:lnTo>
                <a:lnTo>
                  <a:pt x="158260" y="180865"/>
                </a:lnTo>
                <a:lnTo>
                  <a:pt x="153132" y="180045"/>
                </a:lnTo>
                <a:lnTo>
                  <a:pt x="146736" y="176521"/>
                </a:lnTo>
                <a:lnTo>
                  <a:pt x="139496" y="171195"/>
                </a:lnTo>
                <a:lnTo>
                  <a:pt x="131693" y="164669"/>
                </a:lnTo>
                <a:lnTo>
                  <a:pt x="125498" y="159325"/>
                </a:lnTo>
                <a:lnTo>
                  <a:pt x="115970" y="150742"/>
                </a:lnTo>
                <a:lnTo>
                  <a:pt x="113032" y="146072"/>
                </a:lnTo>
                <a:lnTo>
                  <a:pt x="111073" y="140974"/>
                </a:lnTo>
                <a:lnTo>
                  <a:pt x="109768" y="135591"/>
                </a:lnTo>
                <a:lnTo>
                  <a:pt x="105671" y="126964"/>
                </a:lnTo>
                <a:lnTo>
                  <a:pt x="103189" y="123275"/>
                </a:lnTo>
                <a:lnTo>
                  <a:pt x="100433" y="113883"/>
                </a:lnTo>
                <a:lnTo>
                  <a:pt x="99697" y="108601"/>
                </a:lnTo>
                <a:lnTo>
                  <a:pt x="99207" y="103095"/>
                </a:lnTo>
                <a:lnTo>
                  <a:pt x="98880" y="97440"/>
                </a:lnTo>
                <a:lnTo>
                  <a:pt x="98517" y="85865"/>
                </a:lnTo>
                <a:lnTo>
                  <a:pt x="98355" y="74106"/>
                </a:lnTo>
                <a:lnTo>
                  <a:pt x="99305" y="69184"/>
                </a:lnTo>
                <a:lnTo>
                  <a:pt x="103005" y="61070"/>
                </a:lnTo>
                <a:lnTo>
                  <a:pt x="110603" y="51510"/>
                </a:lnTo>
                <a:lnTo>
                  <a:pt x="119602" y="41639"/>
                </a:lnTo>
                <a:lnTo>
                  <a:pt x="126909" y="33945"/>
                </a:lnTo>
                <a:lnTo>
                  <a:pt x="132231" y="29512"/>
                </a:lnTo>
                <a:lnTo>
                  <a:pt x="138756" y="24572"/>
                </a:lnTo>
                <a:lnTo>
                  <a:pt x="146082" y="19294"/>
                </a:lnTo>
                <a:lnTo>
                  <a:pt x="152950" y="14784"/>
                </a:lnTo>
                <a:lnTo>
                  <a:pt x="159514" y="10785"/>
                </a:lnTo>
                <a:lnTo>
                  <a:pt x="165873" y="7126"/>
                </a:lnTo>
                <a:lnTo>
                  <a:pt x="172098" y="4687"/>
                </a:lnTo>
                <a:lnTo>
                  <a:pt x="178232" y="3062"/>
                </a:lnTo>
                <a:lnTo>
                  <a:pt x="184306" y="1978"/>
                </a:lnTo>
                <a:lnTo>
                  <a:pt x="190339" y="1255"/>
                </a:lnTo>
                <a:lnTo>
                  <a:pt x="196346" y="773"/>
                </a:lnTo>
                <a:lnTo>
                  <a:pt x="202335" y="452"/>
                </a:lnTo>
                <a:lnTo>
                  <a:pt x="214281" y="95"/>
                </a:lnTo>
                <a:lnTo>
                  <a:pt x="220245" y="0"/>
                </a:lnTo>
                <a:lnTo>
                  <a:pt x="225212" y="929"/>
                </a:lnTo>
                <a:lnTo>
                  <a:pt x="233378" y="4607"/>
                </a:lnTo>
                <a:lnTo>
                  <a:pt x="240315" y="9548"/>
                </a:lnTo>
                <a:lnTo>
                  <a:pt x="243554" y="12255"/>
                </a:lnTo>
                <a:lnTo>
                  <a:pt x="249798" y="20555"/>
                </a:lnTo>
                <a:lnTo>
                  <a:pt x="252852" y="25546"/>
                </a:lnTo>
                <a:lnTo>
                  <a:pt x="255881" y="31850"/>
                </a:lnTo>
                <a:lnTo>
                  <a:pt x="258892" y="39029"/>
                </a:lnTo>
                <a:lnTo>
                  <a:pt x="261891" y="46792"/>
                </a:lnTo>
                <a:lnTo>
                  <a:pt x="263891" y="56928"/>
                </a:lnTo>
                <a:lnTo>
                  <a:pt x="265224" y="68646"/>
                </a:lnTo>
                <a:lnTo>
                  <a:pt x="266113" y="81420"/>
                </a:lnTo>
                <a:lnTo>
                  <a:pt x="265714" y="91919"/>
                </a:lnTo>
                <a:lnTo>
                  <a:pt x="264455" y="100904"/>
                </a:lnTo>
                <a:lnTo>
                  <a:pt x="262623" y="108878"/>
                </a:lnTo>
                <a:lnTo>
                  <a:pt x="259418" y="117170"/>
                </a:lnTo>
                <a:lnTo>
                  <a:pt x="255297" y="125675"/>
                </a:lnTo>
                <a:lnTo>
                  <a:pt x="250565" y="134321"/>
                </a:lnTo>
                <a:lnTo>
                  <a:pt x="245426" y="142070"/>
                </a:lnTo>
                <a:lnTo>
                  <a:pt x="240016" y="149220"/>
                </a:lnTo>
                <a:lnTo>
                  <a:pt x="234425" y="155972"/>
                </a:lnTo>
                <a:lnTo>
                  <a:pt x="229705" y="162457"/>
                </a:lnTo>
                <a:lnTo>
                  <a:pt x="225566" y="168764"/>
                </a:lnTo>
                <a:lnTo>
                  <a:pt x="221815" y="174954"/>
                </a:lnTo>
                <a:lnTo>
                  <a:pt x="216337" y="181065"/>
                </a:lnTo>
                <a:lnTo>
                  <a:pt x="209710" y="187123"/>
                </a:lnTo>
                <a:lnTo>
                  <a:pt x="202314" y="193146"/>
                </a:lnTo>
                <a:lnTo>
                  <a:pt x="172944" y="215845"/>
                </a:lnTo>
                <a:lnTo>
                  <a:pt x="163913" y="223208"/>
                </a:lnTo>
                <a:lnTo>
                  <a:pt x="155908" y="230101"/>
                </a:lnTo>
                <a:lnTo>
                  <a:pt x="148587" y="236681"/>
                </a:lnTo>
                <a:lnTo>
                  <a:pt x="141722" y="242060"/>
                </a:lnTo>
                <a:lnTo>
                  <a:pt x="135161" y="246638"/>
                </a:lnTo>
                <a:lnTo>
                  <a:pt x="128803" y="250682"/>
                </a:lnTo>
                <a:lnTo>
                  <a:pt x="122580" y="253378"/>
                </a:lnTo>
                <a:lnTo>
                  <a:pt x="116446" y="255176"/>
                </a:lnTo>
                <a:lnTo>
                  <a:pt x="110373" y="256374"/>
                </a:lnTo>
                <a:lnTo>
                  <a:pt x="105332" y="258165"/>
                </a:lnTo>
                <a:lnTo>
                  <a:pt x="97085" y="262801"/>
                </a:lnTo>
                <a:lnTo>
                  <a:pt x="92504" y="264434"/>
                </a:lnTo>
                <a:lnTo>
                  <a:pt x="87467" y="265523"/>
                </a:lnTo>
                <a:lnTo>
                  <a:pt x="82124" y="266249"/>
                </a:lnTo>
                <a:lnTo>
                  <a:pt x="77570" y="265740"/>
                </a:lnTo>
                <a:lnTo>
                  <a:pt x="73541" y="264409"/>
                </a:lnTo>
                <a:lnTo>
                  <a:pt x="64687" y="259884"/>
                </a:lnTo>
                <a:lnTo>
                  <a:pt x="58413" y="254360"/>
                </a:lnTo>
                <a:lnTo>
                  <a:pt x="56801" y="250869"/>
                </a:lnTo>
                <a:lnTo>
                  <a:pt x="55010" y="241699"/>
                </a:lnTo>
                <a:lnTo>
                  <a:pt x="53541" y="238460"/>
                </a:lnTo>
                <a:lnTo>
                  <a:pt x="51569" y="236300"/>
                </a:lnTo>
                <a:lnTo>
                  <a:pt x="49262" y="234861"/>
                </a:lnTo>
                <a:lnTo>
                  <a:pt x="48716" y="232909"/>
                </a:lnTo>
                <a:lnTo>
                  <a:pt x="49345" y="230615"/>
                </a:lnTo>
                <a:lnTo>
                  <a:pt x="53330" y="223494"/>
                </a:lnTo>
                <a:lnTo>
                  <a:pt x="53505" y="227924"/>
                </a:lnTo>
                <a:lnTo>
                  <a:pt x="51545" y="232253"/>
                </a:lnTo>
                <a:lnTo>
                  <a:pt x="48254" y="238115"/>
                </a:lnTo>
                <a:lnTo>
                  <a:pt x="44075" y="245000"/>
                </a:lnTo>
                <a:lnTo>
                  <a:pt x="38313" y="253559"/>
                </a:lnTo>
                <a:lnTo>
                  <a:pt x="23973" y="273652"/>
                </a:lnTo>
                <a:lnTo>
                  <a:pt x="17967" y="281590"/>
                </a:lnTo>
                <a:lnTo>
                  <a:pt x="12970" y="287874"/>
                </a:lnTo>
                <a:lnTo>
                  <a:pt x="0" y="312349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4" name="SMARTPenAnnotation468"/>
          <p:cNvSpPr/>
          <p:nvPr/>
        </p:nvSpPr>
        <p:spPr>
          <a:xfrm>
            <a:off x="4098726" y="2196703"/>
            <a:ext cx="1" cy="26790"/>
          </a:xfrm>
          <a:custGeom>
            <a:avLst/>
            <a:gdLst/>
            <a:ahLst/>
            <a:cxnLst/>
            <a:rect l="0" t="0" r="0" b="0"/>
            <a:pathLst>
              <a:path w="1" h="26790">
                <a:moveTo>
                  <a:pt x="0" y="0"/>
                </a:moveTo>
                <a:lnTo>
                  <a:pt x="0" y="26789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5" name="SMARTPenAnnotation469"/>
          <p:cNvSpPr/>
          <p:nvPr/>
        </p:nvSpPr>
        <p:spPr>
          <a:xfrm>
            <a:off x="3750468" y="2214576"/>
            <a:ext cx="62463" cy="89284"/>
          </a:xfrm>
          <a:custGeom>
            <a:avLst/>
            <a:gdLst/>
            <a:ahLst/>
            <a:cxnLst/>
            <a:rect l="0" t="0" r="0" b="0"/>
            <a:pathLst>
              <a:path w="62463" h="89284">
                <a:moveTo>
                  <a:pt x="17860" y="44634"/>
                </a:moveTo>
                <a:lnTo>
                  <a:pt x="13119" y="35154"/>
                </a:lnTo>
                <a:lnTo>
                  <a:pt x="12715" y="31369"/>
                </a:lnTo>
                <a:lnTo>
                  <a:pt x="13437" y="27853"/>
                </a:lnTo>
                <a:lnTo>
                  <a:pt x="14912" y="24517"/>
                </a:lnTo>
                <a:lnTo>
                  <a:pt x="15894" y="21301"/>
                </a:lnTo>
                <a:lnTo>
                  <a:pt x="16549" y="18165"/>
                </a:lnTo>
                <a:lnTo>
                  <a:pt x="16986" y="15082"/>
                </a:lnTo>
                <a:lnTo>
                  <a:pt x="18270" y="12034"/>
                </a:lnTo>
                <a:lnTo>
                  <a:pt x="20117" y="9010"/>
                </a:lnTo>
                <a:lnTo>
                  <a:pt x="22342" y="6002"/>
                </a:lnTo>
                <a:lnTo>
                  <a:pt x="24816" y="3997"/>
                </a:lnTo>
                <a:lnTo>
                  <a:pt x="27458" y="2660"/>
                </a:lnTo>
                <a:lnTo>
                  <a:pt x="30212" y="1769"/>
                </a:lnTo>
                <a:lnTo>
                  <a:pt x="33040" y="1174"/>
                </a:lnTo>
                <a:lnTo>
                  <a:pt x="35917" y="778"/>
                </a:lnTo>
                <a:lnTo>
                  <a:pt x="38828" y="514"/>
                </a:lnTo>
                <a:lnTo>
                  <a:pt x="41760" y="338"/>
                </a:lnTo>
                <a:lnTo>
                  <a:pt x="47664" y="143"/>
                </a:lnTo>
                <a:lnTo>
                  <a:pt x="60748" y="0"/>
                </a:lnTo>
                <a:lnTo>
                  <a:pt x="61334" y="987"/>
                </a:lnTo>
                <a:lnTo>
                  <a:pt x="61726" y="2638"/>
                </a:lnTo>
                <a:lnTo>
                  <a:pt x="61986" y="4731"/>
                </a:lnTo>
                <a:lnTo>
                  <a:pt x="62160" y="7118"/>
                </a:lnTo>
                <a:lnTo>
                  <a:pt x="62276" y="9701"/>
                </a:lnTo>
                <a:lnTo>
                  <a:pt x="62353" y="12416"/>
                </a:lnTo>
                <a:lnTo>
                  <a:pt x="62462" y="25718"/>
                </a:lnTo>
                <a:lnTo>
                  <a:pt x="60493" y="30039"/>
                </a:lnTo>
                <a:lnTo>
                  <a:pt x="57196" y="33912"/>
                </a:lnTo>
                <a:lnTo>
                  <a:pt x="53014" y="37486"/>
                </a:lnTo>
                <a:lnTo>
                  <a:pt x="49233" y="41853"/>
                </a:lnTo>
                <a:lnTo>
                  <a:pt x="45721" y="46749"/>
                </a:lnTo>
                <a:lnTo>
                  <a:pt x="42387" y="51997"/>
                </a:lnTo>
                <a:lnTo>
                  <a:pt x="38180" y="56488"/>
                </a:lnTo>
                <a:lnTo>
                  <a:pt x="33391" y="60475"/>
                </a:lnTo>
                <a:lnTo>
                  <a:pt x="28214" y="64124"/>
                </a:lnTo>
                <a:lnTo>
                  <a:pt x="22778" y="68542"/>
                </a:lnTo>
                <a:lnTo>
                  <a:pt x="17170" y="73471"/>
                </a:lnTo>
                <a:lnTo>
                  <a:pt x="0" y="89283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6" name="SMARTPenAnnotation470"/>
          <p:cNvSpPr/>
          <p:nvPr/>
        </p:nvSpPr>
        <p:spPr>
          <a:xfrm>
            <a:off x="3375421" y="2090088"/>
            <a:ext cx="234993" cy="329688"/>
          </a:xfrm>
          <a:custGeom>
            <a:avLst/>
            <a:gdLst/>
            <a:ahLst/>
            <a:cxnLst/>
            <a:rect l="0" t="0" r="0" b="0"/>
            <a:pathLst>
              <a:path w="234993" h="329688">
                <a:moveTo>
                  <a:pt x="187524" y="35177"/>
                </a:moveTo>
                <a:lnTo>
                  <a:pt x="178043" y="25696"/>
                </a:lnTo>
                <a:lnTo>
                  <a:pt x="172274" y="21911"/>
                </a:lnTo>
                <a:lnTo>
                  <a:pt x="165451" y="18396"/>
                </a:lnTo>
                <a:lnTo>
                  <a:pt x="157926" y="15060"/>
                </a:lnTo>
                <a:lnTo>
                  <a:pt x="151917" y="11844"/>
                </a:lnTo>
                <a:lnTo>
                  <a:pt x="146919" y="8707"/>
                </a:lnTo>
                <a:lnTo>
                  <a:pt x="134705" y="0"/>
                </a:lnTo>
                <a:lnTo>
                  <a:pt x="161818" y="27312"/>
                </a:lnTo>
                <a:lnTo>
                  <a:pt x="167410" y="33902"/>
                </a:lnTo>
                <a:lnTo>
                  <a:pt x="181561" y="51808"/>
                </a:lnTo>
                <a:lnTo>
                  <a:pt x="188509" y="60155"/>
                </a:lnTo>
                <a:lnTo>
                  <a:pt x="195126" y="67704"/>
                </a:lnTo>
                <a:lnTo>
                  <a:pt x="201522" y="74721"/>
                </a:lnTo>
                <a:lnTo>
                  <a:pt x="207770" y="83368"/>
                </a:lnTo>
                <a:lnTo>
                  <a:pt x="213919" y="93101"/>
                </a:lnTo>
                <a:lnTo>
                  <a:pt x="220004" y="103559"/>
                </a:lnTo>
                <a:lnTo>
                  <a:pt x="225052" y="116484"/>
                </a:lnTo>
                <a:lnTo>
                  <a:pt x="229410" y="131053"/>
                </a:lnTo>
                <a:lnTo>
                  <a:pt x="233307" y="146720"/>
                </a:lnTo>
                <a:lnTo>
                  <a:pt x="234914" y="160140"/>
                </a:lnTo>
                <a:lnTo>
                  <a:pt x="234992" y="172064"/>
                </a:lnTo>
                <a:lnTo>
                  <a:pt x="234052" y="182990"/>
                </a:lnTo>
                <a:lnTo>
                  <a:pt x="232433" y="192258"/>
                </a:lnTo>
                <a:lnTo>
                  <a:pt x="230362" y="200421"/>
                </a:lnTo>
                <a:lnTo>
                  <a:pt x="219908" y="232521"/>
                </a:lnTo>
                <a:lnTo>
                  <a:pt x="216059" y="241154"/>
                </a:lnTo>
                <a:lnTo>
                  <a:pt x="211508" y="249886"/>
                </a:lnTo>
                <a:lnTo>
                  <a:pt x="206490" y="258683"/>
                </a:lnTo>
                <a:lnTo>
                  <a:pt x="201160" y="266533"/>
                </a:lnTo>
                <a:lnTo>
                  <a:pt x="195623" y="273750"/>
                </a:lnTo>
                <a:lnTo>
                  <a:pt x="189947" y="280546"/>
                </a:lnTo>
                <a:lnTo>
                  <a:pt x="184178" y="287061"/>
                </a:lnTo>
                <a:lnTo>
                  <a:pt x="172477" y="299592"/>
                </a:lnTo>
                <a:lnTo>
                  <a:pt x="165586" y="304719"/>
                </a:lnTo>
                <a:lnTo>
                  <a:pt x="158016" y="309130"/>
                </a:lnTo>
                <a:lnTo>
                  <a:pt x="129220" y="323337"/>
                </a:lnTo>
                <a:lnTo>
                  <a:pt x="122858" y="325511"/>
                </a:lnTo>
                <a:lnTo>
                  <a:pt x="116632" y="326959"/>
                </a:lnTo>
                <a:lnTo>
                  <a:pt x="110497" y="327925"/>
                </a:lnTo>
                <a:lnTo>
                  <a:pt x="104423" y="328569"/>
                </a:lnTo>
                <a:lnTo>
                  <a:pt x="98389" y="328998"/>
                </a:lnTo>
                <a:lnTo>
                  <a:pt x="92382" y="329285"/>
                </a:lnTo>
                <a:lnTo>
                  <a:pt x="80416" y="329603"/>
                </a:lnTo>
                <a:lnTo>
                  <a:pt x="74446" y="329687"/>
                </a:lnTo>
                <a:lnTo>
                  <a:pt x="68483" y="328751"/>
                </a:lnTo>
                <a:lnTo>
                  <a:pt x="62523" y="327136"/>
                </a:lnTo>
                <a:lnTo>
                  <a:pt x="56565" y="325066"/>
                </a:lnTo>
                <a:lnTo>
                  <a:pt x="51601" y="321702"/>
                </a:lnTo>
                <a:lnTo>
                  <a:pt x="47299" y="317475"/>
                </a:lnTo>
                <a:lnTo>
                  <a:pt x="43439" y="312673"/>
                </a:lnTo>
                <a:lnTo>
                  <a:pt x="38881" y="307486"/>
                </a:lnTo>
                <a:lnTo>
                  <a:pt x="33858" y="302045"/>
                </a:lnTo>
                <a:lnTo>
                  <a:pt x="28526" y="296433"/>
                </a:lnTo>
                <a:lnTo>
                  <a:pt x="23978" y="290707"/>
                </a:lnTo>
                <a:lnTo>
                  <a:pt x="19954" y="284905"/>
                </a:lnTo>
                <a:lnTo>
                  <a:pt x="16280" y="279053"/>
                </a:lnTo>
                <a:lnTo>
                  <a:pt x="12838" y="273167"/>
                </a:lnTo>
                <a:lnTo>
                  <a:pt x="9551" y="267259"/>
                </a:lnTo>
                <a:lnTo>
                  <a:pt x="0" y="249490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7" name="SMARTPenAnnotation471"/>
          <p:cNvSpPr/>
          <p:nvPr/>
        </p:nvSpPr>
        <p:spPr>
          <a:xfrm>
            <a:off x="7884914" y="1940412"/>
            <a:ext cx="383977" cy="283081"/>
          </a:xfrm>
          <a:custGeom>
            <a:avLst/>
            <a:gdLst/>
            <a:ahLst/>
            <a:cxnLst/>
            <a:rect l="0" t="0" r="0" b="0"/>
            <a:pathLst>
              <a:path w="383977" h="283081">
                <a:moveTo>
                  <a:pt x="383976" y="193783"/>
                </a:moveTo>
                <a:lnTo>
                  <a:pt x="363860" y="173666"/>
                </a:lnTo>
                <a:lnTo>
                  <a:pt x="354861" y="167313"/>
                </a:lnTo>
                <a:lnTo>
                  <a:pt x="344247" y="161183"/>
                </a:lnTo>
                <a:lnTo>
                  <a:pt x="332916" y="155151"/>
                </a:lnTo>
                <a:lnTo>
                  <a:pt x="288135" y="132493"/>
                </a:lnTo>
                <a:lnTo>
                  <a:pt x="277418" y="126134"/>
                </a:lnTo>
                <a:lnTo>
                  <a:pt x="266304" y="118918"/>
                </a:lnTo>
                <a:lnTo>
                  <a:pt x="254927" y="111131"/>
                </a:lnTo>
                <a:lnTo>
                  <a:pt x="246349" y="104947"/>
                </a:lnTo>
                <a:lnTo>
                  <a:pt x="239639" y="99832"/>
                </a:lnTo>
                <a:lnTo>
                  <a:pt x="230529" y="91504"/>
                </a:lnTo>
                <a:lnTo>
                  <a:pt x="228100" y="87894"/>
                </a:lnTo>
                <a:lnTo>
                  <a:pt x="222036" y="75426"/>
                </a:lnTo>
                <a:lnTo>
                  <a:pt x="219461" y="70230"/>
                </a:lnTo>
                <a:lnTo>
                  <a:pt x="218737" y="65774"/>
                </a:lnTo>
                <a:lnTo>
                  <a:pt x="219246" y="61811"/>
                </a:lnTo>
                <a:lnTo>
                  <a:pt x="221466" y="54761"/>
                </a:lnTo>
                <a:lnTo>
                  <a:pt x="222453" y="48321"/>
                </a:lnTo>
                <a:lnTo>
                  <a:pt x="225537" y="39505"/>
                </a:lnTo>
                <a:lnTo>
                  <a:pt x="227748" y="34377"/>
                </a:lnTo>
                <a:lnTo>
                  <a:pt x="232852" y="26032"/>
                </a:lnTo>
                <a:lnTo>
                  <a:pt x="235601" y="22418"/>
                </a:lnTo>
                <a:lnTo>
                  <a:pt x="238427" y="20008"/>
                </a:lnTo>
                <a:lnTo>
                  <a:pt x="241303" y="18402"/>
                </a:lnTo>
                <a:lnTo>
                  <a:pt x="244212" y="17331"/>
                </a:lnTo>
                <a:lnTo>
                  <a:pt x="255382" y="10849"/>
                </a:lnTo>
                <a:lnTo>
                  <a:pt x="262528" y="6343"/>
                </a:lnTo>
                <a:lnTo>
                  <a:pt x="269277" y="3338"/>
                </a:lnTo>
                <a:lnTo>
                  <a:pt x="275759" y="1335"/>
                </a:lnTo>
                <a:lnTo>
                  <a:pt x="282066" y="0"/>
                </a:lnTo>
                <a:lnTo>
                  <a:pt x="287263" y="102"/>
                </a:lnTo>
                <a:lnTo>
                  <a:pt x="291719" y="1162"/>
                </a:lnTo>
                <a:lnTo>
                  <a:pt x="299317" y="3994"/>
                </a:lnTo>
                <a:lnTo>
                  <a:pt x="306001" y="5253"/>
                </a:lnTo>
                <a:lnTo>
                  <a:pt x="314925" y="11104"/>
                </a:lnTo>
                <a:lnTo>
                  <a:pt x="323522" y="19326"/>
                </a:lnTo>
                <a:lnTo>
                  <a:pt x="327342" y="26288"/>
                </a:lnTo>
                <a:lnTo>
                  <a:pt x="328361" y="31518"/>
                </a:lnTo>
                <a:lnTo>
                  <a:pt x="329040" y="37981"/>
                </a:lnTo>
                <a:lnTo>
                  <a:pt x="329492" y="45267"/>
                </a:lnTo>
                <a:lnTo>
                  <a:pt x="329996" y="58653"/>
                </a:lnTo>
                <a:lnTo>
                  <a:pt x="330130" y="65001"/>
                </a:lnTo>
                <a:lnTo>
                  <a:pt x="329228" y="70225"/>
                </a:lnTo>
                <a:lnTo>
                  <a:pt x="325578" y="78676"/>
                </a:lnTo>
                <a:lnTo>
                  <a:pt x="322224" y="83310"/>
                </a:lnTo>
                <a:lnTo>
                  <a:pt x="318003" y="88385"/>
                </a:lnTo>
                <a:lnTo>
                  <a:pt x="313205" y="93752"/>
                </a:lnTo>
                <a:lnTo>
                  <a:pt x="302583" y="105007"/>
                </a:lnTo>
                <a:lnTo>
                  <a:pt x="296971" y="110786"/>
                </a:lnTo>
                <a:lnTo>
                  <a:pt x="290255" y="116624"/>
                </a:lnTo>
                <a:lnTo>
                  <a:pt x="282800" y="122500"/>
                </a:lnTo>
                <a:lnTo>
                  <a:pt x="274853" y="128401"/>
                </a:lnTo>
                <a:lnTo>
                  <a:pt x="258087" y="140250"/>
                </a:lnTo>
                <a:lnTo>
                  <a:pt x="249448" y="146188"/>
                </a:lnTo>
                <a:lnTo>
                  <a:pt x="240713" y="151139"/>
                </a:lnTo>
                <a:lnTo>
                  <a:pt x="231913" y="155432"/>
                </a:lnTo>
                <a:lnTo>
                  <a:pt x="223070" y="159286"/>
                </a:lnTo>
                <a:lnTo>
                  <a:pt x="214197" y="162847"/>
                </a:lnTo>
                <a:lnTo>
                  <a:pt x="196402" y="169450"/>
                </a:lnTo>
                <a:lnTo>
                  <a:pt x="188481" y="172600"/>
                </a:lnTo>
                <a:lnTo>
                  <a:pt x="181216" y="175692"/>
                </a:lnTo>
                <a:lnTo>
                  <a:pt x="174389" y="178746"/>
                </a:lnTo>
                <a:lnTo>
                  <a:pt x="141078" y="192525"/>
                </a:lnTo>
                <a:lnTo>
                  <a:pt x="129771" y="195920"/>
                </a:lnTo>
                <a:lnTo>
                  <a:pt x="119256" y="198184"/>
                </a:lnTo>
                <a:lnTo>
                  <a:pt x="109270" y="199694"/>
                </a:lnTo>
                <a:lnTo>
                  <a:pt x="100628" y="200700"/>
                </a:lnTo>
                <a:lnTo>
                  <a:pt x="92881" y="201371"/>
                </a:lnTo>
                <a:lnTo>
                  <a:pt x="85734" y="201818"/>
                </a:lnTo>
                <a:lnTo>
                  <a:pt x="79976" y="201124"/>
                </a:lnTo>
                <a:lnTo>
                  <a:pt x="70932" y="197707"/>
                </a:lnTo>
                <a:lnTo>
                  <a:pt x="68124" y="197391"/>
                </a:lnTo>
                <a:lnTo>
                  <a:pt x="66252" y="198173"/>
                </a:lnTo>
                <a:lnTo>
                  <a:pt x="65003" y="199686"/>
                </a:lnTo>
                <a:lnTo>
                  <a:pt x="63179" y="200695"/>
                </a:lnTo>
                <a:lnTo>
                  <a:pt x="58507" y="201816"/>
                </a:lnTo>
                <a:lnTo>
                  <a:pt x="55871" y="205091"/>
                </a:lnTo>
                <a:lnTo>
                  <a:pt x="53123" y="210251"/>
                </a:lnTo>
                <a:lnTo>
                  <a:pt x="50298" y="216668"/>
                </a:lnTo>
                <a:lnTo>
                  <a:pt x="47422" y="221938"/>
                </a:lnTo>
                <a:lnTo>
                  <a:pt x="41582" y="230439"/>
                </a:lnTo>
                <a:lnTo>
                  <a:pt x="35679" y="237525"/>
                </a:lnTo>
                <a:lnTo>
                  <a:pt x="29747" y="244974"/>
                </a:lnTo>
                <a:lnTo>
                  <a:pt x="26777" y="249738"/>
                </a:lnTo>
                <a:lnTo>
                  <a:pt x="0" y="283080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8" name="SMARTPenAnnotation472"/>
          <p:cNvSpPr/>
          <p:nvPr/>
        </p:nvSpPr>
        <p:spPr>
          <a:xfrm>
            <a:off x="8117085" y="2214562"/>
            <a:ext cx="17861" cy="17860"/>
          </a:xfrm>
          <a:custGeom>
            <a:avLst/>
            <a:gdLst/>
            <a:ahLst/>
            <a:cxnLst/>
            <a:rect l="0" t="0" r="0" b="0"/>
            <a:pathLst>
              <a:path w="17861" h="17860">
                <a:moveTo>
                  <a:pt x="17860" y="0"/>
                </a:moveTo>
                <a:lnTo>
                  <a:pt x="0" y="17859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9" name="SMARTPenAnnotation473"/>
          <p:cNvSpPr/>
          <p:nvPr/>
        </p:nvSpPr>
        <p:spPr>
          <a:xfrm>
            <a:off x="7759898" y="2171482"/>
            <a:ext cx="69934" cy="78800"/>
          </a:xfrm>
          <a:custGeom>
            <a:avLst/>
            <a:gdLst/>
            <a:ahLst/>
            <a:cxnLst/>
            <a:rect l="0" t="0" r="0" b="0"/>
            <a:pathLst>
              <a:path w="69934" h="78800">
                <a:moveTo>
                  <a:pt x="8930" y="34150"/>
                </a:moveTo>
                <a:lnTo>
                  <a:pt x="13670" y="19929"/>
                </a:lnTo>
                <a:lnTo>
                  <a:pt x="16059" y="15740"/>
                </a:lnTo>
                <a:lnTo>
                  <a:pt x="18644" y="12947"/>
                </a:lnTo>
                <a:lnTo>
                  <a:pt x="21358" y="11085"/>
                </a:lnTo>
                <a:lnTo>
                  <a:pt x="24161" y="8852"/>
                </a:lnTo>
                <a:lnTo>
                  <a:pt x="27022" y="6370"/>
                </a:lnTo>
                <a:lnTo>
                  <a:pt x="29921" y="3724"/>
                </a:lnTo>
                <a:lnTo>
                  <a:pt x="32845" y="1960"/>
                </a:lnTo>
                <a:lnTo>
                  <a:pt x="35788" y="784"/>
                </a:lnTo>
                <a:lnTo>
                  <a:pt x="38742" y="0"/>
                </a:lnTo>
                <a:lnTo>
                  <a:pt x="42694" y="469"/>
                </a:lnTo>
                <a:lnTo>
                  <a:pt x="47315" y="1774"/>
                </a:lnTo>
                <a:lnTo>
                  <a:pt x="59507" y="6258"/>
                </a:lnTo>
                <a:lnTo>
                  <a:pt x="61499" y="7618"/>
                </a:lnTo>
                <a:lnTo>
                  <a:pt x="63819" y="9517"/>
                </a:lnTo>
                <a:lnTo>
                  <a:pt x="66359" y="11775"/>
                </a:lnTo>
                <a:lnTo>
                  <a:pt x="68052" y="14272"/>
                </a:lnTo>
                <a:lnTo>
                  <a:pt x="69180" y="16930"/>
                </a:lnTo>
                <a:lnTo>
                  <a:pt x="69933" y="19693"/>
                </a:lnTo>
                <a:lnTo>
                  <a:pt x="69442" y="22528"/>
                </a:lnTo>
                <a:lnTo>
                  <a:pt x="68123" y="25410"/>
                </a:lnTo>
                <a:lnTo>
                  <a:pt x="66251" y="28323"/>
                </a:lnTo>
                <a:lnTo>
                  <a:pt x="64011" y="31258"/>
                </a:lnTo>
                <a:lnTo>
                  <a:pt x="61526" y="34207"/>
                </a:lnTo>
                <a:lnTo>
                  <a:pt x="58877" y="37164"/>
                </a:lnTo>
                <a:lnTo>
                  <a:pt x="53287" y="43097"/>
                </a:lnTo>
                <a:lnTo>
                  <a:pt x="50408" y="46068"/>
                </a:lnTo>
                <a:lnTo>
                  <a:pt x="46503" y="49040"/>
                </a:lnTo>
                <a:lnTo>
                  <a:pt x="41917" y="52015"/>
                </a:lnTo>
                <a:lnTo>
                  <a:pt x="36874" y="54990"/>
                </a:lnTo>
                <a:lnTo>
                  <a:pt x="31528" y="57965"/>
                </a:lnTo>
                <a:lnTo>
                  <a:pt x="25980" y="60941"/>
                </a:lnTo>
                <a:lnTo>
                  <a:pt x="0" y="78799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0" name="SMARTPenAnnotation474"/>
          <p:cNvSpPr/>
          <p:nvPr/>
        </p:nvSpPr>
        <p:spPr>
          <a:xfrm>
            <a:off x="7384851" y="2072423"/>
            <a:ext cx="205194" cy="266584"/>
          </a:xfrm>
          <a:custGeom>
            <a:avLst/>
            <a:gdLst/>
            <a:ahLst/>
            <a:cxnLst/>
            <a:rect l="0" t="0" r="0" b="0"/>
            <a:pathLst>
              <a:path w="205194" h="266584">
                <a:moveTo>
                  <a:pt x="116086" y="17123"/>
                </a:moveTo>
                <a:lnTo>
                  <a:pt x="111346" y="7643"/>
                </a:lnTo>
                <a:lnTo>
                  <a:pt x="108957" y="4850"/>
                </a:lnTo>
                <a:lnTo>
                  <a:pt x="106373" y="2988"/>
                </a:lnTo>
                <a:lnTo>
                  <a:pt x="103657" y="1747"/>
                </a:lnTo>
                <a:lnTo>
                  <a:pt x="102840" y="919"/>
                </a:lnTo>
                <a:lnTo>
                  <a:pt x="103286" y="367"/>
                </a:lnTo>
                <a:lnTo>
                  <a:pt x="104576" y="0"/>
                </a:lnTo>
                <a:lnTo>
                  <a:pt x="106428" y="747"/>
                </a:lnTo>
                <a:lnTo>
                  <a:pt x="111132" y="4222"/>
                </a:lnTo>
                <a:lnTo>
                  <a:pt x="116530" y="9074"/>
                </a:lnTo>
                <a:lnTo>
                  <a:pt x="119359" y="11757"/>
                </a:lnTo>
                <a:lnTo>
                  <a:pt x="123228" y="14538"/>
                </a:lnTo>
                <a:lnTo>
                  <a:pt x="127793" y="17384"/>
                </a:lnTo>
                <a:lnTo>
                  <a:pt x="132821" y="20274"/>
                </a:lnTo>
                <a:lnTo>
                  <a:pt x="137165" y="24185"/>
                </a:lnTo>
                <a:lnTo>
                  <a:pt x="141053" y="28776"/>
                </a:lnTo>
                <a:lnTo>
                  <a:pt x="144636" y="33822"/>
                </a:lnTo>
                <a:lnTo>
                  <a:pt x="149010" y="38177"/>
                </a:lnTo>
                <a:lnTo>
                  <a:pt x="153911" y="42074"/>
                </a:lnTo>
                <a:lnTo>
                  <a:pt x="159162" y="45663"/>
                </a:lnTo>
                <a:lnTo>
                  <a:pt x="163654" y="50040"/>
                </a:lnTo>
                <a:lnTo>
                  <a:pt x="167642" y="54943"/>
                </a:lnTo>
                <a:lnTo>
                  <a:pt x="180640" y="73970"/>
                </a:lnTo>
                <a:lnTo>
                  <a:pt x="185911" y="81810"/>
                </a:lnTo>
                <a:lnTo>
                  <a:pt x="190418" y="89021"/>
                </a:lnTo>
                <a:lnTo>
                  <a:pt x="194414" y="95813"/>
                </a:lnTo>
                <a:lnTo>
                  <a:pt x="198070" y="102325"/>
                </a:lnTo>
                <a:lnTo>
                  <a:pt x="200508" y="109644"/>
                </a:lnTo>
                <a:lnTo>
                  <a:pt x="202133" y="117499"/>
                </a:lnTo>
                <a:lnTo>
                  <a:pt x="203216" y="125712"/>
                </a:lnTo>
                <a:lnTo>
                  <a:pt x="203939" y="134164"/>
                </a:lnTo>
                <a:lnTo>
                  <a:pt x="204420" y="142776"/>
                </a:lnTo>
                <a:lnTo>
                  <a:pt x="204955" y="159289"/>
                </a:lnTo>
                <a:lnTo>
                  <a:pt x="205193" y="173243"/>
                </a:lnTo>
                <a:lnTo>
                  <a:pt x="203272" y="180734"/>
                </a:lnTo>
                <a:lnTo>
                  <a:pt x="200006" y="188705"/>
                </a:lnTo>
                <a:lnTo>
                  <a:pt x="195845" y="196996"/>
                </a:lnTo>
                <a:lnTo>
                  <a:pt x="191088" y="204507"/>
                </a:lnTo>
                <a:lnTo>
                  <a:pt x="185931" y="211499"/>
                </a:lnTo>
                <a:lnTo>
                  <a:pt x="180508" y="218145"/>
                </a:lnTo>
                <a:lnTo>
                  <a:pt x="174910" y="224559"/>
                </a:lnTo>
                <a:lnTo>
                  <a:pt x="169192" y="230820"/>
                </a:lnTo>
                <a:lnTo>
                  <a:pt x="163396" y="236979"/>
                </a:lnTo>
                <a:lnTo>
                  <a:pt x="157549" y="242076"/>
                </a:lnTo>
                <a:lnTo>
                  <a:pt x="151665" y="246467"/>
                </a:lnTo>
                <a:lnTo>
                  <a:pt x="145759" y="250386"/>
                </a:lnTo>
                <a:lnTo>
                  <a:pt x="138844" y="253991"/>
                </a:lnTo>
                <a:lnTo>
                  <a:pt x="131259" y="257387"/>
                </a:lnTo>
                <a:lnTo>
                  <a:pt x="123224" y="260643"/>
                </a:lnTo>
                <a:lnTo>
                  <a:pt x="115884" y="262813"/>
                </a:lnTo>
                <a:lnTo>
                  <a:pt x="109006" y="264261"/>
                </a:lnTo>
                <a:lnTo>
                  <a:pt x="102436" y="265225"/>
                </a:lnTo>
                <a:lnTo>
                  <a:pt x="95080" y="265868"/>
                </a:lnTo>
                <a:lnTo>
                  <a:pt x="87199" y="266297"/>
                </a:lnTo>
                <a:lnTo>
                  <a:pt x="78969" y="266583"/>
                </a:lnTo>
                <a:lnTo>
                  <a:pt x="72489" y="265781"/>
                </a:lnTo>
                <a:lnTo>
                  <a:pt x="67178" y="264255"/>
                </a:lnTo>
                <a:lnTo>
                  <a:pt x="62644" y="262245"/>
                </a:lnTo>
                <a:lnTo>
                  <a:pt x="52316" y="257366"/>
                </a:lnTo>
                <a:lnTo>
                  <a:pt x="46784" y="254676"/>
                </a:lnTo>
                <a:lnTo>
                  <a:pt x="42103" y="250898"/>
                </a:lnTo>
                <a:lnTo>
                  <a:pt x="37991" y="246395"/>
                </a:lnTo>
                <a:lnTo>
                  <a:pt x="34257" y="241409"/>
                </a:lnTo>
                <a:lnTo>
                  <a:pt x="29784" y="237092"/>
                </a:lnTo>
                <a:lnTo>
                  <a:pt x="24816" y="233222"/>
                </a:lnTo>
                <a:lnTo>
                  <a:pt x="19521" y="229650"/>
                </a:lnTo>
                <a:lnTo>
                  <a:pt x="15991" y="225285"/>
                </a:lnTo>
                <a:lnTo>
                  <a:pt x="13637" y="220390"/>
                </a:lnTo>
                <a:lnTo>
                  <a:pt x="12068" y="215142"/>
                </a:lnTo>
                <a:lnTo>
                  <a:pt x="10030" y="209659"/>
                </a:lnTo>
                <a:lnTo>
                  <a:pt x="7679" y="204020"/>
                </a:lnTo>
                <a:lnTo>
                  <a:pt x="5119" y="198276"/>
                </a:lnTo>
                <a:lnTo>
                  <a:pt x="3413" y="192462"/>
                </a:lnTo>
                <a:lnTo>
                  <a:pt x="2276" y="186602"/>
                </a:lnTo>
                <a:lnTo>
                  <a:pt x="1517" y="180710"/>
                </a:lnTo>
                <a:lnTo>
                  <a:pt x="1011" y="174799"/>
                </a:lnTo>
                <a:lnTo>
                  <a:pt x="674" y="168873"/>
                </a:lnTo>
                <a:lnTo>
                  <a:pt x="0" y="151069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1" name="SMARTPenAnnotation475"/>
          <p:cNvSpPr/>
          <p:nvPr/>
        </p:nvSpPr>
        <p:spPr>
          <a:xfrm>
            <a:off x="1785937" y="3107531"/>
            <a:ext cx="222131" cy="80368"/>
          </a:xfrm>
          <a:custGeom>
            <a:avLst/>
            <a:gdLst/>
            <a:ahLst/>
            <a:cxnLst/>
            <a:rect l="0" t="0" r="0" b="0"/>
            <a:pathLst>
              <a:path w="222131" h="80368">
                <a:moveTo>
                  <a:pt x="187523" y="0"/>
                </a:moveTo>
                <a:lnTo>
                  <a:pt x="166533" y="0"/>
                </a:lnTo>
                <a:lnTo>
                  <a:pt x="158647" y="992"/>
                </a:lnTo>
                <a:lnTo>
                  <a:pt x="134010" y="4740"/>
                </a:lnTo>
                <a:lnTo>
                  <a:pt x="124066" y="7129"/>
                </a:lnTo>
                <a:lnTo>
                  <a:pt x="116445" y="9713"/>
                </a:lnTo>
                <a:lnTo>
                  <a:pt x="110373" y="12429"/>
                </a:lnTo>
                <a:lnTo>
                  <a:pt x="104339" y="14239"/>
                </a:lnTo>
                <a:lnTo>
                  <a:pt x="98333" y="15446"/>
                </a:lnTo>
                <a:lnTo>
                  <a:pt x="92344" y="16250"/>
                </a:lnTo>
                <a:lnTo>
                  <a:pt x="82399" y="16787"/>
                </a:lnTo>
                <a:lnTo>
                  <a:pt x="55473" y="17382"/>
                </a:lnTo>
                <a:lnTo>
                  <a:pt x="5740" y="17765"/>
                </a:lnTo>
                <a:lnTo>
                  <a:pt x="5811" y="17797"/>
                </a:lnTo>
                <a:lnTo>
                  <a:pt x="138739" y="17859"/>
                </a:lnTo>
                <a:lnTo>
                  <a:pt x="147063" y="18851"/>
                </a:lnTo>
                <a:lnTo>
                  <a:pt x="156581" y="20505"/>
                </a:lnTo>
                <a:lnTo>
                  <a:pt x="166895" y="22600"/>
                </a:lnTo>
                <a:lnTo>
                  <a:pt x="175756" y="24988"/>
                </a:lnTo>
                <a:lnTo>
                  <a:pt x="183647" y="27573"/>
                </a:lnTo>
                <a:lnTo>
                  <a:pt x="190892" y="30288"/>
                </a:lnTo>
                <a:lnTo>
                  <a:pt x="197707" y="33090"/>
                </a:lnTo>
                <a:lnTo>
                  <a:pt x="204234" y="35951"/>
                </a:lnTo>
                <a:lnTo>
                  <a:pt x="219488" y="42930"/>
                </a:lnTo>
                <a:lnTo>
                  <a:pt x="220739" y="44495"/>
                </a:lnTo>
                <a:lnTo>
                  <a:pt x="221573" y="46530"/>
                </a:lnTo>
                <a:lnTo>
                  <a:pt x="222130" y="48880"/>
                </a:lnTo>
                <a:lnTo>
                  <a:pt x="219524" y="51438"/>
                </a:lnTo>
                <a:lnTo>
                  <a:pt x="214810" y="54136"/>
                </a:lnTo>
                <a:lnTo>
                  <a:pt x="208691" y="56926"/>
                </a:lnTo>
                <a:lnTo>
                  <a:pt x="203620" y="58787"/>
                </a:lnTo>
                <a:lnTo>
                  <a:pt x="199247" y="60027"/>
                </a:lnTo>
                <a:lnTo>
                  <a:pt x="195339" y="60854"/>
                </a:lnTo>
                <a:lnTo>
                  <a:pt x="190749" y="61405"/>
                </a:lnTo>
                <a:lnTo>
                  <a:pt x="185705" y="61773"/>
                </a:lnTo>
                <a:lnTo>
                  <a:pt x="180358" y="62018"/>
                </a:lnTo>
                <a:lnTo>
                  <a:pt x="173817" y="63173"/>
                </a:lnTo>
                <a:lnTo>
                  <a:pt x="166480" y="64936"/>
                </a:lnTo>
                <a:lnTo>
                  <a:pt x="158611" y="67103"/>
                </a:lnTo>
                <a:lnTo>
                  <a:pt x="146421" y="68548"/>
                </a:lnTo>
                <a:lnTo>
                  <a:pt x="131348" y="69511"/>
                </a:lnTo>
                <a:lnTo>
                  <a:pt x="90181" y="70867"/>
                </a:lnTo>
                <a:lnTo>
                  <a:pt x="80957" y="71057"/>
                </a:lnTo>
                <a:lnTo>
                  <a:pt x="70838" y="72176"/>
                </a:lnTo>
                <a:lnTo>
                  <a:pt x="60124" y="73914"/>
                </a:lnTo>
                <a:lnTo>
                  <a:pt x="49012" y="76065"/>
                </a:lnTo>
                <a:lnTo>
                  <a:pt x="39620" y="77499"/>
                </a:lnTo>
                <a:lnTo>
                  <a:pt x="31374" y="78455"/>
                </a:lnTo>
                <a:lnTo>
                  <a:pt x="17913" y="79517"/>
                </a:lnTo>
                <a:lnTo>
                  <a:pt x="0" y="80367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2" name="SMARTPenAnnotation476"/>
          <p:cNvSpPr/>
          <p:nvPr/>
        </p:nvSpPr>
        <p:spPr>
          <a:xfrm>
            <a:off x="750192" y="2768613"/>
            <a:ext cx="450347" cy="383067"/>
          </a:xfrm>
          <a:custGeom>
            <a:avLst/>
            <a:gdLst/>
            <a:ahLst/>
            <a:cxnLst/>
            <a:rect l="0" t="0" r="0" b="0"/>
            <a:pathLst>
              <a:path w="450347" h="383067">
                <a:moveTo>
                  <a:pt x="321370" y="53168"/>
                </a:moveTo>
                <a:lnTo>
                  <a:pt x="316630" y="53168"/>
                </a:lnTo>
                <a:lnTo>
                  <a:pt x="314241" y="52176"/>
                </a:lnTo>
                <a:lnTo>
                  <a:pt x="306139" y="47031"/>
                </a:lnTo>
                <a:lnTo>
                  <a:pt x="296299" y="44606"/>
                </a:lnTo>
                <a:lnTo>
                  <a:pt x="290350" y="39607"/>
                </a:lnTo>
                <a:lnTo>
                  <a:pt x="286799" y="38174"/>
                </a:lnTo>
                <a:lnTo>
                  <a:pt x="277562" y="36582"/>
                </a:lnTo>
                <a:lnTo>
                  <a:pt x="266843" y="33229"/>
                </a:lnTo>
                <a:lnTo>
                  <a:pt x="256456" y="29423"/>
                </a:lnTo>
                <a:lnTo>
                  <a:pt x="244038" y="26289"/>
                </a:lnTo>
                <a:lnTo>
                  <a:pt x="233753" y="22039"/>
                </a:lnTo>
                <a:lnTo>
                  <a:pt x="222567" y="16843"/>
                </a:lnTo>
                <a:lnTo>
                  <a:pt x="211973" y="12219"/>
                </a:lnTo>
                <a:lnTo>
                  <a:pt x="199439" y="8623"/>
                </a:lnTo>
                <a:lnTo>
                  <a:pt x="189126" y="4266"/>
                </a:lnTo>
                <a:lnTo>
                  <a:pt x="181614" y="2707"/>
                </a:lnTo>
                <a:lnTo>
                  <a:pt x="172637" y="1668"/>
                </a:lnTo>
                <a:lnTo>
                  <a:pt x="155055" y="513"/>
                </a:lnTo>
                <a:lnTo>
                  <a:pt x="143934" y="0"/>
                </a:lnTo>
                <a:lnTo>
                  <a:pt x="130393" y="2418"/>
                </a:lnTo>
                <a:lnTo>
                  <a:pt x="122614" y="4452"/>
                </a:lnTo>
                <a:lnTo>
                  <a:pt x="114452" y="6800"/>
                </a:lnTo>
                <a:lnTo>
                  <a:pt x="97445" y="12055"/>
                </a:lnTo>
                <a:lnTo>
                  <a:pt x="85257" y="15051"/>
                </a:lnTo>
                <a:lnTo>
                  <a:pt x="75540" y="17376"/>
                </a:lnTo>
                <a:lnTo>
                  <a:pt x="64607" y="21716"/>
                </a:lnTo>
                <a:lnTo>
                  <a:pt x="52036" y="29737"/>
                </a:lnTo>
                <a:lnTo>
                  <a:pt x="39939" y="40770"/>
                </a:lnTo>
                <a:lnTo>
                  <a:pt x="32547" y="47879"/>
                </a:lnTo>
                <a:lnTo>
                  <a:pt x="25633" y="55595"/>
                </a:lnTo>
                <a:lnTo>
                  <a:pt x="19040" y="63716"/>
                </a:lnTo>
                <a:lnTo>
                  <a:pt x="12661" y="72106"/>
                </a:lnTo>
                <a:lnTo>
                  <a:pt x="5572" y="84074"/>
                </a:lnTo>
                <a:lnTo>
                  <a:pt x="3682" y="88655"/>
                </a:lnTo>
                <a:lnTo>
                  <a:pt x="2422" y="96670"/>
                </a:lnTo>
                <a:lnTo>
                  <a:pt x="1581" y="106974"/>
                </a:lnTo>
                <a:lnTo>
                  <a:pt x="399" y="134595"/>
                </a:lnTo>
                <a:lnTo>
                  <a:pt x="123" y="145912"/>
                </a:lnTo>
                <a:lnTo>
                  <a:pt x="0" y="157557"/>
                </a:lnTo>
                <a:lnTo>
                  <a:pt x="2591" y="169347"/>
                </a:lnTo>
                <a:lnTo>
                  <a:pt x="17079" y="212047"/>
                </a:lnTo>
                <a:lnTo>
                  <a:pt x="21275" y="222587"/>
                </a:lnTo>
                <a:lnTo>
                  <a:pt x="25065" y="230606"/>
                </a:lnTo>
                <a:lnTo>
                  <a:pt x="28583" y="236944"/>
                </a:lnTo>
                <a:lnTo>
                  <a:pt x="32913" y="243154"/>
                </a:lnTo>
                <a:lnTo>
                  <a:pt x="37784" y="249279"/>
                </a:lnTo>
                <a:lnTo>
                  <a:pt x="43016" y="255346"/>
                </a:lnTo>
                <a:lnTo>
                  <a:pt x="46504" y="261375"/>
                </a:lnTo>
                <a:lnTo>
                  <a:pt x="48829" y="267379"/>
                </a:lnTo>
                <a:lnTo>
                  <a:pt x="52405" y="278349"/>
                </a:lnTo>
                <a:lnTo>
                  <a:pt x="57301" y="286532"/>
                </a:lnTo>
                <a:lnTo>
                  <a:pt x="62973" y="292088"/>
                </a:lnTo>
                <a:lnTo>
                  <a:pt x="70722" y="298768"/>
                </a:lnTo>
                <a:lnTo>
                  <a:pt x="79857" y="306198"/>
                </a:lnTo>
                <a:lnTo>
                  <a:pt x="92654" y="317100"/>
                </a:lnTo>
                <a:lnTo>
                  <a:pt x="105436" y="328815"/>
                </a:lnTo>
                <a:lnTo>
                  <a:pt x="115507" y="338570"/>
                </a:lnTo>
                <a:lnTo>
                  <a:pt x="118643" y="341663"/>
                </a:lnTo>
                <a:lnTo>
                  <a:pt x="132712" y="350390"/>
                </a:lnTo>
                <a:lnTo>
                  <a:pt x="142020" y="355496"/>
                </a:lnTo>
                <a:lnTo>
                  <a:pt x="150210" y="358899"/>
                </a:lnTo>
                <a:lnTo>
                  <a:pt x="157654" y="361169"/>
                </a:lnTo>
                <a:lnTo>
                  <a:pt x="170224" y="364682"/>
                </a:lnTo>
                <a:lnTo>
                  <a:pt x="179119" y="369551"/>
                </a:lnTo>
                <a:lnTo>
                  <a:pt x="186848" y="372238"/>
                </a:lnTo>
                <a:lnTo>
                  <a:pt x="196962" y="375022"/>
                </a:lnTo>
                <a:lnTo>
                  <a:pt x="208666" y="377870"/>
                </a:lnTo>
                <a:lnTo>
                  <a:pt x="217460" y="379769"/>
                </a:lnTo>
                <a:lnTo>
                  <a:pt x="229878" y="381878"/>
                </a:lnTo>
                <a:lnTo>
                  <a:pt x="237555" y="382441"/>
                </a:lnTo>
                <a:lnTo>
                  <a:pt x="246642" y="382816"/>
                </a:lnTo>
                <a:lnTo>
                  <a:pt x="256668" y="383066"/>
                </a:lnTo>
                <a:lnTo>
                  <a:pt x="266329" y="382241"/>
                </a:lnTo>
                <a:lnTo>
                  <a:pt x="275747" y="380698"/>
                </a:lnTo>
                <a:lnTo>
                  <a:pt x="285001" y="378678"/>
                </a:lnTo>
                <a:lnTo>
                  <a:pt x="297930" y="376433"/>
                </a:lnTo>
                <a:lnTo>
                  <a:pt x="308968" y="374443"/>
                </a:lnTo>
                <a:lnTo>
                  <a:pt x="316078" y="372523"/>
                </a:lnTo>
                <a:lnTo>
                  <a:pt x="323796" y="370251"/>
                </a:lnTo>
                <a:lnTo>
                  <a:pt x="337662" y="367726"/>
                </a:lnTo>
                <a:lnTo>
                  <a:pt x="344137" y="367053"/>
                </a:lnTo>
                <a:lnTo>
                  <a:pt x="353978" y="363659"/>
                </a:lnTo>
                <a:lnTo>
                  <a:pt x="365097" y="356171"/>
                </a:lnTo>
                <a:lnTo>
                  <a:pt x="368381" y="353396"/>
                </a:lnTo>
                <a:lnTo>
                  <a:pt x="372554" y="351546"/>
                </a:lnTo>
                <a:lnTo>
                  <a:pt x="382483" y="349492"/>
                </a:lnTo>
                <a:lnTo>
                  <a:pt x="393511" y="343287"/>
                </a:lnTo>
                <a:lnTo>
                  <a:pt x="404034" y="334906"/>
                </a:lnTo>
                <a:lnTo>
                  <a:pt x="415537" y="324610"/>
                </a:lnTo>
                <a:lnTo>
                  <a:pt x="425229" y="315276"/>
                </a:lnTo>
                <a:lnTo>
                  <a:pt x="434384" y="305234"/>
                </a:lnTo>
                <a:lnTo>
                  <a:pt x="440390" y="295504"/>
                </a:lnTo>
                <a:lnTo>
                  <a:pt x="443381" y="288147"/>
                </a:lnTo>
                <a:lnTo>
                  <a:pt x="446367" y="279274"/>
                </a:lnTo>
                <a:lnTo>
                  <a:pt x="449350" y="269390"/>
                </a:lnTo>
                <a:lnTo>
                  <a:pt x="450346" y="261808"/>
                </a:lnTo>
                <a:lnTo>
                  <a:pt x="450018" y="255761"/>
                </a:lnTo>
                <a:lnTo>
                  <a:pt x="448000" y="246397"/>
                </a:lnTo>
                <a:lnTo>
                  <a:pt x="447103" y="238928"/>
                </a:lnTo>
                <a:lnTo>
                  <a:pt x="445872" y="235547"/>
                </a:lnTo>
                <a:lnTo>
                  <a:pt x="441858" y="229145"/>
                </a:lnTo>
                <a:lnTo>
                  <a:pt x="439412" y="220346"/>
                </a:lnTo>
                <a:lnTo>
                  <a:pt x="438760" y="215221"/>
                </a:lnTo>
                <a:lnTo>
                  <a:pt x="435390" y="206882"/>
                </a:lnTo>
                <a:lnTo>
                  <a:pt x="430585" y="198876"/>
                </a:lnTo>
                <a:lnTo>
                  <a:pt x="425142" y="188703"/>
                </a:lnTo>
                <a:lnTo>
                  <a:pt x="419415" y="180213"/>
                </a:lnTo>
                <a:lnTo>
                  <a:pt x="410613" y="169855"/>
                </a:lnTo>
                <a:lnTo>
                  <a:pt x="401721" y="160502"/>
                </a:lnTo>
                <a:lnTo>
                  <a:pt x="398750" y="157466"/>
                </a:lnTo>
                <a:lnTo>
                  <a:pt x="396769" y="154450"/>
                </a:lnTo>
                <a:lnTo>
                  <a:pt x="392989" y="145465"/>
                </a:lnTo>
                <a:lnTo>
                  <a:pt x="388589" y="139499"/>
                </a:lnTo>
                <a:lnTo>
                  <a:pt x="386026" y="137511"/>
                </a:lnTo>
                <a:lnTo>
                  <a:pt x="383326" y="136185"/>
                </a:lnTo>
                <a:lnTo>
                  <a:pt x="380533" y="135302"/>
                </a:lnTo>
                <a:lnTo>
                  <a:pt x="374785" y="131675"/>
                </a:lnTo>
                <a:lnTo>
                  <a:pt x="363010" y="121261"/>
                </a:lnTo>
                <a:lnTo>
                  <a:pt x="359052" y="119399"/>
                </a:lnTo>
                <a:lnTo>
                  <a:pt x="344992" y="115787"/>
                </a:lnTo>
                <a:lnTo>
                  <a:pt x="334102" y="109866"/>
                </a:lnTo>
                <a:lnTo>
                  <a:pt x="324591" y="106678"/>
                </a:lnTo>
                <a:lnTo>
                  <a:pt x="315489" y="100883"/>
                </a:lnTo>
                <a:lnTo>
                  <a:pt x="309496" y="99179"/>
                </a:lnTo>
                <a:lnTo>
                  <a:pt x="296572" y="97093"/>
                </a:lnTo>
                <a:lnTo>
                  <a:pt x="286867" y="93196"/>
                </a:lnTo>
                <a:lnTo>
                  <a:pt x="274987" y="90163"/>
                </a:lnTo>
                <a:lnTo>
                  <a:pt x="268344" y="86808"/>
                </a:lnTo>
                <a:lnTo>
                  <a:pt x="265183" y="84524"/>
                </a:lnTo>
                <a:lnTo>
                  <a:pt x="259026" y="81987"/>
                </a:lnTo>
                <a:lnTo>
                  <a:pt x="249933" y="79957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3" name="SMARTPenAnnotation477"/>
          <p:cNvSpPr/>
          <p:nvPr/>
        </p:nvSpPr>
        <p:spPr>
          <a:xfrm>
            <a:off x="501304" y="3098601"/>
            <a:ext cx="2479449" cy="1900750"/>
          </a:xfrm>
          <a:custGeom>
            <a:avLst/>
            <a:gdLst/>
            <a:ahLst/>
            <a:cxnLst/>
            <a:rect l="0" t="0" r="0" b="0"/>
            <a:pathLst>
              <a:path w="2479449" h="1900750">
                <a:moveTo>
                  <a:pt x="355946" y="0"/>
                </a:moveTo>
                <a:lnTo>
                  <a:pt x="351205" y="4741"/>
                </a:lnTo>
                <a:lnTo>
                  <a:pt x="347824" y="6137"/>
                </a:lnTo>
                <a:lnTo>
                  <a:pt x="338776" y="7689"/>
                </a:lnTo>
                <a:lnTo>
                  <a:pt x="335570" y="9095"/>
                </a:lnTo>
                <a:lnTo>
                  <a:pt x="333432" y="11024"/>
                </a:lnTo>
                <a:lnTo>
                  <a:pt x="332007" y="13303"/>
                </a:lnTo>
                <a:lnTo>
                  <a:pt x="330064" y="14821"/>
                </a:lnTo>
                <a:lnTo>
                  <a:pt x="327777" y="15834"/>
                </a:lnTo>
                <a:lnTo>
                  <a:pt x="321718" y="17459"/>
                </a:lnTo>
                <a:lnTo>
                  <a:pt x="315928" y="17741"/>
                </a:lnTo>
                <a:lnTo>
                  <a:pt x="313392" y="18773"/>
                </a:lnTo>
                <a:lnTo>
                  <a:pt x="305083" y="23973"/>
                </a:lnTo>
                <a:lnTo>
                  <a:pt x="296337" y="26947"/>
                </a:lnTo>
                <a:lnTo>
                  <a:pt x="287462" y="32679"/>
                </a:lnTo>
                <a:lnTo>
                  <a:pt x="281521" y="34368"/>
                </a:lnTo>
                <a:lnTo>
                  <a:pt x="279540" y="35810"/>
                </a:lnTo>
                <a:lnTo>
                  <a:pt x="278220" y="37764"/>
                </a:lnTo>
                <a:lnTo>
                  <a:pt x="277339" y="40059"/>
                </a:lnTo>
                <a:lnTo>
                  <a:pt x="266619" y="52770"/>
                </a:lnTo>
                <a:lnTo>
                  <a:pt x="220906" y="94788"/>
                </a:lnTo>
                <a:lnTo>
                  <a:pt x="175752" y="149136"/>
                </a:lnTo>
                <a:lnTo>
                  <a:pt x="135949" y="207955"/>
                </a:lnTo>
                <a:lnTo>
                  <a:pt x="104189" y="255134"/>
                </a:lnTo>
                <a:lnTo>
                  <a:pt x="84898" y="306775"/>
                </a:lnTo>
                <a:lnTo>
                  <a:pt x="62418" y="362223"/>
                </a:lnTo>
                <a:lnTo>
                  <a:pt x="56817" y="376293"/>
                </a:lnTo>
                <a:lnTo>
                  <a:pt x="43358" y="439659"/>
                </a:lnTo>
                <a:lnTo>
                  <a:pt x="33879" y="480046"/>
                </a:lnTo>
                <a:lnTo>
                  <a:pt x="25370" y="532497"/>
                </a:lnTo>
                <a:lnTo>
                  <a:pt x="11633" y="589368"/>
                </a:lnTo>
                <a:lnTo>
                  <a:pt x="8207" y="643490"/>
                </a:lnTo>
                <a:lnTo>
                  <a:pt x="7733" y="697021"/>
                </a:lnTo>
                <a:lnTo>
                  <a:pt x="6698" y="752916"/>
                </a:lnTo>
                <a:lnTo>
                  <a:pt x="0" y="795114"/>
                </a:lnTo>
                <a:lnTo>
                  <a:pt x="8635" y="847377"/>
                </a:lnTo>
                <a:lnTo>
                  <a:pt x="15041" y="893444"/>
                </a:lnTo>
                <a:lnTo>
                  <a:pt x="22443" y="965603"/>
                </a:lnTo>
                <a:lnTo>
                  <a:pt x="27580" y="1014693"/>
                </a:lnTo>
                <a:lnTo>
                  <a:pt x="35079" y="1057027"/>
                </a:lnTo>
                <a:lnTo>
                  <a:pt x="43585" y="1106613"/>
                </a:lnTo>
                <a:lnTo>
                  <a:pt x="60088" y="1173736"/>
                </a:lnTo>
                <a:lnTo>
                  <a:pt x="75328" y="1226793"/>
                </a:lnTo>
                <a:lnTo>
                  <a:pt x="94928" y="1281345"/>
                </a:lnTo>
                <a:lnTo>
                  <a:pt x="112968" y="1338375"/>
                </a:lnTo>
                <a:lnTo>
                  <a:pt x="120955" y="1355841"/>
                </a:lnTo>
                <a:lnTo>
                  <a:pt x="157900" y="1414930"/>
                </a:lnTo>
                <a:lnTo>
                  <a:pt x="189673" y="1472203"/>
                </a:lnTo>
                <a:lnTo>
                  <a:pt x="197049" y="1486427"/>
                </a:lnTo>
                <a:lnTo>
                  <a:pt x="206281" y="1496718"/>
                </a:lnTo>
                <a:lnTo>
                  <a:pt x="233116" y="1520889"/>
                </a:lnTo>
                <a:lnTo>
                  <a:pt x="282534" y="1578425"/>
                </a:lnTo>
                <a:lnTo>
                  <a:pt x="338688" y="1629964"/>
                </a:lnTo>
                <a:lnTo>
                  <a:pt x="410497" y="1688449"/>
                </a:lnTo>
                <a:lnTo>
                  <a:pt x="483846" y="1730280"/>
                </a:lnTo>
                <a:lnTo>
                  <a:pt x="513691" y="1751942"/>
                </a:lnTo>
                <a:lnTo>
                  <a:pt x="611898" y="1797841"/>
                </a:lnTo>
                <a:lnTo>
                  <a:pt x="623822" y="1801150"/>
                </a:lnTo>
                <a:lnTo>
                  <a:pt x="652386" y="1808015"/>
                </a:lnTo>
                <a:lnTo>
                  <a:pt x="719013" y="1837553"/>
                </a:lnTo>
                <a:lnTo>
                  <a:pt x="752358" y="1850620"/>
                </a:lnTo>
                <a:lnTo>
                  <a:pt x="822277" y="1869541"/>
                </a:lnTo>
                <a:lnTo>
                  <a:pt x="869759" y="1882423"/>
                </a:lnTo>
                <a:lnTo>
                  <a:pt x="894480" y="1884813"/>
                </a:lnTo>
                <a:lnTo>
                  <a:pt x="918472" y="1891164"/>
                </a:lnTo>
                <a:lnTo>
                  <a:pt x="993423" y="1900749"/>
                </a:lnTo>
                <a:lnTo>
                  <a:pt x="1046784" y="1894223"/>
                </a:lnTo>
                <a:lnTo>
                  <a:pt x="1060191" y="1896242"/>
                </a:lnTo>
                <a:lnTo>
                  <a:pt x="1066544" y="1898169"/>
                </a:lnTo>
                <a:lnTo>
                  <a:pt x="1072764" y="1898462"/>
                </a:lnTo>
                <a:lnTo>
                  <a:pt x="1146531" y="1892155"/>
                </a:lnTo>
                <a:lnTo>
                  <a:pt x="1206562" y="1885981"/>
                </a:lnTo>
                <a:lnTo>
                  <a:pt x="1271159" y="1875005"/>
                </a:lnTo>
                <a:lnTo>
                  <a:pt x="1341450" y="1860001"/>
                </a:lnTo>
                <a:lnTo>
                  <a:pt x="1356518" y="1857550"/>
                </a:lnTo>
                <a:lnTo>
                  <a:pt x="1382360" y="1850538"/>
                </a:lnTo>
                <a:lnTo>
                  <a:pt x="1388480" y="1849840"/>
                </a:lnTo>
                <a:lnTo>
                  <a:pt x="1464205" y="1829098"/>
                </a:lnTo>
                <a:lnTo>
                  <a:pt x="1541031" y="1803743"/>
                </a:lnTo>
                <a:lnTo>
                  <a:pt x="1647569" y="1769204"/>
                </a:lnTo>
                <a:lnTo>
                  <a:pt x="1716832" y="1745467"/>
                </a:lnTo>
                <a:lnTo>
                  <a:pt x="1781455" y="1727314"/>
                </a:lnTo>
                <a:lnTo>
                  <a:pt x="1851399" y="1707561"/>
                </a:lnTo>
                <a:lnTo>
                  <a:pt x="1893733" y="1704694"/>
                </a:lnTo>
                <a:lnTo>
                  <a:pt x="1901948" y="1700882"/>
                </a:lnTo>
                <a:lnTo>
                  <a:pt x="1968615" y="1689063"/>
                </a:lnTo>
                <a:lnTo>
                  <a:pt x="2039245" y="1687830"/>
                </a:lnTo>
                <a:lnTo>
                  <a:pt x="2115178" y="1695856"/>
                </a:lnTo>
                <a:lnTo>
                  <a:pt x="2189708" y="1712875"/>
                </a:lnTo>
                <a:lnTo>
                  <a:pt x="2265197" y="1736678"/>
                </a:lnTo>
                <a:lnTo>
                  <a:pt x="2296805" y="1753314"/>
                </a:lnTo>
                <a:lnTo>
                  <a:pt x="2333455" y="1765448"/>
                </a:lnTo>
                <a:lnTo>
                  <a:pt x="2338058" y="1766325"/>
                </a:lnTo>
                <a:lnTo>
                  <a:pt x="2345820" y="1769945"/>
                </a:lnTo>
                <a:lnTo>
                  <a:pt x="2349278" y="1772299"/>
                </a:lnTo>
                <a:lnTo>
                  <a:pt x="2358413" y="1774915"/>
                </a:lnTo>
                <a:lnTo>
                  <a:pt x="2363627" y="1775613"/>
                </a:lnTo>
                <a:lnTo>
                  <a:pt x="2372066" y="1779034"/>
                </a:lnTo>
                <a:lnTo>
                  <a:pt x="2379124" y="1782869"/>
                </a:lnTo>
                <a:lnTo>
                  <a:pt x="2388676" y="1786021"/>
                </a:lnTo>
                <a:lnTo>
                  <a:pt x="2408526" y="1798247"/>
                </a:lnTo>
                <a:lnTo>
                  <a:pt x="2448564" y="1810998"/>
                </a:lnTo>
                <a:lnTo>
                  <a:pt x="2457427" y="1812214"/>
                </a:lnTo>
                <a:lnTo>
                  <a:pt x="2460394" y="1813377"/>
                </a:lnTo>
                <a:lnTo>
                  <a:pt x="2466337" y="1817315"/>
                </a:lnTo>
                <a:lnTo>
                  <a:pt x="2469310" y="1817770"/>
                </a:lnTo>
                <a:lnTo>
                  <a:pt x="2472285" y="1817081"/>
                </a:lnTo>
                <a:lnTo>
                  <a:pt x="2479448" y="1813587"/>
                </a:lnTo>
                <a:lnTo>
                  <a:pt x="2479044" y="1811315"/>
                </a:lnTo>
                <a:lnTo>
                  <a:pt x="2475948" y="1803500"/>
                </a:lnTo>
                <a:lnTo>
                  <a:pt x="2473734" y="1800623"/>
                </a:lnTo>
                <a:lnTo>
                  <a:pt x="2471265" y="1798704"/>
                </a:lnTo>
                <a:lnTo>
                  <a:pt x="2468627" y="1797425"/>
                </a:lnTo>
                <a:lnTo>
                  <a:pt x="2466869" y="1795581"/>
                </a:lnTo>
                <a:lnTo>
                  <a:pt x="2465696" y="1793359"/>
                </a:lnTo>
                <a:lnTo>
                  <a:pt x="2464915" y="1790885"/>
                </a:lnTo>
                <a:lnTo>
                  <a:pt x="2461401" y="1785491"/>
                </a:lnTo>
                <a:lnTo>
                  <a:pt x="2451060" y="1773943"/>
                </a:lnTo>
                <a:lnTo>
                  <a:pt x="2448212" y="1771988"/>
                </a:lnTo>
                <a:lnTo>
                  <a:pt x="2442401" y="1769816"/>
                </a:lnTo>
                <a:lnTo>
                  <a:pt x="2440455" y="1768244"/>
                </a:lnTo>
                <a:lnTo>
                  <a:pt x="2439158" y="1766205"/>
                </a:lnTo>
                <a:lnTo>
                  <a:pt x="2438293" y="1763852"/>
                </a:lnTo>
                <a:lnTo>
                  <a:pt x="2434686" y="1758593"/>
                </a:lnTo>
                <a:lnTo>
                  <a:pt x="2432335" y="1755802"/>
                </a:lnTo>
                <a:lnTo>
                  <a:pt x="2429776" y="1753941"/>
                </a:lnTo>
                <a:lnTo>
                  <a:pt x="2421433" y="1750329"/>
                </a:lnTo>
                <a:lnTo>
                  <a:pt x="2388767" y="1728316"/>
                </a:lnTo>
                <a:lnTo>
                  <a:pt x="2388824" y="1728672"/>
                </a:lnTo>
                <a:lnTo>
                  <a:pt x="2389854" y="1729901"/>
                </a:lnTo>
                <a:lnTo>
                  <a:pt x="2406033" y="1755549"/>
                </a:lnTo>
                <a:lnTo>
                  <a:pt x="2408111" y="1761849"/>
                </a:lnTo>
                <a:lnTo>
                  <a:pt x="2409657" y="1763925"/>
                </a:lnTo>
                <a:lnTo>
                  <a:pt x="2411680" y="1765309"/>
                </a:lnTo>
                <a:lnTo>
                  <a:pt x="2414022" y="1766232"/>
                </a:lnTo>
                <a:lnTo>
                  <a:pt x="2425981" y="1775604"/>
                </a:lnTo>
                <a:lnTo>
                  <a:pt x="2439917" y="1789313"/>
                </a:lnTo>
                <a:lnTo>
                  <a:pt x="2441775" y="1792157"/>
                </a:lnTo>
                <a:lnTo>
                  <a:pt x="2443840" y="1797962"/>
                </a:lnTo>
                <a:lnTo>
                  <a:pt x="2445383" y="1799907"/>
                </a:lnTo>
                <a:lnTo>
                  <a:pt x="2447404" y="1801204"/>
                </a:lnTo>
                <a:lnTo>
                  <a:pt x="2453036" y="1803285"/>
                </a:lnTo>
                <a:lnTo>
                  <a:pt x="2458752" y="1803645"/>
                </a:lnTo>
                <a:lnTo>
                  <a:pt x="2459293" y="1804688"/>
                </a:lnTo>
                <a:lnTo>
                  <a:pt x="2458662" y="1806375"/>
                </a:lnTo>
                <a:lnTo>
                  <a:pt x="2457248" y="1808492"/>
                </a:lnTo>
                <a:lnTo>
                  <a:pt x="2455314" y="1809904"/>
                </a:lnTo>
                <a:lnTo>
                  <a:pt x="2446982" y="1812355"/>
                </a:lnTo>
                <a:lnTo>
                  <a:pt x="2428454" y="1812694"/>
                </a:lnTo>
                <a:lnTo>
                  <a:pt x="2424212" y="1813697"/>
                </a:lnTo>
                <a:lnTo>
                  <a:pt x="2374055" y="1839516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4" name="SMARTPenAnnotation478"/>
          <p:cNvSpPr/>
          <p:nvPr/>
        </p:nvSpPr>
        <p:spPr>
          <a:xfrm>
            <a:off x="3402290" y="4751094"/>
            <a:ext cx="409664" cy="392361"/>
          </a:xfrm>
          <a:custGeom>
            <a:avLst/>
            <a:gdLst/>
            <a:ahLst/>
            <a:cxnLst/>
            <a:rect l="0" t="0" r="0" b="0"/>
            <a:pathLst>
              <a:path w="409664" h="392361">
                <a:moveTo>
                  <a:pt x="357108" y="106656"/>
                </a:moveTo>
                <a:lnTo>
                  <a:pt x="340858" y="74155"/>
                </a:lnTo>
                <a:lnTo>
                  <a:pt x="332437" y="63452"/>
                </a:lnTo>
                <a:lnTo>
                  <a:pt x="326961" y="54050"/>
                </a:lnTo>
                <a:lnTo>
                  <a:pt x="318300" y="42342"/>
                </a:lnTo>
                <a:lnTo>
                  <a:pt x="309764" y="33093"/>
                </a:lnTo>
                <a:lnTo>
                  <a:pt x="300347" y="24351"/>
                </a:lnTo>
                <a:lnTo>
                  <a:pt x="288476" y="18438"/>
                </a:lnTo>
                <a:lnTo>
                  <a:pt x="267189" y="8055"/>
                </a:lnTo>
                <a:lnTo>
                  <a:pt x="261444" y="5203"/>
                </a:lnTo>
                <a:lnTo>
                  <a:pt x="253644" y="3301"/>
                </a:lnTo>
                <a:lnTo>
                  <a:pt x="244476" y="2034"/>
                </a:lnTo>
                <a:lnTo>
                  <a:pt x="234395" y="1189"/>
                </a:lnTo>
                <a:lnTo>
                  <a:pt x="224698" y="626"/>
                </a:lnTo>
                <a:lnTo>
                  <a:pt x="205986" y="0"/>
                </a:lnTo>
                <a:lnTo>
                  <a:pt x="197821" y="825"/>
                </a:lnTo>
                <a:lnTo>
                  <a:pt x="190393" y="2368"/>
                </a:lnTo>
                <a:lnTo>
                  <a:pt x="177841" y="6727"/>
                </a:lnTo>
                <a:lnTo>
                  <a:pt x="168954" y="11972"/>
                </a:lnTo>
                <a:lnTo>
                  <a:pt x="159052" y="14965"/>
                </a:lnTo>
                <a:lnTo>
                  <a:pt x="153633" y="15762"/>
                </a:lnTo>
                <a:lnTo>
                  <a:pt x="147044" y="19271"/>
                </a:lnTo>
                <a:lnTo>
                  <a:pt x="139675" y="24587"/>
                </a:lnTo>
                <a:lnTo>
                  <a:pt x="131785" y="31107"/>
                </a:lnTo>
                <a:lnTo>
                  <a:pt x="124541" y="36446"/>
                </a:lnTo>
                <a:lnTo>
                  <a:pt x="117728" y="40998"/>
                </a:lnTo>
                <a:lnTo>
                  <a:pt x="111201" y="45024"/>
                </a:lnTo>
                <a:lnTo>
                  <a:pt x="98657" y="52144"/>
                </a:lnTo>
                <a:lnTo>
                  <a:pt x="92534" y="55432"/>
                </a:lnTo>
                <a:lnTo>
                  <a:pt x="85475" y="60600"/>
                </a:lnTo>
                <a:lnTo>
                  <a:pt x="77793" y="67022"/>
                </a:lnTo>
                <a:lnTo>
                  <a:pt x="69695" y="74280"/>
                </a:lnTo>
                <a:lnTo>
                  <a:pt x="55405" y="87637"/>
                </a:lnTo>
                <a:lnTo>
                  <a:pt x="48817" y="93976"/>
                </a:lnTo>
                <a:lnTo>
                  <a:pt x="43432" y="100187"/>
                </a:lnTo>
                <a:lnTo>
                  <a:pt x="34803" y="112380"/>
                </a:lnTo>
                <a:lnTo>
                  <a:pt x="27661" y="124413"/>
                </a:lnTo>
                <a:lnTo>
                  <a:pt x="24367" y="130400"/>
                </a:lnTo>
                <a:lnTo>
                  <a:pt x="10251" y="157789"/>
                </a:lnTo>
                <a:lnTo>
                  <a:pt x="6807" y="166541"/>
                </a:lnTo>
                <a:lnTo>
                  <a:pt x="4512" y="174361"/>
                </a:lnTo>
                <a:lnTo>
                  <a:pt x="2981" y="181558"/>
                </a:lnTo>
                <a:lnTo>
                  <a:pt x="1961" y="189333"/>
                </a:lnTo>
                <a:lnTo>
                  <a:pt x="1281" y="197492"/>
                </a:lnTo>
                <a:lnTo>
                  <a:pt x="827" y="205908"/>
                </a:lnTo>
                <a:lnTo>
                  <a:pt x="324" y="223198"/>
                </a:lnTo>
                <a:lnTo>
                  <a:pt x="0" y="253810"/>
                </a:lnTo>
                <a:lnTo>
                  <a:pt x="966" y="260321"/>
                </a:lnTo>
                <a:lnTo>
                  <a:pt x="2602" y="266646"/>
                </a:lnTo>
                <a:lnTo>
                  <a:pt x="7065" y="277974"/>
                </a:lnTo>
                <a:lnTo>
                  <a:pt x="12356" y="286315"/>
                </a:lnTo>
                <a:lnTo>
                  <a:pt x="20661" y="295976"/>
                </a:lnTo>
                <a:lnTo>
                  <a:pt x="29974" y="305891"/>
                </a:lnTo>
                <a:lnTo>
                  <a:pt x="44038" y="320342"/>
                </a:lnTo>
                <a:lnTo>
                  <a:pt x="61111" y="337491"/>
                </a:lnTo>
                <a:lnTo>
                  <a:pt x="72095" y="345840"/>
                </a:lnTo>
                <a:lnTo>
                  <a:pt x="83592" y="352858"/>
                </a:lnTo>
                <a:lnTo>
                  <a:pt x="95316" y="359285"/>
                </a:lnTo>
                <a:lnTo>
                  <a:pt x="113073" y="368481"/>
                </a:lnTo>
                <a:lnTo>
                  <a:pt x="130902" y="377489"/>
                </a:lnTo>
                <a:lnTo>
                  <a:pt x="138835" y="380477"/>
                </a:lnTo>
                <a:lnTo>
                  <a:pt x="148093" y="383461"/>
                </a:lnTo>
                <a:lnTo>
                  <a:pt x="158233" y="386443"/>
                </a:lnTo>
                <a:lnTo>
                  <a:pt x="166978" y="388430"/>
                </a:lnTo>
                <a:lnTo>
                  <a:pt x="174792" y="389756"/>
                </a:lnTo>
                <a:lnTo>
                  <a:pt x="181986" y="390639"/>
                </a:lnTo>
                <a:lnTo>
                  <a:pt x="188766" y="391228"/>
                </a:lnTo>
                <a:lnTo>
                  <a:pt x="195271" y="391620"/>
                </a:lnTo>
                <a:lnTo>
                  <a:pt x="207790" y="392057"/>
                </a:lnTo>
                <a:lnTo>
                  <a:pt x="231995" y="392337"/>
                </a:lnTo>
                <a:lnTo>
                  <a:pt x="237981" y="392360"/>
                </a:lnTo>
                <a:lnTo>
                  <a:pt x="249923" y="389739"/>
                </a:lnTo>
                <a:lnTo>
                  <a:pt x="255886" y="387652"/>
                </a:lnTo>
                <a:lnTo>
                  <a:pt x="263830" y="384275"/>
                </a:lnTo>
                <a:lnTo>
                  <a:pt x="283239" y="375232"/>
                </a:lnTo>
                <a:lnTo>
                  <a:pt x="306999" y="363725"/>
                </a:lnTo>
                <a:lnTo>
                  <a:pt x="313780" y="359394"/>
                </a:lnTo>
                <a:lnTo>
                  <a:pt x="320285" y="354524"/>
                </a:lnTo>
                <a:lnTo>
                  <a:pt x="326606" y="349291"/>
                </a:lnTo>
                <a:lnTo>
                  <a:pt x="333797" y="342827"/>
                </a:lnTo>
                <a:lnTo>
                  <a:pt x="349724" y="327706"/>
                </a:lnTo>
                <a:lnTo>
                  <a:pt x="356154" y="320499"/>
                </a:lnTo>
                <a:lnTo>
                  <a:pt x="361433" y="313710"/>
                </a:lnTo>
                <a:lnTo>
                  <a:pt x="365945" y="307199"/>
                </a:lnTo>
                <a:lnTo>
                  <a:pt x="370937" y="298891"/>
                </a:lnTo>
                <a:lnTo>
                  <a:pt x="376249" y="289383"/>
                </a:lnTo>
                <a:lnTo>
                  <a:pt x="381775" y="279075"/>
                </a:lnTo>
                <a:lnTo>
                  <a:pt x="387443" y="267243"/>
                </a:lnTo>
                <a:lnTo>
                  <a:pt x="393206" y="254393"/>
                </a:lnTo>
                <a:lnTo>
                  <a:pt x="399033" y="240866"/>
                </a:lnTo>
                <a:lnTo>
                  <a:pt x="402917" y="227879"/>
                </a:lnTo>
                <a:lnTo>
                  <a:pt x="405507" y="215253"/>
                </a:lnTo>
                <a:lnTo>
                  <a:pt x="407233" y="202866"/>
                </a:lnTo>
                <a:lnTo>
                  <a:pt x="408384" y="190640"/>
                </a:lnTo>
                <a:lnTo>
                  <a:pt x="409152" y="178520"/>
                </a:lnTo>
                <a:lnTo>
                  <a:pt x="409663" y="166472"/>
                </a:lnTo>
                <a:lnTo>
                  <a:pt x="409012" y="157447"/>
                </a:lnTo>
                <a:lnTo>
                  <a:pt x="407586" y="150438"/>
                </a:lnTo>
                <a:lnTo>
                  <a:pt x="403355" y="139013"/>
                </a:lnTo>
                <a:lnTo>
                  <a:pt x="398167" y="127321"/>
                </a:lnTo>
                <a:lnTo>
                  <a:pt x="392555" y="118155"/>
                </a:lnTo>
                <a:lnTo>
                  <a:pt x="383816" y="107417"/>
                </a:lnTo>
                <a:lnTo>
                  <a:pt x="374944" y="97951"/>
                </a:lnTo>
                <a:lnTo>
                  <a:pt x="371975" y="94900"/>
                </a:lnTo>
                <a:lnTo>
                  <a:pt x="368012" y="92865"/>
                </a:lnTo>
                <a:lnTo>
                  <a:pt x="358316" y="90605"/>
                </a:lnTo>
                <a:lnTo>
                  <a:pt x="347392" y="89600"/>
                </a:lnTo>
                <a:lnTo>
                  <a:pt x="334931" y="89153"/>
                </a:lnTo>
                <a:lnTo>
                  <a:pt x="298772" y="88843"/>
                </a:lnTo>
                <a:lnTo>
                  <a:pt x="286202" y="91463"/>
                </a:lnTo>
                <a:lnTo>
                  <a:pt x="274000" y="95935"/>
                </a:lnTo>
                <a:lnTo>
                  <a:pt x="267968" y="98516"/>
                </a:lnTo>
                <a:lnTo>
                  <a:pt x="232092" y="11558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5" name="SMARTPenAnnotation479"/>
          <p:cNvSpPr/>
          <p:nvPr/>
        </p:nvSpPr>
        <p:spPr>
          <a:xfrm>
            <a:off x="4679682" y="4750721"/>
            <a:ext cx="959977" cy="347179"/>
          </a:xfrm>
          <a:custGeom>
            <a:avLst/>
            <a:gdLst/>
            <a:ahLst/>
            <a:cxnLst/>
            <a:rect l="0" t="0" r="0" b="0"/>
            <a:pathLst>
              <a:path w="959977" h="347179">
                <a:moveTo>
                  <a:pt x="365591" y="53450"/>
                </a:moveTo>
                <a:lnTo>
                  <a:pt x="360851" y="43970"/>
                </a:lnTo>
                <a:lnTo>
                  <a:pt x="358462" y="41176"/>
                </a:lnTo>
                <a:lnTo>
                  <a:pt x="355878" y="39315"/>
                </a:lnTo>
                <a:lnTo>
                  <a:pt x="353162" y="38073"/>
                </a:lnTo>
                <a:lnTo>
                  <a:pt x="339860" y="36326"/>
                </a:lnTo>
                <a:lnTo>
                  <a:pt x="313870" y="35809"/>
                </a:lnTo>
                <a:lnTo>
                  <a:pt x="292333" y="38333"/>
                </a:lnTo>
                <a:lnTo>
                  <a:pt x="263187" y="42688"/>
                </a:lnTo>
                <a:lnTo>
                  <a:pt x="238718" y="46682"/>
                </a:lnTo>
                <a:lnTo>
                  <a:pt x="168918" y="62690"/>
                </a:lnTo>
                <a:lnTo>
                  <a:pt x="144897" y="67479"/>
                </a:lnTo>
                <a:lnTo>
                  <a:pt x="117685" y="77545"/>
                </a:lnTo>
                <a:lnTo>
                  <a:pt x="102094" y="84396"/>
                </a:lnTo>
                <a:lnTo>
                  <a:pt x="88723" y="90948"/>
                </a:lnTo>
                <a:lnTo>
                  <a:pt x="76833" y="97300"/>
                </a:lnTo>
                <a:lnTo>
                  <a:pt x="65929" y="103520"/>
                </a:lnTo>
                <a:lnTo>
                  <a:pt x="51168" y="113076"/>
                </a:lnTo>
                <a:lnTo>
                  <a:pt x="41301" y="119638"/>
                </a:lnTo>
                <a:lnTo>
                  <a:pt x="30167" y="124325"/>
                </a:lnTo>
                <a:lnTo>
                  <a:pt x="17516" y="134294"/>
                </a:lnTo>
                <a:lnTo>
                  <a:pt x="14479" y="137112"/>
                </a:lnTo>
                <a:lnTo>
                  <a:pt x="8458" y="145535"/>
                </a:lnTo>
                <a:lnTo>
                  <a:pt x="5463" y="150558"/>
                </a:lnTo>
                <a:lnTo>
                  <a:pt x="3467" y="155892"/>
                </a:lnTo>
                <a:lnTo>
                  <a:pt x="2136" y="161432"/>
                </a:lnTo>
                <a:lnTo>
                  <a:pt x="1248" y="167110"/>
                </a:lnTo>
                <a:lnTo>
                  <a:pt x="657" y="173872"/>
                </a:lnTo>
                <a:lnTo>
                  <a:pt x="262" y="181357"/>
                </a:lnTo>
                <a:lnTo>
                  <a:pt x="0" y="189323"/>
                </a:lnTo>
                <a:lnTo>
                  <a:pt x="817" y="196618"/>
                </a:lnTo>
                <a:lnTo>
                  <a:pt x="2353" y="203466"/>
                </a:lnTo>
                <a:lnTo>
                  <a:pt x="4370" y="210015"/>
                </a:lnTo>
                <a:lnTo>
                  <a:pt x="6611" y="219939"/>
                </a:lnTo>
                <a:lnTo>
                  <a:pt x="7208" y="223974"/>
                </a:lnTo>
                <a:lnTo>
                  <a:pt x="9591" y="229640"/>
                </a:lnTo>
                <a:lnTo>
                  <a:pt x="13164" y="236395"/>
                </a:lnTo>
                <a:lnTo>
                  <a:pt x="17530" y="243874"/>
                </a:lnTo>
                <a:lnTo>
                  <a:pt x="25028" y="257477"/>
                </a:lnTo>
                <a:lnTo>
                  <a:pt x="28416" y="263882"/>
                </a:lnTo>
                <a:lnTo>
                  <a:pt x="34827" y="273645"/>
                </a:lnTo>
                <a:lnTo>
                  <a:pt x="41975" y="282283"/>
                </a:lnTo>
                <a:lnTo>
                  <a:pt x="51767" y="292737"/>
                </a:lnTo>
                <a:lnTo>
                  <a:pt x="67093" y="308488"/>
                </a:lnTo>
                <a:lnTo>
                  <a:pt x="78600" y="319076"/>
                </a:lnTo>
                <a:lnTo>
                  <a:pt x="92188" y="328934"/>
                </a:lnTo>
                <a:lnTo>
                  <a:pt x="113440" y="337283"/>
                </a:lnTo>
                <a:lnTo>
                  <a:pt x="142713" y="344916"/>
                </a:lnTo>
                <a:lnTo>
                  <a:pt x="170899" y="347178"/>
                </a:lnTo>
                <a:lnTo>
                  <a:pt x="199686" y="346715"/>
                </a:lnTo>
                <a:lnTo>
                  <a:pt x="242791" y="341868"/>
                </a:lnTo>
                <a:lnTo>
                  <a:pt x="268680" y="340386"/>
                </a:lnTo>
                <a:lnTo>
                  <a:pt x="284117" y="338006"/>
                </a:lnTo>
                <a:lnTo>
                  <a:pt x="301353" y="334436"/>
                </a:lnTo>
                <a:lnTo>
                  <a:pt x="319789" y="330071"/>
                </a:lnTo>
                <a:lnTo>
                  <a:pt x="348211" y="325221"/>
                </a:lnTo>
                <a:lnTo>
                  <a:pt x="370765" y="322074"/>
                </a:lnTo>
                <a:lnTo>
                  <a:pt x="399205" y="315715"/>
                </a:lnTo>
                <a:lnTo>
                  <a:pt x="423616" y="313390"/>
                </a:lnTo>
                <a:lnTo>
                  <a:pt x="447604" y="312846"/>
                </a:lnTo>
                <a:lnTo>
                  <a:pt x="469510" y="309959"/>
                </a:lnTo>
                <a:lnTo>
                  <a:pt x="495931" y="305401"/>
                </a:lnTo>
                <a:lnTo>
                  <a:pt x="524265" y="301405"/>
                </a:lnTo>
                <a:lnTo>
                  <a:pt x="550214" y="297597"/>
                </a:lnTo>
                <a:lnTo>
                  <a:pt x="578284" y="295906"/>
                </a:lnTo>
                <a:lnTo>
                  <a:pt x="607756" y="290213"/>
                </a:lnTo>
                <a:lnTo>
                  <a:pt x="633797" y="286982"/>
                </a:lnTo>
                <a:lnTo>
                  <a:pt x="655624" y="286026"/>
                </a:lnTo>
                <a:lnTo>
                  <a:pt x="669079" y="283906"/>
                </a:lnTo>
                <a:lnTo>
                  <a:pt x="723735" y="273428"/>
                </a:lnTo>
                <a:lnTo>
                  <a:pt x="746686" y="270281"/>
                </a:lnTo>
                <a:lnTo>
                  <a:pt x="770762" y="268509"/>
                </a:lnTo>
                <a:lnTo>
                  <a:pt x="784123" y="265449"/>
                </a:lnTo>
                <a:lnTo>
                  <a:pt x="813385" y="258148"/>
                </a:lnTo>
                <a:lnTo>
                  <a:pt x="838454" y="253568"/>
                </a:lnTo>
                <a:lnTo>
                  <a:pt x="867924" y="247982"/>
                </a:lnTo>
                <a:lnTo>
                  <a:pt x="897080" y="237617"/>
                </a:lnTo>
                <a:lnTo>
                  <a:pt x="927093" y="232153"/>
                </a:lnTo>
                <a:lnTo>
                  <a:pt x="936947" y="227793"/>
                </a:lnTo>
                <a:lnTo>
                  <a:pt x="950365" y="217902"/>
                </a:lnTo>
                <a:lnTo>
                  <a:pt x="952912" y="215837"/>
                </a:lnTo>
                <a:lnTo>
                  <a:pt x="953591" y="214294"/>
                </a:lnTo>
                <a:lnTo>
                  <a:pt x="954346" y="209933"/>
                </a:lnTo>
                <a:lnTo>
                  <a:pt x="955540" y="207382"/>
                </a:lnTo>
                <a:lnTo>
                  <a:pt x="959512" y="201901"/>
                </a:lnTo>
                <a:lnTo>
                  <a:pt x="959976" y="198058"/>
                </a:lnTo>
                <a:lnTo>
                  <a:pt x="957845" y="188497"/>
                </a:lnTo>
                <a:lnTo>
                  <a:pt x="954896" y="182177"/>
                </a:lnTo>
                <a:lnTo>
                  <a:pt x="950946" y="174986"/>
                </a:lnTo>
                <a:lnTo>
                  <a:pt x="946327" y="167217"/>
                </a:lnTo>
                <a:lnTo>
                  <a:pt x="942256" y="161045"/>
                </a:lnTo>
                <a:lnTo>
                  <a:pt x="935088" y="151541"/>
                </a:lnTo>
                <a:lnTo>
                  <a:pt x="928593" y="141364"/>
                </a:lnTo>
                <a:lnTo>
                  <a:pt x="922400" y="131218"/>
                </a:lnTo>
                <a:lnTo>
                  <a:pt x="916341" y="123402"/>
                </a:lnTo>
                <a:lnTo>
                  <a:pt x="907694" y="116621"/>
                </a:lnTo>
                <a:lnTo>
                  <a:pt x="894316" y="107225"/>
                </a:lnTo>
                <a:lnTo>
                  <a:pt x="886330" y="101163"/>
                </a:lnTo>
                <a:lnTo>
                  <a:pt x="866708" y="89195"/>
                </a:lnTo>
                <a:lnTo>
                  <a:pt x="840326" y="71983"/>
                </a:lnTo>
                <a:lnTo>
                  <a:pt x="829917" y="64813"/>
                </a:lnTo>
                <a:lnTo>
                  <a:pt x="815705" y="54201"/>
                </a:lnTo>
                <a:lnTo>
                  <a:pt x="808543" y="50974"/>
                </a:lnTo>
                <a:lnTo>
                  <a:pt x="781263" y="43456"/>
                </a:lnTo>
                <a:lnTo>
                  <a:pt x="767721" y="37858"/>
                </a:lnTo>
                <a:lnTo>
                  <a:pt x="752740" y="31149"/>
                </a:lnTo>
                <a:lnTo>
                  <a:pt x="722866" y="21049"/>
                </a:lnTo>
                <a:lnTo>
                  <a:pt x="696028" y="14245"/>
                </a:lnTo>
                <a:lnTo>
                  <a:pt x="668771" y="9423"/>
                </a:lnTo>
                <a:lnTo>
                  <a:pt x="643276" y="3143"/>
                </a:lnTo>
                <a:lnTo>
                  <a:pt x="616381" y="519"/>
                </a:lnTo>
                <a:lnTo>
                  <a:pt x="587219" y="0"/>
                </a:lnTo>
                <a:lnTo>
                  <a:pt x="559673" y="2575"/>
                </a:lnTo>
                <a:lnTo>
                  <a:pt x="542604" y="4651"/>
                </a:lnTo>
                <a:lnTo>
                  <a:pt x="515701" y="9603"/>
                </a:lnTo>
                <a:lnTo>
                  <a:pt x="491838" y="15111"/>
                </a:lnTo>
                <a:lnTo>
                  <a:pt x="464695" y="20867"/>
                </a:lnTo>
                <a:lnTo>
                  <a:pt x="435746" y="29684"/>
                </a:lnTo>
                <a:lnTo>
                  <a:pt x="413307" y="35612"/>
                </a:lnTo>
                <a:lnTo>
                  <a:pt x="388782" y="41553"/>
                </a:lnTo>
                <a:lnTo>
                  <a:pt x="359233" y="50477"/>
                </a:lnTo>
                <a:lnTo>
                  <a:pt x="336477" y="59404"/>
                </a:lnTo>
                <a:lnTo>
                  <a:pt x="311324" y="69326"/>
                </a:lnTo>
                <a:lnTo>
                  <a:pt x="302624" y="73956"/>
                </a:lnTo>
                <a:lnTo>
                  <a:pt x="276294" y="89169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6" name="SMARTPenAnnotation480"/>
          <p:cNvSpPr/>
          <p:nvPr/>
        </p:nvSpPr>
        <p:spPr>
          <a:xfrm>
            <a:off x="5027645" y="2902519"/>
            <a:ext cx="642673" cy="1883784"/>
          </a:xfrm>
          <a:custGeom>
            <a:avLst/>
            <a:gdLst/>
            <a:ahLst/>
            <a:cxnLst/>
            <a:rect l="0" t="0" r="0" b="0"/>
            <a:pathLst>
              <a:path w="642673" h="1883784">
                <a:moveTo>
                  <a:pt x="276589" y="1874863"/>
                </a:moveTo>
                <a:lnTo>
                  <a:pt x="281330" y="1874863"/>
                </a:lnTo>
                <a:lnTo>
                  <a:pt x="282726" y="1875856"/>
                </a:lnTo>
                <a:lnTo>
                  <a:pt x="283657" y="1877509"/>
                </a:lnTo>
                <a:lnTo>
                  <a:pt x="284278" y="1879604"/>
                </a:lnTo>
                <a:lnTo>
                  <a:pt x="285683" y="1881000"/>
                </a:lnTo>
                <a:lnTo>
                  <a:pt x="287613" y="1881931"/>
                </a:lnTo>
                <a:lnTo>
                  <a:pt x="292403" y="1882966"/>
                </a:lnTo>
                <a:lnTo>
                  <a:pt x="312362" y="1883745"/>
                </a:lnTo>
                <a:lnTo>
                  <a:pt x="324225" y="1883783"/>
                </a:lnTo>
                <a:lnTo>
                  <a:pt x="342628" y="1879049"/>
                </a:lnTo>
                <a:lnTo>
                  <a:pt x="361171" y="1871433"/>
                </a:lnTo>
                <a:lnTo>
                  <a:pt x="379666" y="1863417"/>
                </a:lnTo>
                <a:lnTo>
                  <a:pt x="395656" y="1857912"/>
                </a:lnTo>
                <a:lnTo>
                  <a:pt x="406677" y="1851430"/>
                </a:lnTo>
                <a:lnTo>
                  <a:pt x="416226" y="1848077"/>
                </a:lnTo>
                <a:lnTo>
                  <a:pt x="433634" y="1835911"/>
                </a:lnTo>
                <a:lnTo>
                  <a:pt x="451444" y="1822973"/>
                </a:lnTo>
                <a:lnTo>
                  <a:pt x="459474" y="1817074"/>
                </a:lnTo>
                <a:lnTo>
                  <a:pt x="466350" y="1814453"/>
                </a:lnTo>
                <a:lnTo>
                  <a:pt x="475359" y="1805350"/>
                </a:lnTo>
                <a:lnTo>
                  <a:pt x="484986" y="1794359"/>
                </a:lnTo>
                <a:lnTo>
                  <a:pt x="500945" y="1782219"/>
                </a:lnTo>
                <a:lnTo>
                  <a:pt x="512480" y="1771429"/>
                </a:lnTo>
                <a:lnTo>
                  <a:pt x="526123" y="1758281"/>
                </a:lnTo>
                <a:lnTo>
                  <a:pt x="543928" y="1735737"/>
                </a:lnTo>
                <a:lnTo>
                  <a:pt x="563443" y="1706491"/>
                </a:lnTo>
                <a:lnTo>
                  <a:pt x="582989" y="1678886"/>
                </a:lnTo>
                <a:lnTo>
                  <a:pt x="600618" y="1653681"/>
                </a:lnTo>
                <a:lnTo>
                  <a:pt x="615862" y="1620289"/>
                </a:lnTo>
                <a:lnTo>
                  <a:pt x="627813" y="1600122"/>
                </a:lnTo>
                <a:lnTo>
                  <a:pt x="631126" y="1591360"/>
                </a:lnTo>
                <a:lnTo>
                  <a:pt x="632599" y="1583166"/>
                </a:lnTo>
                <a:lnTo>
                  <a:pt x="634419" y="1567397"/>
                </a:lnTo>
                <a:lnTo>
                  <a:pt x="641419" y="1543136"/>
                </a:lnTo>
                <a:lnTo>
                  <a:pt x="642537" y="1491520"/>
                </a:lnTo>
                <a:lnTo>
                  <a:pt x="642672" y="1436111"/>
                </a:lnTo>
                <a:lnTo>
                  <a:pt x="634327" y="1382606"/>
                </a:lnTo>
                <a:lnTo>
                  <a:pt x="634143" y="1377028"/>
                </a:lnTo>
                <a:lnTo>
                  <a:pt x="632037" y="1371325"/>
                </a:lnTo>
                <a:lnTo>
                  <a:pt x="619689" y="1350559"/>
                </a:lnTo>
                <a:lnTo>
                  <a:pt x="618432" y="1346734"/>
                </a:lnTo>
                <a:lnTo>
                  <a:pt x="611743" y="1337191"/>
                </a:lnTo>
                <a:lnTo>
                  <a:pt x="607181" y="1331869"/>
                </a:lnTo>
                <a:lnTo>
                  <a:pt x="589545" y="1298775"/>
                </a:lnTo>
                <a:lnTo>
                  <a:pt x="571305" y="1276956"/>
                </a:lnTo>
                <a:lnTo>
                  <a:pt x="553412" y="1258748"/>
                </a:lnTo>
                <a:lnTo>
                  <a:pt x="541504" y="1246815"/>
                </a:lnTo>
                <a:lnTo>
                  <a:pt x="527613" y="1238213"/>
                </a:lnTo>
                <a:lnTo>
                  <a:pt x="511186" y="1228767"/>
                </a:lnTo>
                <a:lnTo>
                  <a:pt x="495369" y="1216879"/>
                </a:lnTo>
                <a:lnTo>
                  <a:pt x="479547" y="1203214"/>
                </a:lnTo>
                <a:lnTo>
                  <a:pt x="462163" y="1194946"/>
                </a:lnTo>
                <a:lnTo>
                  <a:pt x="456860" y="1192389"/>
                </a:lnTo>
                <a:lnTo>
                  <a:pt x="443029" y="1181612"/>
                </a:lnTo>
                <a:lnTo>
                  <a:pt x="423801" y="1164101"/>
                </a:lnTo>
                <a:lnTo>
                  <a:pt x="414446" y="1156141"/>
                </a:lnTo>
                <a:lnTo>
                  <a:pt x="394918" y="1142946"/>
                </a:lnTo>
                <a:lnTo>
                  <a:pt x="376471" y="1126045"/>
                </a:lnTo>
                <a:lnTo>
                  <a:pt x="354386" y="1096619"/>
                </a:lnTo>
                <a:lnTo>
                  <a:pt x="336156" y="1077286"/>
                </a:lnTo>
                <a:lnTo>
                  <a:pt x="301644" y="1042671"/>
                </a:lnTo>
                <a:lnTo>
                  <a:pt x="282651" y="1015987"/>
                </a:lnTo>
                <a:lnTo>
                  <a:pt x="265028" y="997286"/>
                </a:lnTo>
                <a:lnTo>
                  <a:pt x="248067" y="980194"/>
                </a:lnTo>
                <a:lnTo>
                  <a:pt x="235163" y="960135"/>
                </a:lnTo>
                <a:lnTo>
                  <a:pt x="215122" y="929126"/>
                </a:lnTo>
                <a:lnTo>
                  <a:pt x="198669" y="906848"/>
                </a:lnTo>
                <a:lnTo>
                  <a:pt x="180022" y="879023"/>
                </a:lnTo>
                <a:lnTo>
                  <a:pt x="162044" y="858938"/>
                </a:lnTo>
                <a:lnTo>
                  <a:pt x="148289" y="836958"/>
                </a:lnTo>
                <a:lnTo>
                  <a:pt x="129103" y="799052"/>
                </a:lnTo>
                <a:lnTo>
                  <a:pt x="111843" y="761032"/>
                </a:lnTo>
                <a:lnTo>
                  <a:pt x="93168" y="720000"/>
                </a:lnTo>
                <a:lnTo>
                  <a:pt x="83944" y="699802"/>
                </a:lnTo>
                <a:lnTo>
                  <a:pt x="64498" y="670666"/>
                </a:lnTo>
                <a:lnTo>
                  <a:pt x="60782" y="664276"/>
                </a:lnTo>
                <a:lnTo>
                  <a:pt x="56651" y="651884"/>
                </a:lnTo>
                <a:lnTo>
                  <a:pt x="53823" y="639763"/>
                </a:lnTo>
                <a:lnTo>
                  <a:pt x="35341" y="590860"/>
                </a:lnTo>
                <a:lnTo>
                  <a:pt x="21578" y="558477"/>
                </a:lnTo>
                <a:lnTo>
                  <a:pt x="13117" y="512516"/>
                </a:lnTo>
                <a:lnTo>
                  <a:pt x="3724" y="458843"/>
                </a:lnTo>
                <a:lnTo>
                  <a:pt x="940" y="406229"/>
                </a:lnTo>
                <a:lnTo>
                  <a:pt x="0" y="349930"/>
                </a:lnTo>
                <a:lnTo>
                  <a:pt x="6867" y="296440"/>
                </a:lnTo>
                <a:lnTo>
                  <a:pt x="7477" y="286800"/>
                </a:lnTo>
                <a:lnTo>
                  <a:pt x="22558" y="244790"/>
                </a:lnTo>
                <a:lnTo>
                  <a:pt x="42047" y="192511"/>
                </a:lnTo>
                <a:lnTo>
                  <a:pt x="56262" y="171675"/>
                </a:lnTo>
                <a:lnTo>
                  <a:pt x="71519" y="147950"/>
                </a:lnTo>
                <a:lnTo>
                  <a:pt x="86889" y="129380"/>
                </a:lnTo>
                <a:lnTo>
                  <a:pt x="109918" y="104550"/>
                </a:lnTo>
                <a:lnTo>
                  <a:pt x="120161" y="94878"/>
                </a:lnTo>
                <a:lnTo>
                  <a:pt x="136092" y="83854"/>
                </a:lnTo>
                <a:lnTo>
                  <a:pt x="153513" y="71241"/>
                </a:lnTo>
                <a:lnTo>
                  <a:pt x="166326" y="63206"/>
                </a:lnTo>
                <a:lnTo>
                  <a:pt x="185250" y="49714"/>
                </a:lnTo>
                <a:lnTo>
                  <a:pt x="204244" y="39087"/>
                </a:lnTo>
                <a:lnTo>
                  <a:pt x="222607" y="31056"/>
                </a:lnTo>
                <a:lnTo>
                  <a:pt x="240691" y="24180"/>
                </a:lnTo>
                <a:lnTo>
                  <a:pt x="256004" y="20463"/>
                </a:lnTo>
                <a:lnTo>
                  <a:pt x="269425" y="17818"/>
                </a:lnTo>
                <a:lnTo>
                  <a:pt x="288136" y="11743"/>
                </a:lnTo>
                <a:lnTo>
                  <a:pt x="307240" y="9502"/>
                </a:lnTo>
                <a:lnTo>
                  <a:pt x="322954" y="8978"/>
                </a:lnTo>
                <a:lnTo>
                  <a:pt x="343795" y="8683"/>
                </a:lnTo>
                <a:lnTo>
                  <a:pt x="361690" y="5968"/>
                </a:lnTo>
                <a:lnTo>
                  <a:pt x="372018" y="3855"/>
                </a:lnTo>
                <a:lnTo>
                  <a:pt x="382873" y="2446"/>
                </a:lnTo>
                <a:lnTo>
                  <a:pt x="394078" y="1507"/>
                </a:lnTo>
                <a:lnTo>
                  <a:pt x="420872" y="185"/>
                </a:lnTo>
                <a:lnTo>
                  <a:pt x="426356" y="0"/>
                </a:lnTo>
                <a:lnTo>
                  <a:pt x="431004" y="869"/>
                </a:lnTo>
                <a:lnTo>
                  <a:pt x="443278" y="5839"/>
                </a:lnTo>
                <a:lnTo>
                  <a:pt x="461026" y="8745"/>
                </a:lnTo>
                <a:lnTo>
                  <a:pt x="479939" y="12941"/>
                </a:lnTo>
                <a:lnTo>
                  <a:pt x="496282" y="15467"/>
                </a:lnTo>
                <a:lnTo>
                  <a:pt x="512144" y="17582"/>
                </a:lnTo>
                <a:lnTo>
                  <a:pt x="521931" y="19535"/>
                </a:lnTo>
                <a:lnTo>
                  <a:pt x="540411" y="23359"/>
                </a:lnTo>
                <a:lnTo>
                  <a:pt x="560359" y="25814"/>
                </a:lnTo>
                <a:lnTo>
                  <a:pt x="563996" y="26015"/>
                </a:lnTo>
                <a:lnTo>
                  <a:pt x="566420" y="27142"/>
                </a:lnTo>
                <a:lnTo>
                  <a:pt x="568036" y="28885"/>
                </a:lnTo>
                <a:lnTo>
                  <a:pt x="569114" y="31039"/>
                </a:lnTo>
                <a:lnTo>
                  <a:pt x="571816" y="32475"/>
                </a:lnTo>
                <a:lnTo>
                  <a:pt x="584109" y="34497"/>
                </a:lnTo>
                <a:lnTo>
                  <a:pt x="600300" y="35179"/>
                </a:lnTo>
                <a:lnTo>
                  <a:pt x="605506" y="35236"/>
                </a:lnTo>
                <a:lnTo>
                  <a:pt x="616581" y="37944"/>
                </a:lnTo>
                <a:lnTo>
                  <a:pt x="633776" y="44277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7" name="SMARTPenAnnotation481"/>
          <p:cNvSpPr/>
          <p:nvPr/>
        </p:nvSpPr>
        <p:spPr>
          <a:xfrm>
            <a:off x="5670518" y="2821903"/>
            <a:ext cx="507585" cy="321311"/>
          </a:xfrm>
          <a:custGeom>
            <a:avLst/>
            <a:gdLst/>
            <a:ahLst/>
            <a:cxnLst/>
            <a:rect l="0" t="0" r="0" b="0"/>
            <a:pathLst>
              <a:path w="507585" h="321311">
                <a:moveTo>
                  <a:pt x="499896" y="142753"/>
                </a:moveTo>
                <a:lnTo>
                  <a:pt x="507584" y="127376"/>
                </a:lnTo>
                <a:lnTo>
                  <a:pt x="505628" y="120705"/>
                </a:lnTo>
                <a:lnTo>
                  <a:pt x="501028" y="109734"/>
                </a:lnTo>
                <a:lnTo>
                  <a:pt x="495107" y="102943"/>
                </a:lnTo>
                <a:lnTo>
                  <a:pt x="484869" y="93309"/>
                </a:lnTo>
                <a:lnTo>
                  <a:pt x="477971" y="87962"/>
                </a:lnTo>
                <a:lnTo>
                  <a:pt x="470397" y="82413"/>
                </a:lnTo>
                <a:lnTo>
                  <a:pt x="454043" y="70956"/>
                </a:lnTo>
                <a:lnTo>
                  <a:pt x="445515" y="65123"/>
                </a:lnTo>
                <a:lnTo>
                  <a:pt x="431892" y="57265"/>
                </a:lnTo>
                <a:lnTo>
                  <a:pt x="395588" y="37951"/>
                </a:lnTo>
                <a:lnTo>
                  <a:pt x="380748" y="31213"/>
                </a:lnTo>
                <a:lnTo>
                  <a:pt x="368870" y="26721"/>
                </a:lnTo>
                <a:lnTo>
                  <a:pt x="358967" y="23726"/>
                </a:lnTo>
                <a:lnTo>
                  <a:pt x="350381" y="20738"/>
                </a:lnTo>
                <a:lnTo>
                  <a:pt x="335549" y="14771"/>
                </a:lnTo>
                <a:lnTo>
                  <a:pt x="319696" y="11458"/>
                </a:lnTo>
                <a:lnTo>
                  <a:pt x="311302" y="10574"/>
                </a:lnTo>
                <a:lnTo>
                  <a:pt x="296683" y="6947"/>
                </a:lnTo>
                <a:lnTo>
                  <a:pt x="290006" y="4591"/>
                </a:lnTo>
                <a:lnTo>
                  <a:pt x="280595" y="3020"/>
                </a:lnTo>
                <a:lnTo>
                  <a:pt x="269359" y="1972"/>
                </a:lnTo>
                <a:lnTo>
                  <a:pt x="256908" y="1274"/>
                </a:lnTo>
                <a:lnTo>
                  <a:pt x="235136" y="498"/>
                </a:lnTo>
                <a:lnTo>
                  <a:pt x="201645" y="0"/>
                </a:lnTo>
                <a:lnTo>
                  <a:pt x="190929" y="952"/>
                </a:lnTo>
                <a:lnTo>
                  <a:pt x="177832" y="2578"/>
                </a:lnTo>
                <a:lnTo>
                  <a:pt x="163148" y="4655"/>
                </a:lnTo>
                <a:lnTo>
                  <a:pt x="151373" y="6039"/>
                </a:lnTo>
                <a:lnTo>
                  <a:pt x="141540" y="6962"/>
                </a:lnTo>
                <a:lnTo>
                  <a:pt x="132999" y="7577"/>
                </a:lnTo>
                <a:lnTo>
                  <a:pt x="118218" y="10907"/>
                </a:lnTo>
                <a:lnTo>
                  <a:pt x="105035" y="15694"/>
                </a:lnTo>
                <a:lnTo>
                  <a:pt x="92561" y="21128"/>
                </a:lnTo>
                <a:lnTo>
                  <a:pt x="64901" y="34507"/>
                </a:lnTo>
                <a:lnTo>
                  <a:pt x="50911" y="42719"/>
                </a:lnTo>
                <a:lnTo>
                  <a:pt x="40394" y="50668"/>
                </a:lnTo>
                <a:lnTo>
                  <a:pt x="34811" y="55566"/>
                </a:lnTo>
                <a:lnTo>
                  <a:pt x="29105" y="60816"/>
                </a:lnTo>
                <a:lnTo>
                  <a:pt x="24308" y="66300"/>
                </a:lnTo>
                <a:lnTo>
                  <a:pt x="20119" y="71941"/>
                </a:lnTo>
                <a:lnTo>
                  <a:pt x="16333" y="77685"/>
                </a:lnTo>
                <a:lnTo>
                  <a:pt x="12818" y="83499"/>
                </a:lnTo>
                <a:lnTo>
                  <a:pt x="9482" y="89360"/>
                </a:lnTo>
                <a:lnTo>
                  <a:pt x="6266" y="95251"/>
                </a:lnTo>
                <a:lnTo>
                  <a:pt x="4121" y="101163"/>
                </a:lnTo>
                <a:lnTo>
                  <a:pt x="2692" y="107089"/>
                </a:lnTo>
                <a:lnTo>
                  <a:pt x="1739" y="113024"/>
                </a:lnTo>
                <a:lnTo>
                  <a:pt x="680" y="122264"/>
                </a:lnTo>
                <a:lnTo>
                  <a:pt x="398" y="126117"/>
                </a:lnTo>
                <a:lnTo>
                  <a:pt x="84" y="143627"/>
                </a:lnTo>
                <a:lnTo>
                  <a:pt x="0" y="155242"/>
                </a:lnTo>
                <a:lnTo>
                  <a:pt x="937" y="164970"/>
                </a:lnTo>
                <a:lnTo>
                  <a:pt x="2553" y="173439"/>
                </a:lnTo>
                <a:lnTo>
                  <a:pt x="4623" y="181070"/>
                </a:lnTo>
                <a:lnTo>
                  <a:pt x="6003" y="188141"/>
                </a:lnTo>
                <a:lnTo>
                  <a:pt x="6923" y="194840"/>
                </a:lnTo>
                <a:lnTo>
                  <a:pt x="7536" y="201290"/>
                </a:lnTo>
                <a:lnTo>
                  <a:pt x="8937" y="207574"/>
                </a:lnTo>
                <a:lnTo>
                  <a:pt x="10863" y="213748"/>
                </a:lnTo>
                <a:lnTo>
                  <a:pt x="13140" y="219849"/>
                </a:lnTo>
                <a:lnTo>
                  <a:pt x="18315" y="229273"/>
                </a:lnTo>
                <a:lnTo>
                  <a:pt x="23922" y="237761"/>
                </a:lnTo>
                <a:lnTo>
                  <a:pt x="26807" y="242802"/>
                </a:lnTo>
                <a:lnTo>
                  <a:pt x="32657" y="252704"/>
                </a:lnTo>
                <a:lnTo>
                  <a:pt x="38565" y="260411"/>
                </a:lnTo>
                <a:lnTo>
                  <a:pt x="44498" y="269790"/>
                </a:lnTo>
                <a:lnTo>
                  <a:pt x="47469" y="275069"/>
                </a:lnTo>
                <a:lnTo>
                  <a:pt x="56062" y="283581"/>
                </a:lnTo>
                <a:lnTo>
                  <a:pt x="65503" y="290671"/>
                </a:lnTo>
                <a:lnTo>
                  <a:pt x="77389" y="300241"/>
                </a:lnTo>
                <a:lnTo>
                  <a:pt x="87550" y="306344"/>
                </a:lnTo>
                <a:lnTo>
                  <a:pt x="98681" y="309718"/>
                </a:lnTo>
                <a:lnTo>
                  <a:pt x="104427" y="310618"/>
                </a:lnTo>
                <a:lnTo>
                  <a:pt x="113457" y="314263"/>
                </a:lnTo>
                <a:lnTo>
                  <a:pt x="117254" y="316624"/>
                </a:lnTo>
                <a:lnTo>
                  <a:pt x="126765" y="319248"/>
                </a:lnTo>
                <a:lnTo>
                  <a:pt x="137607" y="320414"/>
                </a:lnTo>
                <a:lnTo>
                  <a:pt x="149039" y="320932"/>
                </a:lnTo>
                <a:lnTo>
                  <a:pt x="186807" y="321265"/>
                </a:lnTo>
                <a:lnTo>
                  <a:pt x="209271" y="321310"/>
                </a:lnTo>
                <a:lnTo>
                  <a:pt x="219825" y="320330"/>
                </a:lnTo>
                <a:lnTo>
                  <a:pt x="229838" y="318685"/>
                </a:lnTo>
                <a:lnTo>
                  <a:pt x="239490" y="316595"/>
                </a:lnTo>
                <a:lnTo>
                  <a:pt x="249894" y="313218"/>
                </a:lnTo>
                <a:lnTo>
                  <a:pt x="260798" y="308982"/>
                </a:lnTo>
                <a:lnTo>
                  <a:pt x="272036" y="304174"/>
                </a:lnTo>
                <a:lnTo>
                  <a:pt x="295106" y="293540"/>
                </a:lnTo>
                <a:lnTo>
                  <a:pt x="306815" y="287926"/>
                </a:lnTo>
                <a:lnTo>
                  <a:pt x="316605" y="282199"/>
                </a:lnTo>
                <a:lnTo>
                  <a:pt x="325116" y="276397"/>
                </a:lnTo>
                <a:lnTo>
                  <a:pt x="332775" y="270544"/>
                </a:lnTo>
                <a:lnTo>
                  <a:pt x="341849" y="264658"/>
                </a:lnTo>
                <a:lnTo>
                  <a:pt x="351867" y="258749"/>
                </a:lnTo>
                <a:lnTo>
                  <a:pt x="362514" y="252826"/>
                </a:lnTo>
                <a:lnTo>
                  <a:pt x="370605" y="246893"/>
                </a:lnTo>
                <a:lnTo>
                  <a:pt x="376991" y="240953"/>
                </a:lnTo>
                <a:lnTo>
                  <a:pt x="382240" y="235009"/>
                </a:lnTo>
                <a:lnTo>
                  <a:pt x="393365" y="225758"/>
                </a:lnTo>
                <a:lnTo>
                  <a:pt x="403931" y="218339"/>
                </a:lnTo>
                <a:lnTo>
                  <a:pt x="411935" y="211735"/>
                </a:lnTo>
                <a:lnTo>
                  <a:pt x="418799" y="202846"/>
                </a:lnTo>
                <a:lnTo>
                  <a:pt x="425157" y="193274"/>
                </a:lnTo>
                <a:lnTo>
                  <a:pt x="431290" y="185712"/>
                </a:lnTo>
                <a:lnTo>
                  <a:pt x="437324" y="176398"/>
                </a:lnTo>
                <a:lnTo>
                  <a:pt x="442320" y="166636"/>
                </a:lnTo>
                <a:lnTo>
                  <a:pt x="444541" y="158990"/>
                </a:lnTo>
                <a:lnTo>
                  <a:pt x="445791" y="149107"/>
                </a:lnTo>
                <a:lnTo>
                  <a:pt x="446162" y="139895"/>
                </a:lnTo>
                <a:lnTo>
                  <a:pt x="443602" y="131230"/>
                </a:lnTo>
                <a:lnTo>
                  <a:pt x="441531" y="126141"/>
                </a:lnTo>
                <a:lnTo>
                  <a:pt x="438166" y="119772"/>
                </a:lnTo>
                <a:lnTo>
                  <a:pt x="433938" y="112550"/>
                </a:lnTo>
                <a:lnTo>
                  <a:pt x="429134" y="104758"/>
                </a:lnTo>
                <a:lnTo>
                  <a:pt x="424940" y="98571"/>
                </a:lnTo>
                <a:lnTo>
                  <a:pt x="417634" y="89051"/>
                </a:lnTo>
                <a:lnTo>
                  <a:pt x="405788" y="81513"/>
                </a:lnTo>
                <a:lnTo>
                  <a:pt x="391594" y="75848"/>
                </a:lnTo>
                <a:lnTo>
                  <a:pt x="378670" y="73330"/>
                </a:lnTo>
                <a:lnTo>
                  <a:pt x="366312" y="69565"/>
                </a:lnTo>
                <a:lnTo>
                  <a:pt x="348091" y="62386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8" name="SMARTPenAnnotation482"/>
          <p:cNvSpPr/>
          <p:nvPr/>
        </p:nvSpPr>
        <p:spPr>
          <a:xfrm>
            <a:off x="6743726" y="2813265"/>
            <a:ext cx="773891" cy="335026"/>
          </a:xfrm>
          <a:custGeom>
            <a:avLst/>
            <a:gdLst/>
            <a:ahLst/>
            <a:cxnLst/>
            <a:rect l="0" t="0" r="0" b="0"/>
            <a:pathLst>
              <a:path w="773891" h="335026">
                <a:moveTo>
                  <a:pt x="766141" y="115672"/>
                </a:moveTo>
                <a:lnTo>
                  <a:pt x="766141" y="90814"/>
                </a:lnTo>
                <a:lnTo>
                  <a:pt x="765149" y="86202"/>
                </a:lnTo>
                <a:lnTo>
                  <a:pt x="761401" y="78431"/>
                </a:lnTo>
                <a:lnTo>
                  <a:pt x="753712" y="68478"/>
                </a:lnTo>
                <a:lnTo>
                  <a:pt x="745150" y="59245"/>
                </a:lnTo>
                <a:lnTo>
                  <a:pt x="731589" y="50225"/>
                </a:lnTo>
                <a:lnTo>
                  <a:pt x="715003" y="41269"/>
                </a:lnTo>
                <a:lnTo>
                  <a:pt x="697521" y="32332"/>
                </a:lnTo>
                <a:lnTo>
                  <a:pt x="675033" y="23400"/>
                </a:lnTo>
                <a:lnTo>
                  <a:pt x="649518" y="14469"/>
                </a:lnTo>
                <a:lnTo>
                  <a:pt x="629311" y="11162"/>
                </a:lnTo>
                <a:lnTo>
                  <a:pt x="608093" y="8699"/>
                </a:lnTo>
                <a:lnTo>
                  <a:pt x="588741" y="4298"/>
                </a:lnTo>
                <a:lnTo>
                  <a:pt x="567573" y="1680"/>
                </a:lnTo>
                <a:lnTo>
                  <a:pt x="556371" y="982"/>
                </a:lnTo>
                <a:lnTo>
                  <a:pt x="520113" y="207"/>
                </a:lnTo>
                <a:lnTo>
                  <a:pt x="497942" y="0"/>
                </a:lnTo>
                <a:lnTo>
                  <a:pt x="470264" y="854"/>
                </a:lnTo>
                <a:lnTo>
                  <a:pt x="405114" y="4449"/>
                </a:lnTo>
                <a:lnTo>
                  <a:pt x="378612" y="6797"/>
                </a:lnTo>
                <a:lnTo>
                  <a:pt x="356977" y="9354"/>
                </a:lnTo>
                <a:lnTo>
                  <a:pt x="338583" y="12051"/>
                </a:lnTo>
                <a:lnTo>
                  <a:pt x="304917" y="17694"/>
                </a:lnTo>
                <a:lnTo>
                  <a:pt x="288995" y="20588"/>
                </a:lnTo>
                <a:lnTo>
                  <a:pt x="260719" y="26449"/>
                </a:lnTo>
                <a:lnTo>
                  <a:pt x="247623" y="29401"/>
                </a:lnTo>
                <a:lnTo>
                  <a:pt x="225133" y="35327"/>
                </a:lnTo>
                <a:lnTo>
                  <a:pt x="204225" y="41268"/>
                </a:lnTo>
                <a:lnTo>
                  <a:pt x="181703" y="47216"/>
                </a:lnTo>
                <a:lnTo>
                  <a:pt x="168155" y="52175"/>
                </a:lnTo>
                <a:lnTo>
                  <a:pt x="153171" y="58458"/>
                </a:lnTo>
                <a:lnTo>
                  <a:pt x="137229" y="65623"/>
                </a:lnTo>
                <a:lnTo>
                  <a:pt x="123624" y="71392"/>
                </a:lnTo>
                <a:lnTo>
                  <a:pt x="100570" y="80448"/>
                </a:lnTo>
                <a:lnTo>
                  <a:pt x="83048" y="90426"/>
                </a:lnTo>
                <a:lnTo>
                  <a:pt x="75597" y="95865"/>
                </a:lnTo>
                <a:lnTo>
                  <a:pt x="68645" y="101475"/>
                </a:lnTo>
                <a:lnTo>
                  <a:pt x="62027" y="107200"/>
                </a:lnTo>
                <a:lnTo>
                  <a:pt x="55630" y="113000"/>
                </a:lnTo>
                <a:lnTo>
                  <a:pt x="43231" y="122091"/>
                </a:lnTo>
                <a:lnTo>
                  <a:pt x="37146" y="125905"/>
                </a:lnTo>
                <a:lnTo>
                  <a:pt x="27739" y="135434"/>
                </a:lnTo>
                <a:lnTo>
                  <a:pt x="23842" y="140752"/>
                </a:lnTo>
                <a:lnTo>
                  <a:pt x="20251" y="146283"/>
                </a:lnTo>
                <a:lnTo>
                  <a:pt x="16865" y="151954"/>
                </a:lnTo>
                <a:lnTo>
                  <a:pt x="13616" y="157720"/>
                </a:lnTo>
                <a:lnTo>
                  <a:pt x="10457" y="165532"/>
                </a:lnTo>
                <a:lnTo>
                  <a:pt x="7360" y="174709"/>
                </a:lnTo>
                <a:lnTo>
                  <a:pt x="4303" y="184796"/>
                </a:lnTo>
                <a:lnTo>
                  <a:pt x="2264" y="193504"/>
                </a:lnTo>
                <a:lnTo>
                  <a:pt x="905" y="201295"/>
                </a:lnTo>
                <a:lnTo>
                  <a:pt x="0" y="208473"/>
                </a:lnTo>
                <a:lnTo>
                  <a:pt x="388" y="215242"/>
                </a:lnTo>
                <a:lnTo>
                  <a:pt x="1639" y="221740"/>
                </a:lnTo>
                <a:lnTo>
                  <a:pt x="3465" y="228056"/>
                </a:lnTo>
                <a:lnTo>
                  <a:pt x="8140" y="237719"/>
                </a:lnTo>
                <a:lnTo>
                  <a:pt x="13525" y="246314"/>
                </a:lnTo>
                <a:lnTo>
                  <a:pt x="19226" y="256748"/>
                </a:lnTo>
                <a:lnTo>
                  <a:pt x="25067" y="265354"/>
                </a:lnTo>
                <a:lnTo>
                  <a:pt x="31962" y="273479"/>
                </a:lnTo>
                <a:lnTo>
                  <a:pt x="41641" y="283704"/>
                </a:lnTo>
                <a:lnTo>
                  <a:pt x="52558" y="292218"/>
                </a:lnTo>
                <a:lnTo>
                  <a:pt x="69860" y="302588"/>
                </a:lnTo>
                <a:lnTo>
                  <a:pt x="90200" y="311945"/>
                </a:lnTo>
                <a:lnTo>
                  <a:pt x="109527" y="317998"/>
                </a:lnTo>
                <a:lnTo>
                  <a:pt x="123016" y="321002"/>
                </a:lnTo>
                <a:lnTo>
                  <a:pt x="137961" y="323996"/>
                </a:lnTo>
                <a:lnTo>
                  <a:pt x="150901" y="325992"/>
                </a:lnTo>
                <a:lnTo>
                  <a:pt x="173217" y="328210"/>
                </a:lnTo>
                <a:lnTo>
                  <a:pt x="195703" y="329196"/>
                </a:lnTo>
                <a:lnTo>
                  <a:pt x="207255" y="329459"/>
                </a:lnTo>
                <a:lnTo>
                  <a:pt x="221902" y="330626"/>
                </a:lnTo>
                <a:lnTo>
                  <a:pt x="256697" y="334569"/>
                </a:lnTo>
                <a:lnTo>
                  <a:pt x="272723" y="335025"/>
                </a:lnTo>
                <a:lnTo>
                  <a:pt x="287375" y="334337"/>
                </a:lnTo>
                <a:lnTo>
                  <a:pt x="301112" y="332886"/>
                </a:lnTo>
                <a:lnTo>
                  <a:pt x="315231" y="331919"/>
                </a:lnTo>
                <a:lnTo>
                  <a:pt x="329605" y="331274"/>
                </a:lnTo>
                <a:lnTo>
                  <a:pt x="344148" y="330844"/>
                </a:lnTo>
                <a:lnTo>
                  <a:pt x="357812" y="329566"/>
                </a:lnTo>
                <a:lnTo>
                  <a:pt x="370890" y="327721"/>
                </a:lnTo>
                <a:lnTo>
                  <a:pt x="383578" y="325499"/>
                </a:lnTo>
                <a:lnTo>
                  <a:pt x="396005" y="324018"/>
                </a:lnTo>
                <a:lnTo>
                  <a:pt x="408259" y="323030"/>
                </a:lnTo>
                <a:lnTo>
                  <a:pt x="420397" y="322372"/>
                </a:lnTo>
                <a:lnTo>
                  <a:pt x="444467" y="321640"/>
                </a:lnTo>
                <a:lnTo>
                  <a:pt x="456441" y="321445"/>
                </a:lnTo>
                <a:lnTo>
                  <a:pt x="472362" y="319331"/>
                </a:lnTo>
                <a:lnTo>
                  <a:pt x="490913" y="315937"/>
                </a:lnTo>
                <a:lnTo>
                  <a:pt x="511218" y="311690"/>
                </a:lnTo>
                <a:lnTo>
                  <a:pt x="534677" y="305882"/>
                </a:lnTo>
                <a:lnTo>
                  <a:pt x="587200" y="291491"/>
                </a:lnTo>
                <a:lnTo>
                  <a:pt x="610136" y="284479"/>
                </a:lnTo>
                <a:lnTo>
                  <a:pt x="630388" y="277819"/>
                </a:lnTo>
                <a:lnTo>
                  <a:pt x="689055" y="257613"/>
                </a:lnTo>
                <a:lnTo>
                  <a:pt x="707406" y="250525"/>
                </a:lnTo>
                <a:lnTo>
                  <a:pt x="723170" y="243076"/>
                </a:lnTo>
                <a:lnTo>
                  <a:pt x="740097" y="233150"/>
                </a:lnTo>
                <a:lnTo>
                  <a:pt x="747786" y="227725"/>
                </a:lnTo>
                <a:lnTo>
                  <a:pt x="754897" y="222124"/>
                </a:lnTo>
                <a:lnTo>
                  <a:pt x="761622" y="216406"/>
                </a:lnTo>
                <a:lnTo>
                  <a:pt x="766104" y="209617"/>
                </a:lnTo>
                <a:lnTo>
                  <a:pt x="769093" y="202114"/>
                </a:lnTo>
                <a:lnTo>
                  <a:pt x="771085" y="194136"/>
                </a:lnTo>
                <a:lnTo>
                  <a:pt x="772414" y="186833"/>
                </a:lnTo>
                <a:lnTo>
                  <a:pt x="773300" y="179980"/>
                </a:lnTo>
                <a:lnTo>
                  <a:pt x="773890" y="173427"/>
                </a:lnTo>
                <a:lnTo>
                  <a:pt x="773291" y="168066"/>
                </a:lnTo>
                <a:lnTo>
                  <a:pt x="771900" y="163500"/>
                </a:lnTo>
                <a:lnTo>
                  <a:pt x="769981" y="159463"/>
                </a:lnTo>
                <a:lnTo>
                  <a:pt x="767847" y="149687"/>
                </a:lnTo>
                <a:lnTo>
                  <a:pt x="767278" y="144302"/>
                </a:lnTo>
                <a:lnTo>
                  <a:pt x="765907" y="139719"/>
                </a:lnTo>
                <a:lnTo>
                  <a:pt x="761737" y="131982"/>
                </a:lnTo>
                <a:lnTo>
                  <a:pt x="753812" y="122048"/>
                </a:lnTo>
                <a:lnTo>
                  <a:pt x="740439" y="112821"/>
                </a:lnTo>
                <a:lnTo>
                  <a:pt x="728649" y="103803"/>
                </a:lnTo>
                <a:lnTo>
                  <a:pt x="719382" y="95183"/>
                </a:lnTo>
                <a:lnTo>
                  <a:pt x="714132" y="90107"/>
                </a:lnTo>
                <a:lnTo>
                  <a:pt x="708647" y="86722"/>
                </a:lnTo>
                <a:lnTo>
                  <a:pt x="685588" y="78645"/>
                </a:lnTo>
                <a:lnTo>
                  <a:pt x="674777" y="74411"/>
                </a:lnTo>
                <a:lnTo>
                  <a:pt x="658984" y="71024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9" name="SMARTPenAnnotation483"/>
          <p:cNvSpPr/>
          <p:nvPr/>
        </p:nvSpPr>
        <p:spPr>
          <a:xfrm>
            <a:off x="4634782" y="4742117"/>
            <a:ext cx="455140" cy="436928"/>
          </a:xfrm>
          <a:custGeom>
            <a:avLst/>
            <a:gdLst/>
            <a:ahLst/>
            <a:cxnLst/>
            <a:rect l="0" t="0" r="0" b="0"/>
            <a:pathLst>
              <a:path w="455140" h="436928">
                <a:moveTo>
                  <a:pt x="455139" y="97773"/>
                </a:moveTo>
                <a:lnTo>
                  <a:pt x="442711" y="85344"/>
                </a:lnTo>
                <a:lnTo>
                  <a:pt x="434149" y="72042"/>
                </a:lnTo>
                <a:lnTo>
                  <a:pt x="425328" y="60273"/>
                </a:lnTo>
                <a:lnTo>
                  <a:pt x="416430" y="50503"/>
                </a:lnTo>
                <a:lnTo>
                  <a:pt x="413459" y="48400"/>
                </a:lnTo>
                <a:lnTo>
                  <a:pt x="402551" y="43457"/>
                </a:lnTo>
                <a:lnTo>
                  <a:pt x="389103" y="35268"/>
                </a:lnTo>
                <a:lnTo>
                  <a:pt x="380357" y="30306"/>
                </a:lnTo>
                <a:lnTo>
                  <a:pt x="360056" y="19502"/>
                </a:lnTo>
                <a:lnTo>
                  <a:pt x="351071" y="15827"/>
                </a:lnTo>
                <a:lnTo>
                  <a:pt x="343097" y="13377"/>
                </a:lnTo>
                <a:lnTo>
                  <a:pt x="328944" y="9662"/>
                </a:lnTo>
                <a:lnTo>
                  <a:pt x="316040" y="4704"/>
                </a:lnTo>
                <a:lnTo>
                  <a:pt x="303689" y="1838"/>
                </a:lnTo>
                <a:lnTo>
                  <a:pt x="291586" y="565"/>
                </a:lnTo>
                <a:lnTo>
                  <a:pt x="279592" y="0"/>
                </a:lnTo>
                <a:lnTo>
                  <a:pt x="272624" y="840"/>
                </a:lnTo>
                <a:lnTo>
                  <a:pt x="265001" y="2394"/>
                </a:lnTo>
                <a:lnTo>
                  <a:pt x="256943" y="4421"/>
                </a:lnTo>
                <a:lnTo>
                  <a:pt x="212419" y="16756"/>
                </a:lnTo>
                <a:lnTo>
                  <a:pt x="198076" y="19949"/>
                </a:lnTo>
                <a:lnTo>
                  <a:pt x="185537" y="22078"/>
                </a:lnTo>
                <a:lnTo>
                  <a:pt x="174201" y="23497"/>
                </a:lnTo>
                <a:lnTo>
                  <a:pt x="164660" y="26428"/>
                </a:lnTo>
                <a:lnTo>
                  <a:pt x="156315" y="30366"/>
                </a:lnTo>
                <a:lnTo>
                  <a:pt x="148767" y="34976"/>
                </a:lnTo>
                <a:lnTo>
                  <a:pt x="135088" y="42744"/>
                </a:lnTo>
                <a:lnTo>
                  <a:pt x="122395" y="49503"/>
                </a:lnTo>
                <a:lnTo>
                  <a:pt x="110138" y="55814"/>
                </a:lnTo>
                <a:lnTo>
                  <a:pt x="103100" y="60871"/>
                </a:lnTo>
                <a:lnTo>
                  <a:pt x="95431" y="67218"/>
                </a:lnTo>
                <a:lnTo>
                  <a:pt x="87341" y="74427"/>
                </a:lnTo>
                <a:lnTo>
                  <a:pt x="79965" y="80225"/>
                </a:lnTo>
                <a:lnTo>
                  <a:pt x="66476" y="89313"/>
                </a:lnTo>
                <a:lnTo>
                  <a:pt x="56512" y="99305"/>
                </a:lnTo>
                <a:lnTo>
                  <a:pt x="47784" y="111353"/>
                </a:lnTo>
                <a:lnTo>
                  <a:pt x="37290" y="126628"/>
                </a:lnTo>
                <a:lnTo>
                  <a:pt x="32706" y="133877"/>
                </a:lnTo>
                <a:lnTo>
                  <a:pt x="20522" y="154552"/>
                </a:lnTo>
                <a:lnTo>
                  <a:pt x="10291" y="170633"/>
                </a:lnTo>
                <a:lnTo>
                  <a:pt x="6769" y="178097"/>
                </a:lnTo>
                <a:lnTo>
                  <a:pt x="2856" y="191681"/>
                </a:lnTo>
                <a:lnTo>
                  <a:pt x="1117" y="204333"/>
                </a:lnTo>
                <a:lnTo>
                  <a:pt x="653" y="210485"/>
                </a:lnTo>
                <a:lnTo>
                  <a:pt x="344" y="218555"/>
                </a:lnTo>
                <a:lnTo>
                  <a:pt x="0" y="238105"/>
                </a:lnTo>
                <a:lnTo>
                  <a:pt x="901" y="245898"/>
                </a:lnTo>
                <a:lnTo>
                  <a:pt x="4547" y="257203"/>
                </a:lnTo>
                <a:lnTo>
                  <a:pt x="6909" y="264583"/>
                </a:lnTo>
                <a:lnTo>
                  <a:pt x="9475" y="273472"/>
                </a:lnTo>
                <a:lnTo>
                  <a:pt x="12178" y="283366"/>
                </a:lnTo>
                <a:lnTo>
                  <a:pt x="16957" y="295916"/>
                </a:lnTo>
                <a:lnTo>
                  <a:pt x="23119" y="310236"/>
                </a:lnTo>
                <a:lnTo>
                  <a:pt x="37904" y="342021"/>
                </a:lnTo>
                <a:lnTo>
                  <a:pt x="54397" y="375992"/>
                </a:lnTo>
                <a:lnTo>
                  <a:pt x="60977" y="388424"/>
                </a:lnTo>
                <a:lnTo>
                  <a:pt x="66357" y="397705"/>
                </a:lnTo>
                <a:lnTo>
                  <a:pt x="70936" y="404884"/>
                </a:lnTo>
                <a:lnTo>
                  <a:pt x="81315" y="415506"/>
                </a:lnTo>
                <a:lnTo>
                  <a:pt x="91550" y="423535"/>
                </a:lnTo>
                <a:lnTo>
                  <a:pt x="102890" y="432641"/>
                </a:lnTo>
                <a:lnTo>
                  <a:pt x="109407" y="435119"/>
                </a:lnTo>
                <a:lnTo>
                  <a:pt x="123395" y="436514"/>
                </a:lnTo>
                <a:lnTo>
                  <a:pt x="134395" y="436840"/>
                </a:lnTo>
                <a:lnTo>
                  <a:pt x="140107" y="436927"/>
                </a:lnTo>
                <a:lnTo>
                  <a:pt x="144907" y="435993"/>
                </a:lnTo>
                <a:lnTo>
                  <a:pt x="157395" y="429938"/>
                </a:lnTo>
                <a:lnTo>
                  <a:pt x="167696" y="424657"/>
                </a:lnTo>
                <a:lnTo>
                  <a:pt x="178890" y="421649"/>
                </a:lnTo>
                <a:lnTo>
                  <a:pt x="190479" y="419319"/>
                </a:lnTo>
                <a:lnTo>
                  <a:pt x="202245" y="414977"/>
                </a:lnTo>
                <a:lnTo>
                  <a:pt x="209152" y="410446"/>
                </a:lnTo>
                <a:lnTo>
                  <a:pt x="216734" y="404448"/>
                </a:lnTo>
                <a:lnTo>
                  <a:pt x="224765" y="397473"/>
                </a:lnTo>
                <a:lnTo>
                  <a:pt x="233096" y="391831"/>
                </a:lnTo>
                <a:lnTo>
                  <a:pt x="241626" y="387077"/>
                </a:lnTo>
                <a:lnTo>
                  <a:pt x="250289" y="382916"/>
                </a:lnTo>
                <a:lnTo>
                  <a:pt x="262561" y="375646"/>
                </a:lnTo>
                <a:lnTo>
                  <a:pt x="272314" y="368116"/>
                </a:lnTo>
                <a:lnTo>
                  <a:pt x="283264" y="358155"/>
                </a:lnTo>
                <a:lnTo>
                  <a:pt x="305326" y="336650"/>
                </a:lnTo>
                <a:lnTo>
                  <a:pt x="312600" y="328461"/>
                </a:lnTo>
                <a:lnTo>
                  <a:pt x="319433" y="320027"/>
                </a:lnTo>
                <a:lnTo>
                  <a:pt x="325973" y="311427"/>
                </a:lnTo>
                <a:lnTo>
                  <a:pt x="331326" y="303709"/>
                </a:lnTo>
                <a:lnTo>
                  <a:pt x="335886" y="296579"/>
                </a:lnTo>
                <a:lnTo>
                  <a:pt x="339919" y="289842"/>
                </a:lnTo>
                <a:lnTo>
                  <a:pt x="344591" y="281382"/>
                </a:lnTo>
                <a:lnTo>
                  <a:pt x="355075" y="261398"/>
                </a:lnTo>
                <a:lnTo>
                  <a:pt x="360648" y="249520"/>
                </a:lnTo>
                <a:lnTo>
                  <a:pt x="372133" y="223094"/>
                </a:lnTo>
                <a:lnTo>
                  <a:pt x="375989" y="213070"/>
                </a:lnTo>
                <a:lnTo>
                  <a:pt x="378560" y="205396"/>
                </a:lnTo>
                <a:lnTo>
                  <a:pt x="381417" y="193230"/>
                </a:lnTo>
                <a:lnTo>
                  <a:pt x="382686" y="181209"/>
                </a:lnTo>
                <a:lnTo>
                  <a:pt x="384017" y="174233"/>
                </a:lnTo>
                <a:lnTo>
                  <a:pt x="385896" y="166606"/>
                </a:lnTo>
                <a:lnTo>
                  <a:pt x="388142" y="158545"/>
                </a:lnTo>
                <a:lnTo>
                  <a:pt x="388646" y="151185"/>
                </a:lnTo>
                <a:lnTo>
                  <a:pt x="386561" y="137718"/>
                </a:lnTo>
                <a:lnTo>
                  <a:pt x="384549" y="128460"/>
                </a:lnTo>
                <a:lnTo>
                  <a:pt x="381432" y="123649"/>
                </a:lnTo>
                <a:lnTo>
                  <a:pt x="379213" y="120977"/>
                </a:lnTo>
                <a:lnTo>
                  <a:pt x="377732" y="118203"/>
                </a:lnTo>
                <a:lnTo>
                  <a:pt x="376088" y="112476"/>
                </a:lnTo>
                <a:lnTo>
                  <a:pt x="374657" y="110551"/>
                </a:lnTo>
                <a:lnTo>
                  <a:pt x="372711" y="109269"/>
                </a:lnTo>
                <a:lnTo>
                  <a:pt x="367200" y="107210"/>
                </a:lnTo>
                <a:lnTo>
                  <a:pt x="356913" y="106703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0" name="SMARTPenAnnotation484"/>
          <p:cNvSpPr/>
          <p:nvPr/>
        </p:nvSpPr>
        <p:spPr>
          <a:xfrm>
            <a:off x="366217" y="2421838"/>
            <a:ext cx="1086925" cy="327983"/>
          </a:xfrm>
          <a:custGeom>
            <a:avLst/>
            <a:gdLst/>
            <a:ahLst/>
            <a:cxnLst/>
            <a:rect l="0" t="0" r="0" b="0"/>
            <a:pathLst>
              <a:path w="1086925" h="327983">
                <a:moveTo>
                  <a:pt x="1008954" y="96333"/>
                </a:moveTo>
                <a:lnTo>
                  <a:pt x="1004214" y="86853"/>
                </a:lnTo>
                <a:lnTo>
                  <a:pt x="1000833" y="83068"/>
                </a:lnTo>
                <a:lnTo>
                  <a:pt x="986594" y="73000"/>
                </a:lnTo>
                <a:lnTo>
                  <a:pt x="975535" y="66781"/>
                </a:lnTo>
                <a:lnTo>
                  <a:pt x="964005" y="63355"/>
                </a:lnTo>
                <a:lnTo>
                  <a:pt x="930953" y="56415"/>
                </a:lnTo>
                <a:lnTo>
                  <a:pt x="899473" y="46482"/>
                </a:lnTo>
                <a:lnTo>
                  <a:pt x="792784" y="30809"/>
                </a:lnTo>
                <a:lnTo>
                  <a:pt x="745474" y="25656"/>
                </a:lnTo>
                <a:lnTo>
                  <a:pt x="712266" y="20934"/>
                </a:lnTo>
                <a:lnTo>
                  <a:pt x="682955" y="18174"/>
                </a:lnTo>
                <a:lnTo>
                  <a:pt x="657691" y="16948"/>
                </a:lnTo>
                <a:lnTo>
                  <a:pt x="626733" y="16257"/>
                </a:lnTo>
                <a:lnTo>
                  <a:pt x="594740" y="15060"/>
                </a:lnTo>
                <a:lnTo>
                  <a:pt x="561599" y="11264"/>
                </a:lnTo>
                <a:lnTo>
                  <a:pt x="539069" y="9855"/>
                </a:lnTo>
                <a:lnTo>
                  <a:pt x="484932" y="8289"/>
                </a:lnTo>
                <a:lnTo>
                  <a:pt x="463153" y="6880"/>
                </a:lnTo>
                <a:lnTo>
                  <a:pt x="418280" y="1147"/>
                </a:lnTo>
                <a:lnTo>
                  <a:pt x="385140" y="0"/>
                </a:lnTo>
                <a:lnTo>
                  <a:pt x="362279" y="3248"/>
                </a:lnTo>
                <a:lnTo>
                  <a:pt x="330952" y="5353"/>
                </a:lnTo>
                <a:lnTo>
                  <a:pt x="312875" y="5914"/>
                </a:lnTo>
                <a:lnTo>
                  <a:pt x="289909" y="8272"/>
                </a:lnTo>
                <a:lnTo>
                  <a:pt x="263685" y="11829"/>
                </a:lnTo>
                <a:lnTo>
                  <a:pt x="166879" y="27055"/>
                </a:lnTo>
                <a:lnTo>
                  <a:pt x="145946" y="32289"/>
                </a:lnTo>
                <a:lnTo>
                  <a:pt x="125045" y="38754"/>
                </a:lnTo>
                <a:lnTo>
                  <a:pt x="60559" y="61037"/>
                </a:lnTo>
                <a:lnTo>
                  <a:pt x="41411" y="71055"/>
                </a:lnTo>
                <a:lnTo>
                  <a:pt x="26287" y="81130"/>
                </a:lnTo>
                <a:lnTo>
                  <a:pt x="12950" y="88915"/>
                </a:lnTo>
                <a:lnTo>
                  <a:pt x="8600" y="93372"/>
                </a:lnTo>
                <a:lnTo>
                  <a:pt x="5700" y="98328"/>
                </a:lnTo>
                <a:lnTo>
                  <a:pt x="2478" y="108134"/>
                </a:lnTo>
                <a:lnTo>
                  <a:pt x="1045" y="115799"/>
                </a:lnTo>
                <a:lnTo>
                  <a:pt x="409" y="125160"/>
                </a:lnTo>
                <a:lnTo>
                  <a:pt x="126" y="135934"/>
                </a:lnTo>
                <a:lnTo>
                  <a:pt x="0" y="147337"/>
                </a:lnTo>
                <a:lnTo>
                  <a:pt x="959" y="153156"/>
                </a:lnTo>
                <a:lnTo>
                  <a:pt x="2590" y="159020"/>
                </a:lnTo>
                <a:lnTo>
                  <a:pt x="4670" y="164913"/>
                </a:lnTo>
                <a:lnTo>
                  <a:pt x="9627" y="174108"/>
                </a:lnTo>
                <a:lnTo>
                  <a:pt x="15137" y="182494"/>
                </a:lnTo>
                <a:lnTo>
                  <a:pt x="17995" y="187508"/>
                </a:lnTo>
                <a:lnTo>
                  <a:pt x="23817" y="197379"/>
                </a:lnTo>
                <a:lnTo>
                  <a:pt x="29712" y="205073"/>
                </a:lnTo>
                <a:lnTo>
                  <a:pt x="38285" y="214446"/>
                </a:lnTo>
                <a:lnTo>
                  <a:pt x="48710" y="224234"/>
                </a:lnTo>
                <a:lnTo>
                  <a:pt x="59958" y="231892"/>
                </a:lnTo>
                <a:lnTo>
                  <a:pt x="71571" y="241248"/>
                </a:lnTo>
                <a:lnTo>
                  <a:pt x="83348" y="251029"/>
                </a:lnTo>
                <a:lnTo>
                  <a:pt x="95196" y="258684"/>
                </a:lnTo>
                <a:lnTo>
                  <a:pt x="115014" y="268039"/>
                </a:lnTo>
                <a:lnTo>
                  <a:pt x="137382" y="277819"/>
                </a:lnTo>
                <a:lnTo>
                  <a:pt x="153938" y="285473"/>
                </a:lnTo>
                <a:lnTo>
                  <a:pt x="179155" y="295360"/>
                </a:lnTo>
                <a:lnTo>
                  <a:pt x="205479" y="304573"/>
                </a:lnTo>
                <a:lnTo>
                  <a:pt x="233812" y="310593"/>
                </a:lnTo>
                <a:lnTo>
                  <a:pt x="251091" y="313587"/>
                </a:lnTo>
                <a:lnTo>
                  <a:pt x="274517" y="316576"/>
                </a:lnTo>
                <a:lnTo>
                  <a:pt x="332296" y="322542"/>
                </a:lnTo>
                <a:lnTo>
                  <a:pt x="360403" y="324530"/>
                </a:lnTo>
                <a:lnTo>
                  <a:pt x="387079" y="325855"/>
                </a:lnTo>
                <a:lnTo>
                  <a:pt x="412801" y="326738"/>
                </a:lnTo>
                <a:lnTo>
                  <a:pt x="529589" y="327982"/>
                </a:lnTo>
                <a:lnTo>
                  <a:pt x="582221" y="326172"/>
                </a:lnTo>
                <a:lnTo>
                  <a:pt x="811942" y="313082"/>
                </a:lnTo>
                <a:lnTo>
                  <a:pt x="852602" y="311729"/>
                </a:lnTo>
                <a:lnTo>
                  <a:pt x="885886" y="310135"/>
                </a:lnTo>
                <a:lnTo>
                  <a:pt x="903096" y="308321"/>
                </a:lnTo>
                <a:lnTo>
                  <a:pt x="934125" y="303659"/>
                </a:lnTo>
                <a:lnTo>
                  <a:pt x="963742" y="296449"/>
                </a:lnTo>
                <a:lnTo>
                  <a:pt x="992912" y="291888"/>
                </a:lnTo>
                <a:lnTo>
                  <a:pt x="1018361" y="283788"/>
                </a:lnTo>
                <a:lnTo>
                  <a:pt x="1038271" y="276219"/>
                </a:lnTo>
                <a:lnTo>
                  <a:pt x="1060635" y="266380"/>
                </a:lnTo>
                <a:lnTo>
                  <a:pt x="1077184" y="257181"/>
                </a:lnTo>
                <a:lnTo>
                  <a:pt x="1081230" y="254167"/>
                </a:lnTo>
                <a:lnTo>
                  <a:pt x="1083927" y="251165"/>
                </a:lnTo>
                <a:lnTo>
                  <a:pt x="1085725" y="248172"/>
                </a:lnTo>
                <a:lnTo>
                  <a:pt x="1086924" y="245184"/>
                </a:lnTo>
                <a:lnTo>
                  <a:pt x="1086731" y="241208"/>
                </a:lnTo>
                <a:lnTo>
                  <a:pt x="1083871" y="231498"/>
                </a:lnTo>
                <a:lnTo>
                  <a:pt x="1081938" y="223214"/>
                </a:lnTo>
                <a:lnTo>
                  <a:pt x="1081423" y="219616"/>
                </a:lnTo>
                <a:lnTo>
                  <a:pt x="1080087" y="216225"/>
                </a:lnTo>
                <a:lnTo>
                  <a:pt x="1075957" y="209811"/>
                </a:lnTo>
                <a:lnTo>
                  <a:pt x="1068053" y="200622"/>
                </a:lnTo>
                <a:lnTo>
                  <a:pt x="1066213" y="197609"/>
                </a:lnTo>
                <a:lnTo>
                  <a:pt x="1062631" y="188629"/>
                </a:lnTo>
                <a:lnTo>
                  <a:pt x="1058277" y="182663"/>
                </a:lnTo>
                <a:lnTo>
                  <a:pt x="1047743" y="176705"/>
                </a:lnTo>
                <a:lnTo>
                  <a:pt x="1035123" y="170749"/>
                </a:lnTo>
                <a:lnTo>
                  <a:pt x="1022441" y="161818"/>
                </a:lnTo>
                <a:lnTo>
                  <a:pt x="1011407" y="151896"/>
                </a:lnTo>
                <a:lnTo>
                  <a:pt x="1001445" y="142195"/>
                </a:lnTo>
                <a:lnTo>
                  <a:pt x="995019" y="136830"/>
                </a:lnTo>
                <a:lnTo>
                  <a:pt x="987758" y="131268"/>
                </a:lnTo>
                <a:lnTo>
                  <a:pt x="979941" y="125576"/>
                </a:lnTo>
                <a:lnTo>
                  <a:pt x="960671" y="116606"/>
                </a:lnTo>
                <a:lnTo>
                  <a:pt x="938878" y="109312"/>
                </a:lnTo>
                <a:lnTo>
                  <a:pt x="906280" y="99628"/>
                </a:lnTo>
                <a:lnTo>
                  <a:pt x="882180" y="91467"/>
                </a:lnTo>
                <a:lnTo>
                  <a:pt x="873837" y="90112"/>
                </a:lnTo>
                <a:lnTo>
                  <a:pt x="839290" y="87404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1" name="SMARTPenAnnotation485"/>
          <p:cNvSpPr/>
          <p:nvPr/>
        </p:nvSpPr>
        <p:spPr>
          <a:xfrm>
            <a:off x="3322478" y="4674086"/>
            <a:ext cx="543592" cy="469227"/>
          </a:xfrm>
          <a:custGeom>
            <a:avLst/>
            <a:gdLst/>
            <a:ahLst/>
            <a:cxnLst/>
            <a:rect l="0" t="0" r="0" b="0"/>
            <a:pathLst>
              <a:path w="543592" h="469227">
                <a:moveTo>
                  <a:pt x="526217" y="31859"/>
                </a:moveTo>
                <a:lnTo>
                  <a:pt x="507255" y="31859"/>
                </a:lnTo>
                <a:lnTo>
                  <a:pt x="500677" y="30867"/>
                </a:lnTo>
                <a:lnTo>
                  <a:pt x="483702" y="25722"/>
                </a:lnTo>
                <a:lnTo>
                  <a:pt x="475054" y="24791"/>
                </a:lnTo>
                <a:lnTo>
                  <a:pt x="465319" y="24170"/>
                </a:lnTo>
                <a:lnTo>
                  <a:pt x="451857" y="20835"/>
                </a:lnTo>
                <a:lnTo>
                  <a:pt x="446878" y="18557"/>
                </a:lnTo>
                <a:lnTo>
                  <a:pt x="436054" y="16025"/>
                </a:lnTo>
                <a:lnTo>
                  <a:pt x="423637" y="14900"/>
                </a:lnTo>
                <a:lnTo>
                  <a:pt x="408196" y="14399"/>
                </a:lnTo>
                <a:lnTo>
                  <a:pt x="394057" y="11531"/>
                </a:lnTo>
                <a:lnTo>
                  <a:pt x="381159" y="7942"/>
                </a:lnTo>
                <a:lnTo>
                  <a:pt x="368812" y="6346"/>
                </a:lnTo>
                <a:lnTo>
                  <a:pt x="356710" y="5637"/>
                </a:lnTo>
                <a:lnTo>
                  <a:pt x="341740" y="4329"/>
                </a:lnTo>
                <a:lnTo>
                  <a:pt x="330802" y="2592"/>
                </a:lnTo>
                <a:lnTo>
                  <a:pt x="318550" y="441"/>
                </a:lnTo>
                <a:lnTo>
                  <a:pt x="305421" y="0"/>
                </a:lnTo>
                <a:lnTo>
                  <a:pt x="291707" y="698"/>
                </a:lnTo>
                <a:lnTo>
                  <a:pt x="277603" y="2155"/>
                </a:lnTo>
                <a:lnTo>
                  <a:pt x="261256" y="3127"/>
                </a:lnTo>
                <a:lnTo>
                  <a:pt x="224571" y="4206"/>
                </a:lnTo>
                <a:lnTo>
                  <a:pt x="210026" y="5486"/>
                </a:lnTo>
                <a:lnTo>
                  <a:pt x="198345" y="7332"/>
                </a:lnTo>
                <a:lnTo>
                  <a:pt x="188573" y="9554"/>
                </a:lnTo>
                <a:lnTo>
                  <a:pt x="177097" y="13020"/>
                </a:lnTo>
                <a:lnTo>
                  <a:pt x="164486" y="17316"/>
                </a:lnTo>
                <a:lnTo>
                  <a:pt x="151118" y="22163"/>
                </a:lnTo>
                <a:lnTo>
                  <a:pt x="138237" y="28372"/>
                </a:lnTo>
                <a:lnTo>
                  <a:pt x="125681" y="35487"/>
                </a:lnTo>
                <a:lnTo>
                  <a:pt x="113341" y="43208"/>
                </a:lnTo>
                <a:lnTo>
                  <a:pt x="103130" y="50339"/>
                </a:lnTo>
                <a:lnTo>
                  <a:pt x="86494" y="63554"/>
                </a:lnTo>
                <a:lnTo>
                  <a:pt x="75130" y="76042"/>
                </a:lnTo>
                <a:lnTo>
                  <a:pt x="65781" y="88207"/>
                </a:lnTo>
                <a:lnTo>
                  <a:pt x="55011" y="100228"/>
                </a:lnTo>
                <a:lnTo>
                  <a:pt x="46256" y="112185"/>
                </a:lnTo>
                <a:lnTo>
                  <a:pt x="39057" y="124114"/>
                </a:lnTo>
                <a:lnTo>
                  <a:pt x="32550" y="136030"/>
                </a:lnTo>
                <a:lnTo>
                  <a:pt x="28434" y="145955"/>
                </a:lnTo>
                <a:lnTo>
                  <a:pt x="23705" y="158525"/>
                </a:lnTo>
                <a:lnTo>
                  <a:pt x="18569" y="172857"/>
                </a:lnTo>
                <a:lnTo>
                  <a:pt x="14152" y="184397"/>
                </a:lnTo>
                <a:lnTo>
                  <a:pt x="10215" y="194074"/>
                </a:lnTo>
                <a:lnTo>
                  <a:pt x="6599" y="202510"/>
                </a:lnTo>
                <a:lnTo>
                  <a:pt x="4187" y="211111"/>
                </a:lnTo>
                <a:lnTo>
                  <a:pt x="2580" y="219821"/>
                </a:lnTo>
                <a:lnTo>
                  <a:pt x="1509" y="228605"/>
                </a:lnTo>
                <a:lnTo>
                  <a:pt x="794" y="236445"/>
                </a:lnTo>
                <a:lnTo>
                  <a:pt x="0" y="250447"/>
                </a:lnTo>
                <a:lnTo>
                  <a:pt x="781" y="259936"/>
                </a:lnTo>
                <a:lnTo>
                  <a:pt x="2293" y="271223"/>
                </a:lnTo>
                <a:lnTo>
                  <a:pt x="4294" y="283708"/>
                </a:lnTo>
                <a:lnTo>
                  <a:pt x="5628" y="294016"/>
                </a:lnTo>
                <a:lnTo>
                  <a:pt x="6517" y="302873"/>
                </a:lnTo>
                <a:lnTo>
                  <a:pt x="7109" y="310762"/>
                </a:lnTo>
                <a:lnTo>
                  <a:pt x="9489" y="319989"/>
                </a:lnTo>
                <a:lnTo>
                  <a:pt x="13060" y="330110"/>
                </a:lnTo>
                <a:lnTo>
                  <a:pt x="17425" y="340826"/>
                </a:lnTo>
                <a:lnTo>
                  <a:pt x="21327" y="349954"/>
                </a:lnTo>
                <a:lnTo>
                  <a:pt x="28308" y="365388"/>
                </a:lnTo>
                <a:lnTo>
                  <a:pt x="37364" y="378862"/>
                </a:lnTo>
                <a:lnTo>
                  <a:pt x="48003" y="390473"/>
                </a:lnTo>
                <a:lnTo>
                  <a:pt x="65150" y="403580"/>
                </a:lnTo>
                <a:lnTo>
                  <a:pt x="76889" y="414027"/>
                </a:lnTo>
                <a:lnTo>
                  <a:pt x="88721" y="422638"/>
                </a:lnTo>
                <a:lnTo>
                  <a:pt x="100595" y="429773"/>
                </a:lnTo>
                <a:lnTo>
                  <a:pt x="112487" y="436251"/>
                </a:lnTo>
                <a:lnTo>
                  <a:pt x="121412" y="440360"/>
                </a:lnTo>
                <a:lnTo>
                  <a:pt x="144559" y="450217"/>
                </a:lnTo>
                <a:lnTo>
                  <a:pt x="160653" y="454631"/>
                </a:lnTo>
                <a:lnTo>
                  <a:pt x="179320" y="458567"/>
                </a:lnTo>
                <a:lnTo>
                  <a:pt x="199703" y="462183"/>
                </a:lnTo>
                <a:lnTo>
                  <a:pt x="216267" y="464593"/>
                </a:lnTo>
                <a:lnTo>
                  <a:pt x="230287" y="466199"/>
                </a:lnTo>
                <a:lnTo>
                  <a:pt x="242610" y="467271"/>
                </a:lnTo>
                <a:lnTo>
                  <a:pt x="253802" y="467985"/>
                </a:lnTo>
                <a:lnTo>
                  <a:pt x="274175" y="468779"/>
                </a:lnTo>
                <a:lnTo>
                  <a:pt x="302379" y="469226"/>
                </a:lnTo>
                <a:lnTo>
                  <a:pt x="311507" y="468296"/>
                </a:lnTo>
                <a:lnTo>
                  <a:pt x="320569" y="466684"/>
                </a:lnTo>
                <a:lnTo>
                  <a:pt x="329587" y="464617"/>
                </a:lnTo>
                <a:lnTo>
                  <a:pt x="338576" y="462248"/>
                </a:lnTo>
                <a:lnTo>
                  <a:pt x="347545" y="459675"/>
                </a:lnTo>
                <a:lnTo>
                  <a:pt x="364455" y="454171"/>
                </a:lnTo>
                <a:lnTo>
                  <a:pt x="378586" y="448418"/>
                </a:lnTo>
                <a:lnTo>
                  <a:pt x="394126" y="439908"/>
                </a:lnTo>
                <a:lnTo>
                  <a:pt x="409963" y="429511"/>
                </a:lnTo>
                <a:lnTo>
                  <a:pt x="423616" y="418276"/>
                </a:lnTo>
                <a:lnTo>
                  <a:pt x="433012" y="411509"/>
                </a:lnTo>
                <a:lnTo>
                  <a:pt x="444237" y="404021"/>
                </a:lnTo>
                <a:lnTo>
                  <a:pt x="456680" y="396053"/>
                </a:lnTo>
                <a:lnTo>
                  <a:pt x="466961" y="388756"/>
                </a:lnTo>
                <a:lnTo>
                  <a:pt x="483675" y="375358"/>
                </a:lnTo>
                <a:lnTo>
                  <a:pt x="489918" y="368014"/>
                </a:lnTo>
                <a:lnTo>
                  <a:pt x="495073" y="360142"/>
                </a:lnTo>
                <a:lnTo>
                  <a:pt x="499501" y="351918"/>
                </a:lnTo>
                <a:lnTo>
                  <a:pt x="505430" y="342466"/>
                </a:lnTo>
                <a:lnTo>
                  <a:pt x="512359" y="332196"/>
                </a:lnTo>
                <a:lnTo>
                  <a:pt x="519955" y="321380"/>
                </a:lnTo>
                <a:lnTo>
                  <a:pt x="525018" y="311193"/>
                </a:lnTo>
                <a:lnTo>
                  <a:pt x="528395" y="301426"/>
                </a:lnTo>
                <a:lnTo>
                  <a:pt x="530645" y="291937"/>
                </a:lnTo>
                <a:lnTo>
                  <a:pt x="533138" y="283627"/>
                </a:lnTo>
                <a:lnTo>
                  <a:pt x="538553" y="269103"/>
                </a:lnTo>
                <a:lnTo>
                  <a:pt x="540394" y="261459"/>
                </a:lnTo>
                <a:lnTo>
                  <a:pt x="541622" y="253386"/>
                </a:lnTo>
                <a:lnTo>
                  <a:pt x="542440" y="245028"/>
                </a:lnTo>
                <a:lnTo>
                  <a:pt x="543349" y="230450"/>
                </a:lnTo>
                <a:lnTo>
                  <a:pt x="543591" y="223784"/>
                </a:lnTo>
                <a:lnTo>
                  <a:pt x="541215" y="211086"/>
                </a:lnTo>
                <a:lnTo>
                  <a:pt x="536851" y="198828"/>
                </a:lnTo>
                <a:lnTo>
                  <a:pt x="531604" y="186765"/>
                </a:lnTo>
                <a:lnTo>
                  <a:pt x="525966" y="174789"/>
                </a:lnTo>
                <a:lnTo>
                  <a:pt x="519160" y="162852"/>
                </a:lnTo>
                <a:lnTo>
                  <a:pt x="509521" y="150933"/>
                </a:lnTo>
                <a:lnTo>
                  <a:pt x="498622" y="139020"/>
                </a:lnTo>
                <a:lnTo>
                  <a:pt x="480196" y="119944"/>
                </a:lnTo>
                <a:lnTo>
                  <a:pt x="465397" y="105032"/>
                </a:lnTo>
                <a:lnTo>
                  <a:pt x="456897" y="99493"/>
                </a:lnTo>
                <a:lnTo>
                  <a:pt x="446269" y="93815"/>
                </a:lnTo>
                <a:lnTo>
                  <a:pt x="434223" y="88046"/>
                </a:lnTo>
                <a:lnTo>
                  <a:pt x="421231" y="82215"/>
                </a:lnTo>
                <a:lnTo>
                  <a:pt x="393567" y="70446"/>
                </a:lnTo>
                <a:lnTo>
                  <a:pt x="381229" y="66513"/>
                </a:lnTo>
                <a:lnTo>
                  <a:pt x="370027" y="63891"/>
                </a:lnTo>
                <a:lnTo>
                  <a:pt x="359582" y="62144"/>
                </a:lnTo>
                <a:lnTo>
                  <a:pt x="342686" y="57556"/>
                </a:lnTo>
                <a:lnTo>
                  <a:pt x="327569" y="53201"/>
                </a:lnTo>
                <a:lnTo>
                  <a:pt x="310929" y="51267"/>
                </a:lnTo>
                <a:lnTo>
                  <a:pt x="296258" y="50407"/>
                </a:lnTo>
                <a:lnTo>
                  <a:pt x="281138" y="51017"/>
                </a:lnTo>
                <a:lnTo>
                  <a:pt x="271549" y="52568"/>
                </a:lnTo>
                <a:lnTo>
                  <a:pt x="240467" y="58648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2" name="SMARTPenAnnotation486"/>
          <p:cNvSpPr/>
          <p:nvPr/>
        </p:nvSpPr>
        <p:spPr>
          <a:xfrm>
            <a:off x="4618423" y="4750593"/>
            <a:ext cx="425449" cy="401793"/>
          </a:xfrm>
          <a:custGeom>
            <a:avLst/>
            <a:gdLst/>
            <a:ahLst/>
            <a:cxnLst/>
            <a:rect l="0" t="0" r="0" b="0"/>
            <a:pathLst>
              <a:path w="425449" h="401793">
                <a:moveTo>
                  <a:pt x="176819" y="0"/>
                </a:moveTo>
                <a:lnTo>
                  <a:pt x="161442" y="7689"/>
                </a:lnTo>
                <a:lnTo>
                  <a:pt x="150214" y="18043"/>
                </a:lnTo>
                <a:lnTo>
                  <a:pt x="124731" y="43191"/>
                </a:lnTo>
                <a:lnTo>
                  <a:pt x="98056" y="69836"/>
                </a:lnTo>
                <a:lnTo>
                  <a:pt x="89558" y="80978"/>
                </a:lnTo>
                <a:lnTo>
                  <a:pt x="85903" y="86728"/>
                </a:lnTo>
                <a:lnTo>
                  <a:pt x="76550" y="95762"/>
                </a:lnTo>
                <a:lnTo>
                  <a:pt x="71277" y="99560"/>
                </a:lnTo>
                <a:lnTo>
                  <a:pt x="62773" y="109072"/>
                </a:lnTo>
                <a:lnTo>
                  <a:pt x="59117" y="114387"/>
                </a:lnTo>
                <a:lnTo>
                  <a:pt x="54694" y="122891"/>
                </a:lnTo>
                <a:lnTo>
                  <a:pt x="49762" y="133521"/>
                </a:lnTo>
                <a:lnTo>
                  <a:pt x="39982" y="155585"/>
                </a:lnTo>
                <a:lnTo>
                  <a:pt x="32328" y="172006"/>
                </a:lnTo>
                <a:lnTo>
                  <a:pt x="22441" y="192407"/>
                </a:lnTo>
                <a:lnTo>
                  <a:pt x="19329" y="201693"/>
                </a:lnTo>
                <a:lnTo>
                  <a:pt x="16264" y="212845"/>
                </a:lnTo>
                <a:lnTo>
                  <a:pt x="13227" y="225240"/>
                </a:lnTo>
                <a:lnTo>
                  <a:pt x="10211" y="235489"/>
                </a:lnTo>
                <a:lnTo>
                  <a:pt x="7208" y="244305"/>
                </a:lnTo>
                <a:lnTo>
                  <a:pt x="4214" y="252167"/>
                </a:lnTo>
                <a:lnTo>
                  <a:pt x="2217" y="259393"/>
                </a:lnTo>
                <a:lnTo>
                  <a:pt x="887" y="266194"/>
                </a:lnTo>
                <a:lnTo>
                  <a:pt x="0" y="272713"/>
                </a:lnTo>
                <a:lnTo>
                  <a:pt x="400" y="280035"/>
                </a:lnTo>
                <a:lnTo>
                  <a:pt x="1660" y="287893"/>
                </a:lnTo>
                <a:lnTo>
                  <a:pt x="3491" y="296109"/>
                </a:lnTo>
                <a:lnTo>
                  <a:pt x="5527" y="307883"/>
                </a:lnTo>
                <a:lnTo>
                  <a:pt x="7423" y="317415"/>
                </a:lnTo>
                <a:lnTo>
                  <a:pt x="11574" y="328266"/>
                </a:lnTo>
                <a:lnTo>
                  <a:pt x="16725" y="339704"/>
                </a:lnTo>
                <a:lnTo>
                  <a:pt x="19488" y="345531"/>
                </a:lnTo>
                <a:lnTo>
                  <a:pt x="24307" y="352394"/>
                </a:lnTo>
                <a:lnTo>
                  <a:pt x="30496" y="359945"/>
                </a:lnTo>
                <a:lnTo>
                  <a:pt x="37598" y="367956"/>
                </a:lnTo>
                <a:lnTo>
                  <a:pt x="44318" y="373296"/>
                </a:lnTo>
                <a:lnTo>
                  <a:pt x="57075" y="379230"/>
                </a:lnTo>
                <a:lnTo>
                  <a:pt x="66714" y="384513"/>
                </a:lnTo>
                <a:lnTo>
                  <a:pt x="75297" y="390168"/>
                </a:lnTo>
                <a:lnTo>
                  <a:pt x="85727" y="395989"/>
                </a:lnTo>
                <a:lnTo>
                  <a:pt x="96977" y="399238"/>
                </a:lnTo>
                <a:lnTo>
                  <a:pt x="109583" y="400681"/>
                </a:lnTo>
                <a:lnTo>
                  <a:pt x="117112" y="401066"/>
                </a:lnTo>
                <a:lnTo>
                  <a:pt x="132423" y="401494"/>
                </a:lnTo>
                <a:lnTo>
                  <a:pt x="164554" y="401792"/>
                </a:lnTo>
                <a:lnTo>
                  <a:pt x="176659" y="399170"/>
                </a:lnTo>
                <a:lnTo>
                  <a:pt x="205340" y="389404"/>
                </a:lnTo>
                <a:lnTo>
                  <a:pt x="212700" y="386602"/>
                </a:lnTo>
                <a:lnTo>
                  <a:pt x="219591" y="383743"/>
                </a:lnTo>
                <a:lnTo>
                  <a:pt x="232540" y="377920"/>
                </a:lnTo>
                <a:lnTo>
                  <a:pt x="250985" y="369063"/>
                </a:lnTo>
                <a:lnTo>
                  <a:pt x="263029" y="363127"/>
                </a:lnTo>
                <a:lnTo>
                  <a:pt x="270011" y="360155"/>
                </a:lnTo>
                <a:lnTo>
                  <a:pt x="277642" y="357182"/>
                </a:lnTo>
                <a:lnTo>
                  <a:pt x="285707" y="354208"/>
                </a:lnTo>
                <a:lnTo>
                  <a:pt x="293067" y="350240"/>
                </a:lnTo>
                <a:lnTo>
                  <a:pt x="299958" y="345610"/>
                </a:lnTo>
                <a:lnTo>
                  <a:pt x="312907" y="336167"/>
                </a:lnTo>
                <a:lnTo>
                  <a:pt x="325276" y="328663"/>
                </a:lnTo>
                <a:lnTo>
                  <a:pt x="337388" y="319375"/>
                </a:lnTo>
                <a:lnTo>
                  <a:pt x="348394" y="308632"/>
                </a:lnTo>
                <a:lnTo>
                  <a:pt x="356593" y="297243"/>
                </a:lnTo>
                <a:lnTo>
                  <a:pt x="368835" y="280275"/>
                </a:lnTo>
                <a:lnTo>
                  <a:pt x="376267" y="270193"/>
                </a:lnTo>
                <a:lnTo>
                  <a:pt x="382214" y="261489"/>
                </a:lnTo>
                <a:lnTo>
                  <a:pt x="387171" y="253701"/>
                </a:lnTo>
                <a:lnTo>
                  <a:pt x="391468" y="246525"/>
                </a:lnTo>
                <a:lnTo>
                  <a:pt x="395325" y="239756"/>
                </a:lnTo>
                <a:lnTo>
                  <a:pt x="402255" y="226944"/>
                </a:lnTo>
                <a:lnTo>
                  <a:pt x="411735" y="208574"/>
                </a:lnTo>
                <a:lnTo>
                  <a:pt x="415172" y="196549"/>
                </a:lnTo>
                <a:lnTo>
                  <a:pt x="417691" y="184590"/>
                </a:lnTo>
                <a:lnTo>
                  <a:pt x="422118" y="172660"/>
                </a:lnTo>
                <a:lnTo>
                  <a:pt x="423695" y="165708"/>
                </a:lnTo>
                <a:lnTo>
                  <a:pt x="424747" y="158097"/>
                </a:lnTo>
                <a:lnTo>
                  <a:pt x="425448" y="150047"/>
                </a:lnTo>
                <a:lnTo>
                  <a:pt x="424923" y="140711"/>
                </a:lnTo>
                <a:lnTo>
                  <a:pt x="423581" y="130519"/>
                </a:lnTo>
                <a:lnTo>
                  <a:pt x="421694" y="119755"/>
                </a:lnTo>
                <a:lnTo>
                  <a:pt x="419444" y="111586"/>
                </a:lnTo>
                <a:lnTo>
                  <a:pt x="414298" y="99865"/>
                </a:lnTo>
                <a:lnTo>
                  <a:pt x="405823" y="87688"/>
                </a:lnTo>
                <a:lnTo>
                  <a:pt x="397028" y="77796"/>
                </a:lnTo>
                <a:lnTo>
                  <a:pt x="388138" y="68581"/>
                </a:lnTo>
                <a:lnTo>
                  <a:pt x="385167" y="66557"/>
                </a:lnTo>
                <a:lnTo>
                  <a:pt x="365553" y="58301"/>
                </a:lnTo>
                <a:lnTo>
                  <a:pt x="357274" y="55677"/>
                </a:lnTo>
                <a:lnTo>
                  <a:pt x="344334" y="53519"/>
                </a:lnTo>
                <a:lnTo>
                  <a:pt x="315431" y="49253"/>
                </a:lnTo>
                <a:lnTo>
                  <a:pt x="303954" y="47718"/>
                </a:lnTo>
                <a:lnTo>
                  <a:pt x="295310" y="46695"/>
                </a:lnTo>
                <a:lnTo>
                  <a:pt x="283059" y="45558"/>
                </a:lnTo>
                <a:lnTo>
                  <a:pt x="278404" y="45255"/>
                </a:lnTo>
                <a:lnTo>
                  <a:pt x="266116" y="44649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3" name="SMARTPenAnnotation487"/>
          <p:cNvSpPr/>
          <p:nvPr/>
        </p:nvSpPr>
        <p:spPr>
          <a:xfrm>
            <a:off x="4920334" y="2921373"/>
            <a:ext cx="704837" cy="1882767"/>
          </a:xfrm>
          <a:custGeom>
            <a:avLst/>
            <a:gdLst/>
            <a:ahLst/>
            <a:cxnLst/>
            <a:rect l="0" t="0" r="0" b="0"/>
            <a:pathLst>
              <a:path w="704837" h="1882767">
                <a:moveTo>
                  <a:pt x="232095" y="1864939"/>
                </a:moveTo>
                <a:lnTo>
                  <a:pt x="245361" y="1871076"/>
                </a:lnTo>
                <a:lnTo>
                  <a:pt x="252213" y="1872628"/>
                </a:lnTo>
                <a:lnTo>
                  <a:pt x="266388" y="1873501"/>
                </a:lnTo>
                <a:lnTo>
                  <a:pt x="270832" y="1874616"/>
                </a:lnTo>
                <a:lnTo>
                  <a:pt x="282820" y="1879933"/>
                </a:lnTo>
                <a:lnTo>
                  <a:pt x="301475" y="1881949"/>
                </a:lnTo>
                <a:lnTo>
                  <a:pt x="324116" y="1882421"/>
                </a:lnTo>
                <a:lnTo>
                  <a:pt x="403472" y="1882766"/>
                </a:lnTo>
                <a:lnTo>
                  <a:pt x="422695" y="1880138"/>
                </a:lnTo>
                <a:lnTo>
                  <a:pt x="436861" y="1875663"/>
                </a:lnTo>
                <a:lnTo>
                  <a:pt x="451406" y="1868557"/>
                </a:lnTo>
                <a:lnTo>
                  <a:pt x="467843" y="1865019"/>
                </a:lnTo>
                <a:lnTo>
                  <a:pt x="484289" y="1858128"/>
                </a:lnTo>
                <a:lnTo>
                  <a:pt x="501883" y="1846910"/>
                </a:lnTo>
                <a:lnTo>
                  <a:pt x="507204" y="1843990"/>
                </a:lnTo>
                <a:lnTo>
                  <a:pt x="515762" y="1835454"/>
                </a:lnTo>
                <a:lnTo>
                  <a:pt x="519433" y="1830400"/>
                </a:lnTo>
                <a:lnTo>
                  <a:pt x="528803" y="1822138"/>
                </a:lnTo>
                <a:lnTo>
                  <a:pt x="546247" y="1808749"/>
                </a:lnTo>
                <a:lnTo>
                  <a:pt x="560877" y="1794823"/>
                </a:lnTo>
                <a:lnTo>
                  <a:pt x="582606" y="1760065"/>
                </a:lnTo>
                <a:lnTo>
                  <a:pt x="600702" y="1725733"/>
                </a:lnTo>
                <a:lnTo>
                  <a:pt x="618144" y="1701365"/>
                </a:lnTo>
                <a:lnTo>
                  <a:pt x="636673" y="1647111"/>
                </a:lnTo>
                <a:lnTo>
                  <a:pt x="655049" y="1577201"/>
                </a:lnTo>
                <a:lnTo>
                  <a:pt x="659040" y="1550268"/>
                </a:lnTo>
                <a:lnTo>
                  <a:pt x="655482" y="1515498"/>
                </a:lnTo>
                <a:lnTo>
                  <a:pt x="643404" y="1469036"/>
                </a:lnTo>
                <a:lnTo>
                  <a:pt x="627257" y="1422307"/>
                </a:lnTo>
                <a:lnTo>
                  <a:pt x="617576" y="1401180"/>
                </a:lnTo>
                <a:lnTo>
                  <a:pt x="605168" y="1376180"/>
                </a:lnTo>
                <a:lnTo>
                  <a:pt x="556702" y="1281340"/>
                </a:lnTo>
                <a:lnTo>
                  <a:pt x="539745" y="1250359"/>
                </a:lnTo>
                <a:lnTo>
                  <a:pt x="519043" y="1216182"/>
                </a:lnTo>
                <a:lnTo>
                  <a:pt x="494269" y="1177968"/>
                </a:lnTo>
                <a:lnTo>
                  <a:pt x="476243" y="1146006"/>
                </a:lnTo>
                <a:lnTo>
                  <a:pt x="461652" y="1125718"/>
                </a:lnTo>
                <a:lnTo>
                  <a:pt x="453594" y="1116141"/>
                </a:lnTo>
                <a:lnTo>
                  <a:pt x="385368" y="1031555"/>
                </a:lnTo>
                <a:lnTo>
                  <a:pt x="349495" y="985554"/>
                </a:lnTo>
                <a:lnTo>
                  <a:pt x="337151" y="969120"/>
                </a:lnTo>
                <a:lnTo>
                  <a:pt x="315497" y="942922"/>
                </a:lnTo>
                <a:lnTo>
                  <a:pt x="295952" y="921357"/>
                </a:lnTo>
                <a:lnTo>
                  <a:pt x="277343" y="901850"/>
                </a:lnTo>
                <a:lnTo>
                  <a:pt x="261796" y="883259"/>
                </a:lnTo>
                <a:lnTo>
                  <a:pt x="244304" y="861106"/>
                </a:lnTo>
                <a:lnTo>
                  <a:pt x="216685" y="828108"/>
                </a:lnTo>
                <a:lnTo>
                  <a:pt x="195150" y="800876"/>
                </a:lnTo>
                <a:lnTo>
                  <a:pt x="174003" y="772897"/>
                </a:lnTo>
                <a:lnTo>
                  <a:pt x="141454" y="730697"/>
                </a:lnTo>
                <a:lnTo>
                  <a:pt x="126027" y="709918"/>
                </a:lnTo>
                <a:lnTo>
                  <a:pt x="98303" y="670956"/>
                </a:lnTo>
                <a:lnTo>
                  <a:pt x="69863" y="629773"/>
                </a:lnTo>
                <a:lnTo>
                  <a:pt x="53609" y="598719"/>
                </a:lnTo>
                <a:lnTo>
                  <a:pt x="9871" y="502113"/>
                </a:lnTo>
                <a:lnTo>
                  <a:pt x="4345" y="482356"/>
                </a:lnTo>
                <a:lnTo>
                  <a:pt x="797" y="431197"/>
                </a:lnTo>
                <a:lnTo>
                  <a:pt x="0" y="373570"/>
                </a:lnTo>
                <a:lnTo>
                  <a:pt x="4687" y="346859"/>
                </a:lnTo>
                <a:lnTo>
                  <a:pt x="12359" y="324834"/>
                </a:lnTo>
                <a:lnTo>
                  <a:pt x="33850" y="286477"/>
                </a:lnTo>
                <a:lnTo>
                  <a:pt x="51934" y="256245"/>
                </a:lnTo>
                <a:lnTo>
                  <a:pt x="68802" y="235146"/>
                </a:lnTo>
                <a:lnTo>
                  <a:pt x="86368" y="216327"/>
                </a:lnTo>
                <a:lnTo>
                  <a:pt x="100851" y="204197"/>
                </a:lnTo>
                <a:lnTo>
                  <a:pt x="116217" y="193183"/>
                </a:lnTo>
                <a:lnTo>
                  <a:pt x="129662" y="184980"/>
                </a:lnTo>
                <a:lnTo>
                  <a:pt x="150189" y="170091"/>
                </a:lnTo>
                <a:lnTo>
                  <a:pt x="162608" y="160563"/>
                </a:lnTo>
                <a:lnTo>
                  <a:pt x="184345" y="147332"/>
                </a:lnTo>
                <a:lnTo>
                  <a:pt x="194309" y="142415"/>
                </a:lnTo>
                <a:lnTo>
                  <a:pt x="206904" y="137152"/>
                </a:lnTo>
                <a:lnTo>
                  <a:pt x="221254" y="131659"/>
                </a:lnTo>
                <a:lnTo>
                  <a:pt x="253074" y="120264"/>
                </a:lnTo>
                <a:lnTo>
                  <a:pt x="287060" y="108585"/>
                </a:lnTo>
                <a:lnTo>
                  <a:pt x="302473" y="103685"/>
                </a:lnTo>
                <a:lnTo>
                  <a:pt x="330181" y="95594"/>
                </a:lnTo>
                <a:lnTo>
                  <a:pt x="342135" y="93040"/>
                </a:lnTo>
                <a:lnTo>
                  <a:pt x="363353" y="90202"/>
                </a:lnTo>
                <a:lnTo>
                  <a:pt x="382706" y="88940"/>
                </a:lnTo>
                <a:lnTo>
                  <a:pt x="404205" y="88380"/>
                </a:lnTo>
                <a:lnTo>
                  <a:pt x="433605" y="88130"/>
                </a:lnTo>
                <a:lnTo>
                  <a:pt x="446802" y="87072"/>
                </a:lnTo>
                <a:lnTo>
                  <a:pt x="458576" y="85374"/>
                </a:lnTo>
                <a:lnTo>
                  <a:pt x="469403" y="83250"/>
                </a:lnTo>
                <a:lnTo>
                  <a:pt x="489370" y="83536"/>
                </a:lnTo>
                <a:lnTo>
                  <a:pt x="507174" y="85978"/>
                </a:lnTo>
                <a:lnTo>
                  <a:pt x="521702" y="87063"/>
                </a:lnTo>
                <a:lnTo>
                  <a:pt x="550647" y="87545"/>
                </a:lnTo>
                <a:lnTo>
                  <a:pt x="569479" y="87674"/>
                </a:lnTo>
                <a:lnTo>
                  <a:pt x="583026" y="88752"/>
                </a:lnTo>
                <a:lnTo>
                  <a:pt x="600723" y="92595"/>
                </a:lnTo>
                <a:lnTo>
                  <a:pt x="622479" y="94965"/>
                </a:lnTo>
                <a:lnTo>
                  <a:pt x="652035" y="96299"/>
                </a:lnTo>
                <a:lnTo>
                  <a:pt x="670911" y="96750"/>
                </a:lnTo>
                <a:lnTo>
                  <a:pt x="696162" y="96860"/>
                </a:lnTo>
                <a:lnTo>
                  <a:pt x="688726" y="89172"/>
                </a:lnTo>
                <a:lnTo>
                  <a:pt x="688050" y="85837"/>
                </a:lnTo>
                <a:lnTo>
                  <a:pt x="687870" y="83558"/>
                </a:lnTo>
                <a:lnTo>
                  <a:pt x="678436" y="55935"/>
                </a:lnTo>
                <a:lnTo>
                  <a:pt x="674216" y="49567"/>
                </a:lnTo>
                <a:lnTo>
                  <a:pt x="671702" y="47473"/>
                </a:lnTo>
                <a:lnTo>
                  <a:pt x="669034" y="46076"/>
                </a:lnTo>
                <a:lnTo>
                  <a:pt x="666262" y="45145"/>
                </a:lnTo>
                <a:lnTo>
                  <a:pt x="663423" y="42540"/>
                </a:lnTo>
                <a:lnTo>
                  <a:pt x="653694" y="30385"/>
                </a:lnTo>
                <a:lnTo>
                  <a:pt x="644037" y="23329"/>
                </a:lnTo>
                <a:lnTo>
                  <a:pt x="635777" y="19532"/>
                </a:lnTo>
                <a:lnTo>
                  <a:pt x="632185" y="18519"/>
                </a:lnTo>
                <a:lnTo>
                  <a:pt x="625549" y="14748"/>
                </a:lnTo>
                <a:lnTo>
                  <a:pt x="609312" y="1707"/>
                </a:lnTo>
                <a:lnTo>
                  <a:pt x="603808" y="0"/>
                </a:lnTo>
                <a:lnTo>
                  <a:pt x="601942" y="537"/>
                </a:lnTo>
                <a:lnTo>
                  <a:pt x="600699" y="1887"/>
                </a:lnTo>
                <a:lnTo>
                  <a:pt x="598703" y="6443"/>
                </a:lnTo>
                <a:lnTo>
                  <a:pt x="601077" y="9711"/>
                </a:lnTo>
                <a:lnTo>
                  <a:pt x="610685" y="19894"/>
                </a:lnTo>
                <a:lnTo>
                  <a:pt x="629266" y="31460"/>
                </a:lnTo>
                <a:lnTo>
                  <a:pt x="645227" y="39339"/>
                </a:lnTo>
                <a:lnTo>
                  <a:pt x="662658" y="45150"/>
                </a:lnTo>
                <a:lnTo>
                  <a:pt x="672495" y="50066"/>
                </a:lnTo>
                <a:lnTo>
                  <a:pt x="686896" y="61306"/>
                </a:lnTo>
                <a:lnTo>
                  <a:pt x="690077" y="64228"/>
                </a:lnTo>
                <a:lnTo>
                  <a:pt x="699294" y="77821"/>
                </a:lnTo>
                <a:lnTo>
                  <a:pt x="702669" y="88730"/>
                </a:lnTo>
                <a:lnTo>
                  <a:pt x="704836" y="107161"/>
                </a:lnTo>
                <a:lnTo>
                  <a:pt x="700470" y="126702"/>
                </a:lnTo>
                <a:lnTo>
                  <a:pt x="695585" y="137574"/>
                </a:lnTo>
                <a:lnTo>
                  <a:pt x="687257" y="149273"/>
                </a:lnTo>
                <a:lnTo>
                  <a:pt x="666982" y="170842"/>
                </a:lnTo>
                <a:lnTo>
                  <a:pt x="656558" y="180343"/>
                </a:lnTo>
                <a:lnTo>
                  <a:pt x="636343" y="194527"/>
                </a:lnTo>
                <a:lnTo>
                  <a:pt x="619366" y="208904"/>
                </a:lnTo>
                <a:lnTo>
                  <a:pt x="613237" y="211150"/>
                </a:lnTo>
                <a:lnTo>
                  <a:pt x="611205" y="212741"/>
                </a:lnTo>
                <a:lnTo>
                  <a:pt x="609851" y="214794"/>
                </a:lnTo>
                <a:lnTo>
                  <a:pt x="608948" y="217155"/>
                </a:lnTo>
                <a:lnTo>
                  <a:pt x="607354" y="218729"/>
                </a:lnTo>
                <a:lnTo>
                  <a:pt x="605299" y="219778"/>
                </a:lnTo>
                <a:lnTo>
                  <a:pt x="598212" y="221877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4" name="SMARTPenAnnotation488"/>
          <p:cNvSpPr/>
          <p:nvPr/>
        </p:nvSpPr>
        <p:spPr>
          <a:xfrm>
            <a:off x="4509529" y="4420195"/>
            <a:ext cx="816474" cy="294634"/>
          </a:xfrm>
          <a:custGeom>
            <a:avLst/>
            <a:gdLst/>
            <a:ahLst/>
            <a:cxnLst/>
            <a:rect l="0" t="0" r="0" b="0"/>
            <a:pathLst>
              <a:path w="816474" h="294634">
                <a:moveTo>
                  <a:pt x="258924" y="0"/>
                </a:moveTo>
                <a:lnTo>
                  <a:pt x="231118" y="0"/>
                </a:lnTo>
                <a:lnTo>
                  <a:pt x="221430" y="2646"/>
                </a:lnTo>
                <a:lnTo>
                  <a:pt x="210510" y="6137"/>
                </a:lnTo>
                <a:lnTo>
                  <a:pt x="192214" y="9094"/>
                </a:lnTo>
                <a:lnTo>
                  <a:pt x="169374" y="14821"/>
                </a:lnTo>
                <a:lnTo>
                  <a:pt x="149598" y="17951"/>
                </a:lnTo>
                <a:lnTo>
                  <a:pt x="130178" y="24722"/>
                </a:lnTo>
                <a:lnTo>
                  <a:pt x="107998" y="33011"/>
                </a:lnTo>
                <a:lnTo>
                  <a:pt x="82443" y="47660"/>
                </a:lnTo>
                <a:lnTo>
                  <a:pt x="71016" y="50948"/>
                </a:lnTo>
                <a:lnTo>
                  <a:pt x="65191" y="51825"/>
                </a:lnTo>
                <a:lnTo>
                  <a:pt x="56073" y="55444"/>
                </a:lnTo>
                <a:lnTo>
                  <a:pt x="42716" y="63061"/>
                </a:lnTo>
                <a:lnTo>
                  <a:pt x="28836" y="71601"/>
                </a:lnTo>
                <a:lnTo>
                  <a:pt x="18439" y="80415"/>
                </a:lnTo>
                <a:lnTo>
                  <a:pt x="15257" y="83376"/>
                </a:lnTo>
                <a:lnTo>
                  <a:pt x="13136" y="87334"/>
                </a:lnTo>
                <a:lnTo>
                  <a:pt x="11721" y="91957"/>
                </a:lnTo>
                <a:lnTo>
                  <a:pt x="10778" y="97023"/>
                </a:lnTo>
                <a:lnTo>
                  <a:pt x="7085" y="105299"/>
                </a:lnTo>
                <a:lnTo>
                  <a:pt x="3128" y="112284"/>
                </a:lnTo>
                <a:lnTo>
                  <a:pt x="1370" y="118695"/>
                </a:lnTo>
                <a:lnTo>
                  <a:pt x="380" y="127883"/>
                </a:lnTo>
                <a:lnTo>
                  <a:pt x="86" y="136890"/>
                </a:lnTo>
                <a:lnTo>
                  <a:pt x="0" y="150582"/>
                </a:lnTo>
                <a:lnTo>
                  <a:pt x="979" y="154959"/>
                </a:lnTo>
                <a:lnTo>
                  <a:pt x="4714" y="162467"/>
                </a:lnTo>
                <a:lnTo>
                  <a:pt x="9681" y="171757"/>
                </a:lnTo>
                <a:lnTo>
                  <a:pt x="12395" y="177012"/>
                </a:lnTo>
                <a:lnTo>
                  <a:pt x="18056" y="185497"/>
                </a:lnTo>
                <a:lnTo>
                  <a:pt x="25863" y="194561"/>
                </a:lnTo>
                <a:lnTo>
                  <a:pt x="45010" y="214413"/>
                </a:lnTo>
                <a:lnTo>
                  <a:pt x="54049" y="223618"/>
                </a:lnTo>
                <a:lnTo>
                  <a:pt x="64019" y="231016"/>
                </a:lnTo>
                <a:lnTo>
                  <a:pt x="75065" y="238603"/>
                </a:lnTo>
                <a:lnTo>
                  <a:pt x="80789" y="243405"/>
                </a:lnTo>
                <a:lnTo>
                  <a:pt x="86589" y="248590"/>
                </a:lnTo>
                <a:lnTo>
                  <a:pt x="98326" y="256998"/>
                </a:lnTo>
                <a:lnTo>
                  <a:pt x="111148" y="264041"/>
                </a:lnTo>
                <a:lnTo>
                  <a:pt x="126769" y="270479"/>
                </a:lnTo>
                <a:lnTo>
                  <a:pt x="148926" y="276648"/>
                </a:lnTo>
                <a:lnTo>
                  <a:pt x="173325" y="282697"/>
                </a:lnTo>
                <a:lnTo>
                  <a:pt x="194091" y="288692"/>
                </a:lnTo>
                <a:lnTo>
                  <a:pt x="213242" y="292019"/>
                </a:lnTo>
                <a:lnTo>
                  <a:pt x="235644" y="293497"/>
                </a:lnTo>
                <a:lnTo>
                  <a:pt x="268752" y="294154"/>
                </a:lnTo>
                <a:lnTo>
                  <a:pt x="373296" y="294633"/>
                </a:lnTo>
                <a:lnTo>
                  <a:pt x="386766" y="293656"/>
                </a:lnTo>
                <a:lnTo>
                  <a:pt x="399714" y="292013"/>
                </a:lnTo>
                <a:lnTo>
                  <a:pt x="423692" y="288533"/>
                </a:lnTo>
                <a:lnTo>
                  <a:pt x="444271" y="286987"/>
                </a:lnTo>
                <a:lnTo>
                  <a:pt x="465986" y="283654"/>
                </a:lnTo>
                <a:lnTo>
                  <a:pt x="488865" y="278865"/>
                </a:lnTo>
                <a:lnTo>
                  <a:pt x="512263" y="273430"/>
                </a:lnTo>
                <a:lnTo>
                  <a:pt x="533246" y="270352"/>
                </a:lnTo>
                <a:lnTo>
                  <a:pt x="543008" y="269532"/>
                </a:lnTo>
                <a:lnTo>
                  <a:pt x="560430" y="266008"/>
                </a:lnTo>
                <a:lnTo>
                  <a:pt x="582959" y="260682"/>
                </a:lnTo>
                <a:lnTo>
                  <a:pt x="608893" y="254155"/>
                </a:lnTo>
                <a:lnTo>
                  <a:pt x="629158" y="249804"/>
                </a:lnTo>
                <a:lnTo>
                  <a:pt x="645645" y="246903"/>
                </a:lnTo>
                <a:lnTo>
                  <a:pt x="659613" y="244969"/>
                </a:lnTo>
                <a:lnTo>
                  <a:pt x="683070" y="240175"/>
                </a:lnTo>
                <a:lnTo>
                  <a:pt x="702426" y="234737"/>
                </a:lnTo>
                <a:lnTo>
                  <a:pt x="742106" y="220211"/>
                </a:lnTo>
                <a:lnTo>
                  <a:pt x="759422" y="211642"/>
                </a:lnTo>
                <a:lnTo>
                  <a:pt x="768206" y="206579"/>
                </a:lnTo>
                <a:lnTo>
                  <a:pt x="780613" y="198307"/>
                </a:lnTo>
                <a:lnTo>
                  <a:pt x="789434" y="191324"/>
                </a:lnTo>
                <a:lnTo>
                  <a:pt x="796661" y="184913"/>
                </a:lnTo>
                <a:lnTo>
                  <a:pt x="799978" y="179830"/>
                </a:lnTo>
                <a:lnTo>
                  <a:pt x="803181" y="173465"/>
                </a:lnTo>
                <a:lnTo>
                  <a:pt x="806309" y="166245"/>
                </a:lnTo>
                <a:lnTo>
                  <a:pt x="812430" y="152931"/>
                </a:lnTo>
                <a:lnTo>
                  <a:pt x="815451" y="146602"/>
                </a:lnTo>
                <a:lnTo>
                  <a:pt x="816473" y="141391"/>
                </a:lnTo>
                <a:lnTo>
                  <a:pt x="816162" y="136925"/>
                </a:lnTo>
                <a:lnTo>
                  <a:pt x="814163" y="128324"/>
                </a:lnTo>
                <a:lnTo>
                  <a:pt x="813630" y="123252"/>
                </a:lnTo>
                <a:lnTo>
                  <a:pt x="813275" y="117887"/>
                </a:lnTo>
                <a:lnTo>
                  <a:pt x="812046" y="112326"/>
                </a:lnTo>
                <a:lnTo>
                  <a:pt x="810234" y="106634"/>
                </a:lnTo>
                <a:lnTo>
                  <a:pt x="808035" y="100855"/>
                </a:lnTo>
                <a:lnTo>
                  <a:pt x="806568" y="95018"/>
                </a:lnTo>
                <a:lnTo>
                  <a:pt x="805590" y="89142"/>
                </a:lnTo>
                <a:lnTo>
                  <a:pt x="804938" y="83240"/>
                </a:lnTo>
                <a:lnTo>
                  <a:pt x="803511" y="77322"/>
                </a:lnTo>
                <a:lnTo>
                  <a:pt x="801568" y="71392"/>
                </a:lnTo>
                <a:lnTo>
                  <a:pt x="799280" y="65454"/>
                </a:lnTo>
                <a:lnTo>
                  <a:pt x="794093" y="50919"/>
                </a:lnTo>
                <a:lnTo>
                  <a:pt x="785775" y="26789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5" name="SMARTPenAnnotation489"/>
          <p:cNvSpPr/>
          <p:nvPr/>
        </p:nvSpPr>
        <p:spPr>
          <a:xfrm>
            <a:off x="5554424" y="2447257"/>
            <a:ext cx="864941" cy="258317"/>
          </a:xfrm>
          <a:custGeom>
            <a:avLst/>
            <a:gdLst/>
            <a:ahLst/>
            <a:cxnLst/>
            <a:rect l="0" t="0" r="0" b="0"/>
            <a:pathLst>
              <a:path w="864941" h="258317">
                <a:moveTo>
                  <a:pt x="749935" y="115563"/>
                </a:moveTo>
                <a:lnTo>
                  <a:pt x="749935" y="106082"/>
                </a:lnTo>
                <a:lnTo>
                  <a:pt x="748943" y="102297"/>
                </a:lnTo>
                <a:lnTo>
                  <a:pt x="745195" y="95445"/>
                </a:lnTo>
                <a:lnTo>
                  <a:pt x="732765" y="76529"/>
                </a:lnTo>
                <a:lnTo>
                  <a:pt x="728567" y="70689"/>
                </a:lnTo>
                <a:lnTo>
                  <a:pt x="724776" y="65803"/>
                </a:lnTo>
                <a:lnTo>
                  <a:pt x="721256" y="61554"/>
                </a:lnTo>
                <a:lnTo>
                  <a:pt x="712053" y="54187"/>
                </a:lnTo>
                <a:lnTo>
                  <a:pt x="701349" y="47605"/>
                </a:lnTo>
                <a:lnTo>
                  <a:pt x="689976" y="41372"/>
                </a:lnTo>
                <a:lnTo>
                  <a:pt x="672418" y="32285"/>
                </a:lnTo>
                <a:lnTo>
                  <a:pt x="652644" y="26295"/>
                </a:lnTo>
                <a:lnTo>
                  <a:pt x="626328" y="20326"/>
                </a:lnTo>
                <a:lnTo>
                  <a:pt x="594787" y="14366"/>
                </a:lnTo>
                <a:lnTo>
                  <a:pt x="573081" y="11387"/>
                </a:lnTo>
                <a:lnTo>
                  <a:pt x="519860" y="5432"/>
                </a:lnTo>
                <a:lnTo>
                  <a:pt x="497333" y="3447"/>
                </a:lnTo>
                <a:lnTo>
                  <a:pt x="478346" y="2124"/>
                </a:lnTo>
                <a:lnTo>
                  <a:pt x="461719" y="1241"/>
                </a:lnTo>
                <a:lnTo>
                  <a:pt x="422079" y="261"/>
                </a:lnTo>
                <a:lnTo>
                  <a:pt x="400395" y="0"/>
                </a:lnTo>
                <a:lnTo>
                  <a:pt x="381971" y="818"/>
                </a:lnTo>
                <a:lnTo>
                  <a:pt x="365720" y="2355"/>
                </a:lnTo>
                <a:lnTo>
                  <a:pt x="350916" y="4372"/>
                </a:lnTo>
                <a:lnTo>
                  <a:pt x="337079" y="5717"/>
                </a:lnTo>
                <a:lnTo>
                  <a:pt x="311120" y="7211"/>
                </a:lnTo>
                <a:lnTo>
                  <a:pt x="293681" y="9594"/>
                </a:lnTo>
                <a:lnTo>
                  <a:pt x="273125" y="13167"/>
                </a:lnTo>
                <a:lnTo>
                  <a:pt x="231434" y="21436"/>
                </a:lnTo>
                <a:lnTo>
                  <a:pt x="199675" y="28419"/>
                </a:lnTo>
                <a:lnTo>
                  <a:pt x="182673" y="31670"/>
                </a:lnTo>
                <a:lnTo>
                  <a:pt x="145261" y="37928"/>
                </a:lnTo>
                <a:lnTo>
                  <a:pt x="129530" y="40986"/>
                </a:lnTo>
                <a:lnTo>
                  <a:pt x="104114" y="47029"/>
                </a:lnTo>
                <a:lnTo>
                  <a:pt x="91184" y="51022"/>
                </a:lnTo>
                <a:lnTo>
                  <a:pt x="77604" y="55669"/>
                </a:lnTo>
                <a:lnTo>
                  <a:pt x="63590" y="60750"/>
                </a:lnTo>
                <a:lnTo>
                  <a:pt x="53254" y="65131"/>
                </a:lnTo>
                <a:lnTo>
                  <a:pt x="39125" y="72643"/>
                </a:lnTo>
                <a:lnTo>
                  <a:pt x="29537" y="79289"/>
                </a:lnTo>
                <a:lnTo>
                  <a:pt x="21969" y="85551"/>
                </a:lnTo>
                <a:lnTo>
                  <a:pt x="15298" y="91641"/>
                </a:lnTo>
                <a:lnTo>
                  <a:pt x="12130" y="93662"/>
                </a:lnTo>
                <a:lnTo>
                  <a:pt x="5964" y="95907"/>
                </a:lnTo>
                <a:lnTo>
                  <a:pt x="3923" y="98490"/>
                </a:lnTo>
                <a:lnTo>
                  <a:pt x="2562" y="102197"/>
                </a:lnTo>
                <a:lnTo>
                  <a:pt x="1655" y="106652"/>
                </a:lnTo>
                <a:lnTo>
                  <a:pt x="648" y="114249"/>
                </a:lnTo>
                <a:lnTo>
                  <a:pt x="200" y="120932"/>
                </a:lnTo>
                <a:lnTo>
                  <a:pt x="0" y="127209"/>
                </a:lnTo>
                <a:lnTo>
                  <a:pt x="940" y="130273"/>
                </a:lnTo>
                <a:lnTo>
                  <a:pt x="4628" y="136322"/>
                </a:lnTo>
                <a:lnTo>
                  <a:pt x="9576" y="142318"/>
                </a:lnTo>
                <a:lnTo>
                  <a:pt x="15082" y="148290"/>
                </a:lnTo>
                <a:lnTo>
                  <a:pt x="20836" y="154251"/>
                </a:lnTo>
                <a:lnTo>
                  <a:pt x="29347" y="160208"/>
                </a:lnTo>
                <a:lnTo>
                  <a:pt x="34394" y="163186"/>
                </a:lnTo>
                <a:lnTo>
                  <a:pt x="42720" y="169140"/>
                </a:lnTo>
                <a:lnTo>
                  <a:pt x="65201" y="186338"/>
                </a:lnTo>
                <a:lnTo>
                  <a:pt x="75164" y="193504"/>
                </a:lnTo>
                <a:lnTo>
                  <a:pt x="83791" y="199274"/>
                </a:lnTo>
                <a:lnTo>
                  <a:pt x="91526" y="204112"/>
                </a:lnTo>
                <a:lnTo>
                  <a:pt x="108059" y="212134"/>
                </a:lnTo>
                <a:lnTo>
                  <a:pt x="124336" y="219007"/>
                </a:lnTo>
                <a:lnTo>
                  <a:pt x="138185" y="225369"/>
                </a:lnTo>
                <a:lnTo>
                  <a:pt x="153601" y="228858"/>
                </a:lnTo>
                <a:lnTo>
                  <a:pt x="179014" y="233467"/>
                </a:lnTo>
                <a:lnTo>
                  <a:pt x="208042" y="241118"/>
                </a:lnTo>
                <a:lnTo>
                  <a:pt x="229296" y="245779"/>
                </a:lnTo>
                <a:lnTo>
                  <a:pt x="248665" y="247851"/>
                </a:lnTo>
                <a:lnTo>
                  <a:pt x="314227" y="253758"/>
                </a:lnTo>
                <a:lnTo>
                  <a:pt x="335440" y="255317"/>
                </a:lnTo>
                <a:lnTo>
                  <a:pt x="353550" y="256358"/>
                </a:lnTo>
                <a:lnTo>
                  <a:pt x="384256" y="257513"/>
                </a:lnTo>
                <a:lnTo>
                  <a:pt x="423856" y="258164"/>
                </a:lnTo>
                <a:lnTo>
                  <a:pt x="448576" y="258316"/>
                </a:lnTo>
                <a:lnTo>
                  <a:pt x="464693" y="257364"/>
                </a:lnTo>
                <a:lnTo>
                  <a:pt x="483375" y="255738"/>
                </a:lnTo>
                <a:lnTo>
                  <a:pt x="503767" y="253661"/>
                </a:lnTo>
                <a:lnTo>
                  <a:pt x="521331" y="252277"/>
                </a:lnTo>
                <a:lnTo>
                  <a:pt x="537009" y="251354"/>
                </a:lnTo>
                <a:lnTo>
                  <a:pt x="551430" y="250739"/>
                </a:lnTo>
                <a:lnTo>
                  <a:pt x="568981" y="248344"/>
                </a:lnTo>
                <a:lnTo>
                  <a:pt x="588620" y="244763"/>
                </a:lnTo>
                <a:lnTo>
                  <a:pt x="609649" y="240392"/>
                </a:lnTo>
                <a:lnTo>
                  <a:pt x="627637" y="237477"/>
                </a:lnTo>
                <a:lnTo>
                  <a:pt x="643599" y="235535"/>
                </a:lnTo>
                <a:lnTo>
                  <a:pt x="658208" y="234239"/>
                </a:lnTo>
                <a:lnTo>
                  <a:pt x="673901" y="231391"/>
                </a:lnTo>
                <a:lnTo>
                  <a:pt x="690316" y="227508"/>
                </a:lnTo>
                <a:lnTo>
                  <a:pt x="721454" y="218895"/>
                </a:lnTo>
                <a:lnTo>
                  <a:pt x="745214" y="211759"/>
                </a:lnTo>
                <a:lnTo>
                  <a:pt x="757701" y="207475"/>
                </a:lnTo>
                <a:lnTo>
                  <a:pt x="784806" y="197423"/>
                </a:lnTo>
                <a:lnTo>
                  <a:pt x="796003" y="192957"/>
                </a:lnTo>
                <a:lnTo>
                  <a:pt x="813735" y="185348"/>
                </a:lnTo>
                <a:lnTo>
                  <a:pt x="821241" y="180938"/>
                </a:lnTo>
                <a:lnTo>
                  <a:pt x="828230" y="176013"/>
                </a:lnTo>
                <a:lnTo>
                  <a:pt x="834874" y="170746"/>
                </a:lnTo>
                <a:lnTo>
                  <a:pt x="841287" y="165250"/>
                </a:lnTo>
                <a:lnTo>
                  <a:pt x="847548" y="159602"/>
                </a:lnTo>
                <a:lnTo>
                  <a:pt x="853705" y="153852"/>
                </a:lnTo>
                <a:lnTo>
                  <a:pt x="857810" y="149026"/>
                </a:lnTo>
                <a:lnTo>
                  <a:pt x="862372" y="141019"/>
                </a:lnTo>
                <a:lnTo>
                  <a:pt x="863588" y="136502"/>
                </a:lnTo>
                <a:lnTo>
                  <a:pt x="864399" y="131507"/>
                </a:lnTo>
                <a:lnTo>
                  <a:pt x="864940" y="126192"/>
                </a:lnTo>
                <a:lnTo>
                  <a:pt x="864308" y="121657"/>
                </a:lnTo>
                <a:lnTo>
                  <a:pt x="860960" y="113972"/>
                </a:lnTo>
                <a:lnTo>
                  <a:pt x="858811" y="107249"/>
                </a:lnTo>
                <a:lnTo>
                  <a:pt x="858237" y="104067"/>
                </a:lnTo>
                <a:lnTo>
                  <a:pt x="855871" y="100954"/>
                </a:lnTo>
                <a:lnTo>
                  <a:pt x="847950" y="94849"/>
                </a:lnTo>
                <a:lnTo>
                  <a:pt x="840461" y="88828"/>
                </a:lnTo>
                <a:lnTo>
                  <a:pt x="833825" y="82845"/>
                </a:lnTo>
                <a:lnTo>
                  <a:pt x="827568" y="76878"/>
                </a:lnTo>
                <a:lnTo>
                  <a:pt x="818835" y="70919"/>
                </a:lnTo>
                <a:lnTo>
                  <a:pt x="813727" y="67941"/>
                </a:lnTo>
                <a:lnTo>
                  <a:pt x="800115" y="64632"/>
                </a:lnTo>
                <a:lnTo>
                  <a:pt x="775717" y="60123"/>
                </a:lnTo>
                <a:lnTo>
                  <a:pt x="757425" y="55204"/>
                </a:lnTo>
                <a:lnTo>
                  <a:pt x="714216" y="4412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6" name="SMARTPenAnnotation490"/>
          <p:cNvSpPr/>
          <p:nvPr/>
        </p:nvSpPr>
        <p:spPr>
          <a:xfrm>
            <a:off x="7492007" y="2803921"/>
            <a:ext cx="276822" cy="174537"/>
          </a:xfrm>
          <a:custGeom>
            <a:avLst/>
            <a:gdLst/>
            <a:ahLst/>
            <a:cxnLst/>
            <a:rect l="0" t="0" r="0" b="0"/>
            <a:pathLst>
              <a:path w="276822" h="174537">
                <a:moveTo>
                  <a:pt x="0" y="133946"/>
                </a:moveTo>
                <a:lnTo>
                  <a:pt x="0" y="128801"/>
                </a:lnTo>
                <a:lnTo>
                  <a:pt x="0" y="130998"/>
                </a:lnTo>
                <a:lnTo>
                  <a:pt x="0" y="128219"/>
                </a:lnTo>
                <a:lnTo>
                  <a:pt x="0" y="138405"/>
                </a:lnTo>
                <a:lnTo>
                  <a:pt x="993" y="139895"/>
                </a:lnTo>
                <a:lnTo>
                  <a:pt x="2647" y="140888"/>
                </a:lnTo>
                <a:lnTo>
                  <a:pt x="4741" y="141551"/>
                </a:lnTo>
                <a:lnTo>
                  <a:pt x="6137" y="142984"/>
                </a:lnTo>
                <a:lnTo>
                  <a:pt x="7068" y="144933"/>
                </a:lnTo>
                <a:lnTo>
                  <a:pt x="7689" y="147223"/>
                </a:lnTo>
                <a:lnTo>
                  <a:pt x="11024" y="152415"/>
                </a:lnTo>
                <a:lnTo>
                  <a:pt x="16509" y="159091"/>
                </a:lnTo>
                <a:lnTo>
                  <a:pt x="22551" y="162650"/>
                </a:lnTo>
                <a:lnTo>
                  <a:pt x="33118" y="168279"/>
                </a:lnTo>
                <a:lnTo>
                  <a:pt x="44429" y="173994"/>
                </a:lnTo>
                <a:lnTo>
                  <a:pt x="48472" y="174536"/>
                </a:lnTo>
                <a:lnTo>
                  <a:pt x="52158" y="173904"/>
                </a:lnTo>
                <a:lnTo>
                  <a:pt x="58900" y="171549"/>
                </a:lnTo>
                <a:lnTo>
                  <a:pt x="65204" y="170502"/>
                </a:lnTo>
                <a:lnTo>
                  <a:pt x="69267" y="169231"/>
                </a:lnTo>
                <a:lnTo>
                  <a:pt x="73959" y="167391"/>
                </a:lnTo>
                <a:lnTo>
                  <a:pt x="79072" y="165172"/>
                </a:lnTo>
                <a:lnTo>
                  <a:pt x="87398" y="160061"/>
                </a:lnTo>
                <a:lnTo>
                  <a:pt x="91008" y="157309"/>
                </a:lnTo>
                <a:lnTo>
                  <a:pt x="95398" y="154482"/>
                </a:lnTo>
                <a:lnTo>
                  <a:pt x="100310" y="151606"/>
                </a:lnTo>
                <a:lnTo>
                  <a:pt x="105569" y="148695"/>
                </a:lnTo>
                <a:lnTo>
                  <a:pt x="114036" y="142787"/>
                </a:lnTo>
                <a:lnTo>
                  <a:pt x="124641" y="134879"/>
                </a:lnTo>
                <a:lnTo>
                  <a:pt x="136673" y="125638"/>
                </a:lnTo>
                <a:lnTo>
                  <a:pt x="147670" y="116501"/>
                </a:lnTo>
                <a:lnTo>
                  <a:pt x="157978" y="107433"/>
                </a:lnTo>
                <a:lnTo>
                  <a:pt x="167827" y="98411"/>
                </a:lnTo>
                <a:lnTo>
                  <a:pt x="189353" y="77804"/>
                </a:lnTo>
                <a:lnTo>
                  <a:pt x="276821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7" name="SMARTPenAnnotation491"/>
          <p:cNvSpPr/>
          <p:nvPr/>
        </p:nvSpPr>
        <p:spPr>
          <a:xfrm>
            <a:off x="4839890" y="4938117"/>
            <a:ext cx="8931" cy="1"/>
          </a:xfrm>
          <a:custGeom>
            <a:avLst/>
            <a:gdLst/>
            <a:ahLst/>
            <a:cxnLst/>
            <a:rect l="0" t="0" r="0" b="0"/>
            <a:pathLst>
              <a:path w="8931" h="1">
                <a:moveTo>
                  <a:pt x="8930" y="0"/>
                </a:moveTo>
                <a:lnTo>
                  <a:pt x="3785" y="0"/>
                </a:lnTo>
                <a:lnTo>
                  <a:pt x="4508" y="0"/>
                </a:ln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8" name="SMARTPenAnnotation492"/>
          <p:cNvSpPr/>
          <p:nvPr/>
        </p:nvSpPr>
        <p:spPr>
          <a:xfrm>
            <a:off x="5920382" y="3071812"/>
            <a:ext cx="26790" cy="26790"/>
          </a:xfrm>
          <a:custGeom>
            <a:avLst/>
            <a:gdLst/>
            <a:ahLst/>
            <a:cxnLst/>
            <a:rect l="0" t="0" r="0" b="0"/>
            <a:pathLst>
              <a:path w="26790" h="26790">
                <a:moveTo>
                  <a:pt x="26789" y="26789"/>
                </a:moveTo>
                <a:lnTo>
                  <a:pt x="8952" y="8952"/>
                </a:lnTo>
                <a:lnTo>
                  <a:pt x="8933" y="8933"/>
                </a:lnTo>
                <a:lnTo>
                  <a:pt x="8930" y="8930"/>
                </a:lnTo>
                <a:lnTo>
                  <a:pt x="4190" y="8930"/>
                </a:lnTo>
                <a:lnTo>
                  <a:pt x="2793" y="7938"/>
                </a:lnTo>
                <a:lnTo>
                  <a:pt x="1862" y="6284"/>
                </a:ln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9" name="SMARTPenAnnotation493"/>
          <p:cNvSpPr/>
          <p:nvPr/>
        </p:nvSpPr>
        <p:spPr>
          <a:xfrm>
            <a:off x="7000875" y="3116460"/>
            <a:ext cx="1" cy="8931"/>
          </a:xfrm>
          <a:custGeom>
            <a:avLst/>
            <a:gdLst/>
            <a:ahLst/>
            <a:cxnLst/>
            <a:rect l="0" t="0" r="0" b="0"/>
            <a:pathLst>
              <a:path w="1" h="8931">
                <a:moveTo>
                  <a:pt x="0" y="8930"/>
                </a:move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0" name="SMARTPenAnnotation494"/>
          <p:cNvSpPr/>
          <p:nvPr/>
        </p:nvSpPr>
        <p:spPr>
          <a:xfrm>
            <a:off x="8099809" y="2852712"/>
            <a:ext cx="533356" cy="290413"/>
          </a:xfrm>
          <a:custGeom>
            <a:avLst/>
            <a:gdLst/>
            <a:ahLst/>
            <a:cxnLst/>
            <a:rect l="0" t="0" r="0" b="0"/>
            <a:pathLst>
              <a:path w="533356" h="290413">
                <a:moveTo>
                  <a:pt x="481620" y="111944"/>
                </a:moveTo>
                <a:lnTo>
                  <a:pt x="481620" y="60527"/>
                </a:lnTo>
                <a:lnTo>
                  <a:pt x="479636" y="54845"/>
                </a:lnTo>
                <a:lnTo>
                  <a:pt x="476328" y="49074"/>
                </a:lnTo>
                <a:lnTo>
                  <a:pt x="472139" y="43241"/>
                </a:lnTo>
                <a:lnTo>
                  <a:pt x="468354" y="38361"/>
                </a:lnTo>
                <a:lnTo>
                  <a:pt x="461504" y="30292"/>
                </a:lnTo>
                <a:lnTo>
                  <a:pt x="452505" y="23399"/>
                </a:lnTo>
                <a:lnTo>
                  <a:pt x="441891" y="17028"/>
                </a:lnTo>
                <a:lnTo>
                  <a:pt x="430560" y="10889"/>
                </a:lnTo>
                <a:lnTo>
                  <a:pt x="416262" y="7499"/>
                </a:lnTo>
                <a:lnTo>
                  <a:pt x="400979" y="5001"/>
                </a:lnTo>
                <a:lnTo>
                  <a:pt x="387571" y="583"/>
                </a:lnTo>
                <a:lnTo>
                  <a:pt x="379233" y="0"/>
                </a:lnTo>
                <a:lnTo>
                  <a:pt x="369706" y="604"/>
                </a:lnTo>
                <a:lnTo>
                  <a:pt x="359387" y="1998"/>
                </a:lnTo>
                <a:lnTo>
                  <a:pt x="345561" y="2928"/>
                </a:lnTo>
                <a:lnTo>
                  <a:pt x="329398" y="3548"/>
                </a:lnTo>
                <a:lnTo>
                  <a:pt x="311678" y="3961"/>
                </a:lnTo>
                <a:lnTo>
                  <a:pt x="295895" y="5229"/>
                </a:lnTo>
                <a:lnTo>
                  <a:pt x="281405" y="7066"/>
                </a:lnTo>
                <a:lnTo>
                  <a:pt x="267777" y="9283"/>
                </a:lnTo>
                <a:lnTo>
                  <a:pt x="255714" y="11753"/>
                </a:lnTo>
                <a:lnTo>
                  <a:pt x="244696" y="14392"/>
                </a:lnTo>
                <a:lnTo>
                  <a:pt x="234373" y="17144"/>
                </a:lnTo>
                <a:lnTo>
                  <a:pt x="223524" y="20962"/>
                </a:lnTo>
                <a:lnTo>
                  <a:pt x="212322" y="25493"/>
                </a:lnTo>
                <a:lnTo>
                  <a:pt x="151605" y="51762"/>
                </a:lnTo>
                <a:lnTo>
                  <a:pt x="136595" y="57932"/>
                </a:lnTo>
                <a:lnTo>
                  <a:pt x="111979" y="67433"/>
                </a:lnTo>
                <a:lnTo>
                  <a:pt x="101247" y="72348"/>
                </a:lnTo>
                <a:lnTo>
                  <a:pt x="91116" y="77609"/>
                </a:lnTo>
                <a:lnTo>
                  <a:pt x="81386" y="83101"/>
                </a:lnTo>
                <a:lnTo>
                  <a:pt x="71922" y="88747"/>
                </a:lnTo>
                <a:lnTo>
                  <a:pt x="53470" y="100311"/>
                </a:lnTo>
                <a:lnTo>
                  <a:pt x="45374" y="106173"/>
                </a:lnTo>
                <a:lnTo>
                  <a:pt x="37993" y="112065"/>
                </a:lnTo>
                <a:lnTo>
                  <a:pt x="31088" y="117978"/>
                </a:lnTo>
                <a:lnTo>
                  <a:pt x="25491" y="123904"/>
                </a:lnTo>
                <a:lnTo>
                  <a:pt x="20769" y="129839"/>
                </a:lnTo>
                <a:lnTo>
                  <a:pt x="16628" y="135780"/>
                </a:lnTo>
                <a:lnTo>
                  <a:pt x="12875" y="142718"/>
                </a:lnTo>
                <a:lnTo>
                  <a:pt x="9382" y="150319"/>
                </a:lnTo>
                <a:lnTo>
                  <a:pt x="6060" y="158363"/>
                </a:lnTo>
                <a:lnTo>
                  <a:pt x="3846" y="165710"/>
                </a:lnTo>
                <a:lnTo>
                  <a:pt x="2370" y="172593"/>
                </a:lnTo>
                <a:lnTo>
                  <a:pt x="1385" y="179165"/>
                </a:lnTo>
                <a:lnTo>
                  <a:pt x="729" y="185532"/>
                </a:lnTo>
                <a:lnTo>
                  <a:pt x="292" y="191760"/>
                </a:lnTo>
                <a:lnTo>
                  <a:pt x="0" y="197897"/>
                </a:lnTo>
                <a:lnTo>
                  <a:pt x="798" y="203973"/>
                </a:lnTo>
                <a:lnTo>
                  <a:pt x="2322" y="210007"/>
                </a:lnTo>
                <a:lnTo>
                  <a:pt x="4331" y="216015"/>
                </a:lnTo>
                <a:lnTo>
                  <a:pt x="6662" y="222004"/>
                </a:lnTo>
                <a:lnTo>
                  <a:pt x="9208" y="227981"/>
                </a:lnTo>
                <a:lnTo>
                  <a:pt x="11897" y="233951"/>
                </a:lnTo>
                <a:lnTo>
                  <a:pt x="15675" y="238922"/>
                </a:lnTo>
                <a:lnTo>
                  <a:pt x="25164" y="247092"/>
                </a:lnTo>
                <a:lnTo>
                  <a:pt x="30472" y="251652"/>
                </a:lnTo>
                <a:lnTo>
                  <a:pt x="35995" y="256676"/>
                </a:lnTo>
                <a:lnTo>
                  <a:pt x="41662" y="262010"/>
                </a:lnTo>
                <a:lnTo>
                  <a:pt x="53249" y="270583"/>
                </a:lnTo>
                <a:lnTo>
                  <a:pt x="59118" y="274258"/>
                </a:lnTo>
                <a:lnTo>
                  <a:pt x="73576" y="278341"/>
                </a:lnTo>
                <a:lnTo>
                  <a:pt x="89924" y="281148"/>
                </a:lnTo>
                <a:lnTo>
                  <a:pt x="98451" y="283286"/>
                </a:lnTo>
                <a:lnTo>
                  <a:pt x="107110" y="285703"/>
                </a:lnTo>
                <a:lnTo>
                  <a:pt x="115861" y="287314"/>
                </a:lnTo>
                <a:lnTo>
                  <a:pt x="124671" y="288389"/>
                </a:lnTo>
                <a:lnTo>
                  <a:pt x="133522" y="289105"/>
                </a:lnTo>
                <a:lnTo>
                  <a:pt x="143391" y="289583"/>
                </a:lnTo>
                <a:lnTo>
                  <a:pt x="164940" y="290113"/>
                </a:lnTo>
                <a:lnTo>
                  <a:pt x="199383" y="290412"/>
                </a:lnTo>
                <a:lnTo>
                  <a:pt x="211110" y="289461"/>
                </a:lnTo>
                <a:lnTo>
                  <a:pt x="222898" y="287836"/>
                </a:lnTo>
                <a:lnTo>
                  <a:pt x="234724" y="285760"/>
                </a:lnTo>
                <a:lnTo>
                  <a:pt x="269032" y="280807"/>
                </a:lnTo>
                <a:lnTo>
                  <a:pt x="289293" y="278098"/>
                </a:lnTo>
                <a:lnTo>
                  <a:pt x="306770" y="274307"/>
                </a:lnTo>
                <a:lnTo>
                  <a:pt x="322389" y="269795"/>
                </a:lnTo>
                <a:lnTo>
                  <a:pt x="336771" y="264803"/>
                </a:lnTo>
                <a:lnTo>
                  <a:pt x="371271" y="253964"/>
                </a:lnTo>
                <a:lnTo>
                  <a:pt x="390195" y="248296"/>
                </a:lnTo>
                <a:lnTo>
                  <a:pt x="404795" y="242533"/>
                </a:lnTo>
                <a:lnTo>
                  <a:pt x="416513" y="236706"/>
                </a:lnTo>
                <a:lnTo>
                  <a:pt x="426309" y="230837"/>
                </a:lnTo>
                <a:lnTo>
                  <a:pt x="437800" y="222956"/>
                </a:lnTo>
                <a:lnTo>
                  <a:pt x="450423" y="213733"/>
                </a:lnTo>
                <a:lnTo>
                  <a:pt x="463799" y="203616"/>
                </a:lnTo>
                <a:lnTo>
                  <a:pt x="474700" y="194887"/>
                </a:lnTo>
                <a:lnTo>
                  <a:pt x="483952" y="187083"/>
                </a:lnTo>
                <a:lnTo>
                  <a:pt x="492105" y="179896"/>
                </a:lnTo>
                <a:lnTo>
                  <a:pt x="498532" y="173120"/>
                </a:lnTo>
                <a:lnTo>
                  <a:pt x="503809" y="166619"/>
                </a:lnTo>
                <a:lnTo>
                  <a:pt x="508319" y="160300"/>
                </a:lnTo>
                <a:lnTo>
                  <a:pt x="512318" y="154103"/>
                </a:lnTo>
                <a:lnTo>
                  <a:pt x="515975" y="147988"/>
                </a:lnTo>
                <a:lnTo>
                  <a:pt x="519407" y="141926"/>
                </a:lnTo>
                <a:lnTo>
                  <a:pt x="525865" y="129900"/>
                </a:lnTo>
                <a:lnTo>
                  <a:pt x="528975" y="123914"/>
                </a:lnTo>
                <a:lnTo>
                  <a:pt x="531051" y="117940"/>
                </a:lnTo>
                <a:lnTo>
                  <a:pt x="532433" y="111972"/>
                </a:lnTo>
                <a:lnTo>
                  <a:pt x="533355" y="106010"/>
                </a:lnTo>
                <a:lnTo>
                  <a:pt x="532978" y="100050"/>
                </a:lnTo>
                <a:lnTo>
                  <a:pt x="531733" y="94093"/>
                </a:lnTo>
                <a:lnTo>
                  <a:pt x="529912" y="88137"/>
                </a:lnTo>
                <a:lnTo>
                  <a:pt x="527705" y="82182"/>
                </a:lnTo>
                <a:lnTo>
                  <a:pt x="525242" y="76228"/>
                </a:lnTo>
                <a:lnTo>
                  <a:pt x="522608" y="70274"/>
                </a:lnTo>
                <a:lnTo>
                  <a:pt x="518868" y="64320"/>
                </a:lnTo>
                <a:lnTo>
                  <a:pt x="514390" y="58366"/>
                </a:lnTo>
                <a:lnTo>
                  <a:pt x="509420" y="52413"/>
                </a:lnTo>
                <a:lnTo>
                  <a:pt x="503130" y="47452"/>
                </a:lnTo>
                <a:lnTo>
                  <a:pt x="488203" y="39294"/>
                </a:lnTo>
                <a:lnTo>
                  <a:pt x="480056" y="34737"/>
                </a:lnTo>
                <a:lnTo>
                  <a:pt x="471648" y="29715"/>
                </a:lnTo>
                <a:lnTo>
                  <a:pt x="455360" y="20827"/>
                </a:lnTo>
                <a:lnTo>
                  <a:pt x="448239" y="18457"/>
                </a:lnTo>
                <a:lnTo>
                  <a:pt x="428042" y="13717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1" name="SMARTPenAnnotation495"/>
          <p:cNvSpPr/>
          <p:nvPr/>
        </p:nvSpPr>
        <p:spPr>
          <a:xfrm>
            <a:off x="1536475" y="3554025"/>
            <a:ext cx="582952" cy="303078"/>
          </a:xfrm>
          <a:custGeom>
            <a:avLst/>
            <a:gdLst/>
            <a:ahLst/>
            <a:cxnLst/>
            <a:rect l="0" t="0" r="0" b="0"/>
            <a:pathLst>
              <a:path w="582952" h="303078">
                <a:moveTo>
                  <a:pt x="472704" y="35709"/>
                </a:moveTo>
                <a:lnTo>
                  <a:pt x="463223" y="26228"/>
                </a:lnTo>
                <a:lnTo>
                  <a:pt x="460431" y="22443"/>
                </a:lnTo>
                <a:lnTo>
                  <a:pt x="457327" y="15591"/>
                </a:lnTo>
                <a:lnTo>
                  <a:pt x="455508" y="13368"/>
                </a:lnTo>
                <a:lnTo>
                  <a:pt x="453302" y="11885"/>
                </a:lnTo>
                <a:lnTo>
                  <a:pt x="448206" y="10238"/>
                </a:lnTo>
                <a:lnTo>
                  <a:pt x="438767" y="8318"/>
                </a:lnTo>
                <a:lnTo>
                  <a:pt x="420948" y="1929"/>
                </a:lnTo>
                <a:lnTo>
                  <a:pt x="402839" y="373"/>
                </a:lnTo>
                <a:lnTo>
                  <a:pt x="385968" y="104"/>
                </a:lnTo>
                <a:lnTo>
                  <a:pt x="345888" y="0"/>
                </a:lnTo>
                <a:lnTo>
                  <a:pt x="334582" y="989"/>
                </a:lnTo>
                <a:lnTo>
                  <a:pt x="321092" y="2641"/>
                </a:lnTo>
                <a:lnTo>
                  <a:pt x="306145" y="4734"/>
                </a:lnTo>
                <a:lnTo>
                  <a:pt x="293204" y="6129"/>
                </a:lnTo>
                <a:lnTo>
                  <a:pt x="281600" y="7059"/>
                </a:lnTo>
                <a:lnTo>
                  <a:pt x="270887" y="7679"/>
                </a:lnTo>
                <a:lnTo>
                  <a:pt x="260769" y="9085"/>
                </a:lnTo>
                <a:lnTo>
                  <a:pt x="251047" y="11014"/>
                </a:lnTo>
                <a:lnTo>
                  <a:pt x="209316" y="21240"/>
                </a:lnTo>
                <a:lnTo>
                  <a:pt x="198885" y="24079"/>
                </a:lnTo>
                <a:lnTo>
                  <a:pt x="179359" y="29879"/>
                </a:lnTo>
                <a:lnTo>
                  <a:pt x="163404" y="35764"/>
                </a:lnTo>
                <a:lnTo>
                  <a:pt x="148706" y="42678"/>
                </a:lnTo>
                <a:lnTo>
                  <a:pt x="140620" y="47300"/>
                </a:lnTo>
                <a:lnTo>
                  <a:pt x="123697" y="56735"/>
                </a:lnTo>
                <a:lnTo>
                  <a:pt x="106254" y="64236"/>
                </a:lnTo>
                <a:lnTo>
                  <a:pt x="91226" y="73523"/>
                </a:lnTo>
                <a:lnTo>
                  <a:pt x="84440" y="78778"/>
                </a:lnTo>
                <a:lnTo>
                  <a:pt x="77931" y="84265"/>
                </a:lnTo>
                <a:lnTo>
                  <a:pt x="71608" y="89908"/>
                </a:lnTo>
                <a:lnTo>
                  <a:pt x="59291" y="101469"/>
                </a:lnTo>
                <a:lnTo>
                  <a:pt x="29240" y="130995"/>
                </a:lnTo>
                <a:lnTo>
                  <a:pt x="24264" y="136936"/>
                </a:lnTo>
                <a:lnTo>
                  <a:pt x="19955" y="142881"/>
                </a:lnTo>
                <a:lnTo>
                  <a:pt x="16090" y="148829"/>
                </a:lnTo>
                <a:lnTo>
                  <a:pt x="12522" y="156763"/>
                </a:lnTo>
                <a:lnTo>
                  <a:pt x="9150" y="166021"/>
                </a:lnTo>
                <a:lnTo>
                  <a:pt x="5910" y="176162"/>
                </a:lnTo>
                <a:lnTo>
                  <a:pt x="3750" y="184907"/>
                </a:lnTo>
                <a:lnTo>
                  <a:pt x="2311" y="192721"/>
                </a:lnTo>
                <a:lnTo>
                  <a:pt x="1351" y="199915"/>
                </a:lnTo>
                <a:lnTo>
                  <a:pt x="711" y="206695"/>
                </a:lnTo>
                <a:lnTo>
                  <a:pt x="284" y="213200"/>
                </a:lnTo>
                <a:lnTo>
                  <a:pt x="0" y="219521"/>
                </a:lnTo>
                <a:lnTo>
                  <a:pt x="802" y="225719"/>
                </a:lnTo>
                <a:lnTo>
                  <a:pt x="2330" y="231835"/>
                </a:lnTo>
                <a:lnTo>
                  <a:pt x="4340" y="237897"/>
                </a:lnTo>
                <a:lnTo>
                  <a:pt x="7664" y="242931"/>
                </a:lnTo>
                <a:lnTo>
                  <a:pt x="16650" y="251169"/>
                </a:lnTo>
                <a:lnTo>
                  <a:pt x="27258" y="258138"/>
                </a:lnTo>
                <a:lnTo>
                  <a:pt x="38588" y="264543"/>
                </a:lnTo>
                <a:lnTo>
                  <a:pt x="50238" y="270697"/>
                </a:lnTo>
                <a:lnTo>
                  <a:pt x="64676" y="276739"/>
                </a:lnTo>
                <a:lnTo>
                  <a:pt x="82007" y="282732"/>
                </a:lnTo>
                <a:lnTo>
                  <a:pt x="92184" y="285719"/>
                </a:lnTo>
                <a:lnTo>
                  <a:pt x="114076" y="291684"/>
                </a:lnTo>
                <a:lnTo>
                  <a:pt x="137036" y="297642"/>
                </a:lnTo>
                <a:lnTo>
                  <a:pt x="148714" y="299628"/>
                </a:lnTo>
                <a:lnTo>
                  <a:pt x="160469" y="300952"/>
                </a:lnTo>
                <a:lnTo>
                  <a:pt x="172274" y="301834"/>
                </a:lnTo>
                <a:lnTo>
                  <a:pt x="184113" y="302423"/>
                </a:lnTo>
                <a:lnTo>
                  <a:pt x="207850" y="303077"/>
                </a:lnTo>
                <a:lnTo>
                  <a:pt x="220728" y="302259"/>
                </a:lnTo>
                <a:lnTo>
                  <a:pt x="234275" y="300721"/>
                </a:lnTo>
                <a:lnTo>
                  <a:pt x="248267" y="298704"/>
                </a:lnTo>
                <a:lnTo>
                  <a:pt x="261564" y="296367"/>
                </a:lnTo>
                <a:lnTo>
                  <a:pt x="274397" y="293817"/>
                </a:lnTo>
                <a:lnTo>
                  <a:pt x="299240" y="288338"/>
                </a:lnTo>
                <a:lnTo>
                  <a:pt x="383359" y="267859"/>
                </a:lnTo>
                <a:lnTo>
                  <a:pt x="395282" y="264889"/>
                </a:lnTo>
                <a:lnTo>
                  <a:pt x="407198" y="260926"/>
                </a:lnTo>
                <a:lnTo>
                  <a:pt x="419112" y="256299"/>
                </a:lnTo>
                <a:lnTo>
                  <a:pt x="431023" y="251230"/>
                </a:lnTo>
                <a:lnTo>
                  <a:pt x="442932" y="246858"/>
                </a:lnTo>
                <a:lnTo>
                  <a:pt x="454841" y="242952"/>
                </a:lnTo>
                <a:lnTo>
                  <a:pt x="466748" y="239355"/>
                </a:lnTo>
                <a:lnTo>
                  <a:pt x="477663" y="234973"/>
                </a:lnTo>
                <a:lnTo>
                  <a:pt x="487916" y="230067"/>
                </a:lnTo>
                <a:lnTo>
                  <a:pt x="497728" y="224812"/>
                </a:lnTo>
                <a:lnTo>
                  <a:pt x="506254" y="219325"/>
                </a:lnTo>
                <a:lnTo>
                  <a:pt x="513923" y="213682"/>
                </a:lnTo>
                <a:lnTo>
                  <a:pt x="521019" y="207936"/>
                </a:lnTo>
                <a:lnTo>
                  <a:pt x="557948" y="179311"/>
                </a:lnTo>
                <a:lnTo>
                  <a:pt x="564260" y="174107"/>
                </a:lnTo>
                <a:lnTo>
                  <a:pt x="573919" y="164688"/>
                </a:lnTo>
                <a:lnTo>
                  <a:pt x="577884" y="159398"/>
                </a:lnTo>
                <a:lnTo>
                  <a:pt x="581519" y="153887"/>
                </a:lnTo>
                <a:lnTo>
                  <a:pt x="582951" y="148229"/>
                </a:lnTo>
                <a:lnTo>
                  <a:pt x="582913" y="142472"/>
                </a:lnTo>
                <a:lnTo>
                  <a:pt x="581895" y="136650"/>
                </a:lnTo>
                <a:lnTo>
                  <a:pt x="579233" y="128800"/>
                </a:lnTo>
                <a:lnTo>
                  <a:pt x="575473" y="119598"/>
                </a:lnTo>
                <a:lnTo>
                  <a:pt x="570982" y="109494"/>
                </a:lnTo>
                <a:lnTo>
                  <a:pt x="566004" y="101766"/>
                </a:lnTo>
                <a:lnTo>
                  <a:pt x="560701" y="95622"/>
                </a:lnTo>
                <a:lnTo>
                  <a:pt x="555182" y="90534"/>
                </a:lnTo>
                <a:lnTo>
                  <a:pt x="543757" y="79588"/>
                </a:lnTo>
                <a:lnTo>
                  <a:pt x="537932" y="73892"/>
                </a:lnTo>
                <a:lnTo>
                  <a:pt x="530080" y="68110"/>
                </a:lnTo>
                <a:lnTo>
                  <a:pt x="520877" y="62270"/>
                </a:lnTo>
                <a:lnTo>
                  <a:pt x="510772" y="56393"/>
                </a:lnTo>
                <a:lnTo>
                  <a:pt x="500067" y="51483"/>
                </a:lnTo>
                <a:lnTo>
                  <a:pt x="488962" y="47217"/>
                </a:lnTo>
                <a:lnTo>
                  <a:pt x="477590" y="43381"/>
                </a:lnTo>
                <a:lnTo>
                  <a:pt x="451724" y="33827"/>
                </a:lnTo>
                <a:lnTo>
                  <a:pt x="437882" y="28501"/>
                </a:lnTo>
                <a:lnTo>
                  <a:pt x="421708" y="23958"/>
                </a:lnTo>
                <a:lnTo>
                  <a:pt x="403980" y="19938"/>
                </a:lnTo>
                <a:lnTo>
                  <a:pt x="347689" y="892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2" name="SMARTPenAnnotation496"/>
          <p:cNvSpPr/>
          <p:nvPr/>
        </p:nvSpPr>
        <p:spPr>
          <a:xfrm>
            <a:off x="726667" y="3545215"/>
            <a:ext cx="397098" cy="294539"/>
          </a:xfrm>
          <a:custGeom>
            <a:avLst/>
            <a:gdLst/>
            <a:ahLst/>
            <a:cxnLst/>
            <a:rect l="0" t="0" r="0" b="0"/>
            <a:pathLst>
              <a:path w="397098" h="294539">
                <a:moveTo>
                  <a:pt x="380614" y="80238"/>
                </a:moveTo>
                <a:lnTo>
                  <a:pt x="368185" y="55380"/>
                </a:lnTo>
                <a:lnTo>
                  <a:pt x="362522" y="46701"/>
                </a:lnTo>
                <a:lnTo>
                  <a:pt x="356698" y="39535"/>
                </a:lnTo>
                <a:lnTo>
                  <a:pt x="350802" y="33043"/>
                </a:lnTo>
                <a:lnTo>
                  <a:pt x="347841" y="30915"/>
                </a:lnTo>
                <a:lnTo>
                  <a:pt x="337941" y="25936"/>
                </a:lnTo>
                <a:lnTo>
                  <a:pt x="328244" y="17739"/>
                </a:lnTo>
                <a:lnTo>
                  <a:pt x="319966" y="12773"/>
                </a:lnTo>
                <a:lnTo>
                  <a:pt x="316370" y="11449"/>
                </a:lnTo>
                <a:lnTo>
                  <a:pt x="309727" y="7332"/>
                </a:lnTo>
                <a:lnTo>
                  <a:pt x="306567" y="4845"/>
                </a:lnTo>
                <a:lnTo>
                  <a:pt x="302476" y="3187"/>
                </a:lnTo>
                <a:lnTo>
                  <a:pt x="292638" y="1344"/>
                </a:lnTo>
                <a:lnTo>
                  <a:pt x="281652" y="525"/>
                </a:lnTo>
                <a:lnTo>
                  <a:pt x="270154" y="162"/>
                </a:lnTo>
                <a:lnTo>
                  <a:pt x="258429" y="0"/>
                </a:lnTo>
                <a:lnTo>
                  <a:pt x="250540" y="949"/>
                </a:lnTo>
                <a:lnTo>
                  <a:pt x="241312" y="2574"/>
                </a:lnTo>
                <a:lnTo>
                  <a:pt x="231191" y="4649"/>
                </a:lnTo>
                <a:lnTo>
                  <a:pt x="222460" y="6033"/>
                </a:lnTo>
                <a:lnTo>
                  <a:pt x="214654" y="6955"/>
                </a:lnTo>
                <a:lnTo>
                  <a:pt x="207466" y="7570"/>
                </a:lnTo>
                <a:lnTo>
                  <a:pt x="200690" y="8972"/>
                </a:lnTo>
                <a:lnTo>
                  <a:pt x="194188" y="10899"/>
                </a:lnTo>
                <a:lnTo>
                  <a:pt x="180680" y="15686"/>
                </a:lnTo>
                <a:lnTo>
                  <a:pt x="139054" y="29759"/>
                </a:lnTo>
                <a:lnTo>
                  <a:pt x="131269" y="33687"/>
                </a:lnTo>
                <a:lnTo>
                  <a:pt x="124095" y="38290"/>
                </a:lnTo>
                <a:lnTo>
                  <a:pt x="117328" y="43343"/>
                </a:lnTo>
                <a:lnTo>
                  <a:pt x="108848" y="48696"/>
                </a:lnTo>
                <a:lnTo>
                  <a:pt x="99225" y="54249"/>
                </a:lnTo>
                <a:lnTo>
                  <a:pt x="88842" y="59935"/>
                </a:lnTo>
                <a:lnTo>
                  <a:pt x="76959" y="68687"/>
                </a:lnTo>
                <a:lnTo>
                  <a:pt x="64075" y="79483"/>
                </a:lnTo>
                <a:lnTo>
                  <a:pt x="50526" y="91641"/>
                </a:lnTo>
                <a:lnTo>
                  <a:pt x="40500" y="101730"/>
                </a:lnTo>
                <a:lnTo>
                  <a:pt x="32825" y="110441"/>
                </a:lnTo>
                <a:lnTo>
                  <a:pt x="26715" y="118233"/>
                </a:lnTo>
                <a:lnTo>
                  <a:pt x="20658" y="126403"/>
                </a:lnTo>
                <a:lnTo>
                  <a:pt x="8636" y="143420"/>
                </a:lnTo>
                <a:lnTo>
                  <a:pt x="4636" y="153117"/>
                </a:lnTo>
                <a:lnTo>
                  <a:pt x="1970" y="163550"/>
                </a:lnTo>
                <a:lnTo>
                  <a:pt x="192" y="174475"/>
                </a:lnTo>
                <a:lnTo>
                  <a:pt x="0" y="183742"/>
                </a:lnTo>
                <a:lnTo>
                  <a:pt x="863" y="191905"/>
                </a:lnTo>
                <a:lnTo>
                  <a:pt x="2431" y="199331"/>
                </a:lnTo>
                <a:lnTo>
                  <a:pt x="4468" y="207258"/>
                </a:lnTo>
                <a:lnTo>
                  <a:pt x="6819" y="215520"/>
                </a:lnTo>
                <a:lnTo>
                  <a:pt x="9378" y="224004"/>
                </a:lnTo>
                <a:lnTo>
                  <a:pt x="13069" y="231644"/>
                </a:lnTo>
                <a:lnTo>
                  <a:pt x="17513" y="238722"/>
                </a:lnTo>
                <a:lnTo>
                  <a:pt x="22461" y="245425"/>
                </a:lnTo>
                <a:lnTo>
                  <a:pt x="26751" y="250886"/>
                </a:lnTo>
                <a:lnTo>
                  <a:pt x="34165" y="259600"/>
                </a:lnTo>
                <a:lnTo>
                  <a:pt x="39515" y="264305"/>
                </a:lnTo>
                <a:lnTo>
                  <a:pt x="46058" y="269426"/>
                </a:lnTo>
                <a:lnTo>
                  <a:pt x="53397" y="274824"/>
                </a:lnTo>
                <a:lnTo>
                  <a:pt x="60274" y="278422"/>
                </a:lnTo>
                <a:lnTo>
                  <a:pt x="66843" y="280822"/>
                </a:lnTo>
                <a:lnTo>
                  <a:pt x="73207" y="282421"/>
                </a:lnTo>
                <a:lnTo>
                  <a:pt x="85569" y="286844"/>
                </a:lnTo>
                <a:lnTo>
                  <a:pt x="91644" y="289413"/>
                </a:lnTo>
                <a:lnTo>
                  <a:pt x="98670" y="291126"/>
                </a:lnTo>
                <a:lnTo>
                  <a:pt x="106331" y="292267"/>
                </a:lnTo>
                <a:lnTo>
                  <a:pt x="114415" y="293028"/>
                </a:lnTo>
                <a:lnTo>
                  <a:pt x="121789" y="293535"/>
                </a:lnTo>
                <a:lnTo>
                  <a:pt x="128689" y="293874"/>
                </a:lnTo>
                <a:lnTo>
                  <a:pt x="135273" y="294099"/>
                </a:lnTo>
                <a:lnTo>
                  <a:pt x="195209" y="294511"/>
                </a:lnTo>
                <a:lnTo>
                  <a:pt x="220507" y="294538"/>
                </a:lnTo>
                <a:lnTo>
                  <a:pt x="228235" y="293550"/>
                </a:lnTo>
                <a:lnTo>
                  <a:pt x="235372" y="291899"/>
                </a:lnTo>
                <a:lnTo>
                  <a:pt x="242114" y="289806"/>
                </a:lnTo>
                <a:lnTo>
                  <a:pt x="251570" y="287419"/>
                </a:lnTo>
                <a:lnTo>
                  <a:pt x="275305" y="282120"/>
                </a:lnTo>
                <a:lnTo>
                  <a:pt x="285603" y="279318"/>
                </a:lnTo>
                <a:lnTo>
                  <a:pt x="294453" y="276458"/>
                </a:lnTo>
                <a:lnTo>
                  <a:pt x="302337" y="273559"/>
                </a:lnTo>
                <a:lnTo>
                  <a:pt x="311562" y="270634"/>
                </a:lnTo>
                <a:lnTo>
                  <a:pt x="332396" y="264739"/>
                </a:lnTo>
                <a:lnTo>
                  <a:pt x="340531" y="261777"/>
                </a:lnTo>
                <a:lnTo>
                  <a:pt x="352216" y="255841"/>
                </a:lnTo>
                <a:lnTo>
                  <a:pt x="363362" y="247250"/>
                </a:lnTo>
                <a:lnTo>
                  <a:pt x="369113" y="242181"/>
                </a:lnTo>
                <a:lnTo>
                  <a:pt x="375502" y="233903"/>
                </a:lnTo>
                <a:lnTo>
                  <a:pt x="379334" y="226916"/>
                </a:lnTo>
                <a:lnTo>
                  <a:pt x="384345" y="220503"/>
                </a:lnTo>
                <a:lnTo>
                  <a:pt x="386077" y="216412"/>
                </a:lnTo>
                <a:lnTo>
                  <a:pt x="387233" y="211701"/>
                </a:lnTo>
                <a:lnTo>
                  <a:pt x="388003" y="206575"/>
                </a:lnTo>
                <a:lnTo>
                  <a:pt x="389509" y="201174"/>
                </a:lnTo>
                <a:lnTo>
                  <a:pt x="391505" y="195588"/>
                </a:lnTo>
                <a:lnTo>
                  <a:pt x="393827" y="189880"/>
                </a:lnTo>
                <a:lnTo>
                  <a:pt x="396408" y="180892"/>
                </a:lnTo>
                <a:lnTo>
                  <a:pt x="397097" y="177106"/>
                </a:lnTo>
                <a:lnTo>
                  <a:pt x="396563" y="171606"/>
                </a:lnTo>
                <a:lnTo>
                  <a:pt x="395216" y="164962"/>
                </a:lnTo>
                <a:lnTo>
                  <a:pt x="393325" y="157557"/>
                </a:lnTo>
                <a:lnTo>
                  <a:pt x="390080" y="149643"/>
                </a:lnTo>
                <a:lnTo>
                  <a:pt x="385932" y="141391"/>
                </a:lnTo>
                <a:lnTo>
                  <a:pt x="381183" y="132913"/>
                </a:lnTo>
                <a:lnTo>
                  <a:pt x="378017" y="126269"/>
                </a:lnTo>
                <a:lnTo>
                  <a:pt x="375906" y="120847"/>
                </a:lnTo>
                <a:lnTo>
                  <a:pt x="374499" y="116240"/>
                </a:lnTo>
                <a:lnTo>
                  <a:pt x="371576" y="112177"/>
                </a:lnTo>
                <a:lnTo>
                  <a:pt x="363037" y="105016"/>
                </a:lnTo>
                <a:lnTo>
                  <a:pt x="357982" y="99733"/>
                </a:lnTo>
                <a:lnTo>
                  <a:pt x="352627" y="93235"/>
                </a:lnTo>
                <a:lnTo>
                  <a:pt x="347073" y="85926"/>
                </a:lnTo>
                <a:lnTo>
                  <a:pt x="341386" y="80061"/>
                </a:lnTo>
                <a:lnTo>
                  <a:pt x="329776" y="70899"/>
                </a:lnTo>
                <a:lnTo>
                  <a:pt x="320647" y="63519"/>
                </a:lnTo>
                <a:lnTo>
                  <a:pt x="316823" y="60162"/>
                </a:lnTo>
                <a:lnTo>
                  <a:pt x="304637" y="53787"/>
                </a:lnTo>
                <a:lnTo>
                  <a:pt x="297221" y="50698"/>
                </a:lnTo>
                <a:lnTo>
                  <a:pt x="286334" y="47265"/>
                </a:lnTo>
                <a:lnTo>
                  <a:pt x="273458" y="44519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3" name="SMARTPenAnnotation497"/>
          <p:cNvSpPr/>
          <p:nvPr/>
        </p:nvSpPr>
        <p:spPr>
          <a:xfrm>
            <a:off x="3420294" y="5161394"/>
            <a:ext cx="426873" cy="267733"/>
          </a:xfrm>
          <a:custGeom>
            <a:avLst/>
            <a:gdLst/>
            <a:ahLst/>
            <a:cxnLst/>
            <a:rect l="0" t="0" r="0" b="0"/>
            <a:pathLst>
              <a:path w="426873" h="267733">
                <a:moveTo>
                  <a:pt x="383752" y="35684"/>
                </a:moveTo>
                <a:lnTo>
                  <a:pt x="379012" y="26203"/>
                </a:lnTo>
                <a:lnTo>
                  <a:pt x="376623" y="23410"/>
                </a:lnTo>
                <a:lnTo>
                  <a:pt x="374039" y="21548"/>
                </a:lnTo>
                <a:lnTo>
                  <a:pt x="368521" y="18487"/>
                </a:lnTo>
                <a:lnTo>
                  <a:pt x="362761" y="13819"/>
                </a:lnTo>
                <a:lnTo>
                  <a:pt x="358845" y="12178"/>
                </a:lnTo>
                <a:lnTo>
                  <a:pt x="349201" y="10354"/>
                </a:lnTo>
                <a:lnTo>
                  <a:pt x="338300" y="6898"/>
                </a:lnTo>
                <a:lnTo>
                  <a:pt x="326840" y="3046"/>
                </a:lnTo>
                <a:lnTo>
                  <a:pt x="315133" y="1335"/>
                </a:lnTo>
                <a:lnTo>
                  <a:pt x="303315" y="574"/>
                </a:lnTo>
                <a:lnTo>
                  <a:pt x="290456" y="235"/>
                </a:lnTo>
                <a:lnTo>
                  <a:pt x="254021" y="0"/>
                </a:lnTo>
                <a:lnTo>
                  <a:pt x="244679" y="981"/>
                </a:lnTo>
                <a:lnTo>
                  <a:pt x="233490" y="2627"/>
                </a:lnTo>
                <a:lnTo>
                  <a:pt x="221070" y="4716"/>
                </a:lnTo>
                <a:lnTo>
                  <a:pt x="209813" y="7101"/>
                </a:lnTo>
                <a:lnTo>
                  <a:pt x="199332" y="9683"/>
                </a:lnTo>
                <a:lnTo>
                  <a:pt x="189368" y="12397"/>
                </a:lnTo>
                <a:lnTo>
                  <a:pt x="180741" y="16190"/>
                </a:lnTo>
                <a:lnTo>
                  <a:pt x="173005" y="20704"/>
                </a:lnTo>
                <a:lnTo>
                  <a:pt x="165864" y="25697"/>
                </a:lnTo>
                <a:lnTo>
                  <a:pt x="158126" y="30018"/>
                </a:lnTo>
                <a:lnTo>
                  <a:pt x="149991" y="33891"/>
                </a:lnTo>
                <a:lnTo>
                  <a:pt x="141591" y="37465"/>
                </a:lnTo>
                <a:lnTo>
                  <a:pt x="131030" y="42825"/>
                </a:lnTo>
                <a:lnTo>
                  <a:pt x="119029" y="49374"/>
                </a:lnTo>
                <a:lnTo>
                  <a:pt x="106067" y="56717"/>
                </a:lnTo>
                <a:lnTo>
                  <a:pt x="95441" y="63597"/>
                </a:lnTo>
                <a:lnTo>
                  <a:pt x="86373" y="70167"/>
                </a:lnTo>
                <a:lnTo>
                  <a:pt x="78343" y="76532"/>
                </a:lnTo>
                <a:lnTo>
                  <a:pt x="71006" y="82759"/>
                </a:lnTo>
                <a:lnTo>
                  <a:pt x="64130" y="88896"/>
                </a:lnTo>
                <a:lnTo>
                  <a:pt x="52190" y="100013"/>
                </a:lnTo>
                <a:lnTo>
                  <a:pt x="43576" y="108262"/>
                </a:lnTo>
                <a:lnTo>
                  <a:pt x="37906" y="114827"/>
                </a:lnTo>
                <a:lnTo>
                  <a:pt x="31149" y="123172"/>
                </a:lnTo>
                <a:lnTo>
                  <a:pt x="23668" y="132705"/>
                </a:lnTo>
                <a:lnTo>
                  <a:pt x="17688" y="141044"/>
                </a:lnTo>
                <a:lnTo>
                  <a:pt x="12710" y="148588"/>
                </a:lnTo>
                <a:lnTo>
                  <a:pt x="8399" y="155601"/>
                </a:lnTo>
                <a:lnTo>
                  <a:pt x="5524" y="162262"/>
                </a:lnTo>
                <a:lnTo>
                  <a:pt x="3608" y="168687"/>
                </a:lnTo>
                <a:lnTo>
                  <a:pt x="2331" y="174954"/>
                </a:lnTo>
                <a:lnTo>
                  <a:pt x="1479" y="180124"/>
                </a:lnTo>
                <a:lnTo>
                  <a:pt x="911" y="184563"/>
                </a:lnTo>
                <a:lnTo>
                  <a:pt x="533" y="188515"/>
                </a:lnTo>
                <a:lnTo>
                  <a:pt x="280" y="193134"/>
                </a:lnTo>
                <a:lnTo>
                  <a:pt x="0" y="203557"/>
                </a:lnTo>
                <a:lnTo>
                  <a:pt x="918" y="208123"/>
                </a:lnTo>
                <a:lnTo>
                  <a:pt x="4582" y="215842"/>
                </a:lnTo>
                <a:lnTo>
                  <a:pt x="9519" y="225225"/>
                </a:lnTo>
                <a:lnTo>
                  <a:pt x="12224" y="230505"/>
                </a:lnTo>
                <a:lnTo>
                  <a:pt x="16012" y="235018"/>
                </a:lnTo>
                <a:lnTo>
                  <a:pt x="25513" y="242678"/>
                </a:lnTo>
                <a:lnTo>
                  <a:pt x="36350" y="249390"/>
                </a:lnTo>
                <a:lnTo>
                  <a:pt x="42018" y="252568"/>
                </a:lnTo>
                <a:lnTo>
                  <a:pt x="53607" y="256100"/>
                </a:lnTo>
                <a:lnTo>
                  <a:pt x="65373" y="258663"/>
                </a:lnTo>
                <a:lnTo>
                  <a:pt x="77216" y="263109"/>
                </a:lnTo>
                <a:lnTo>
                  <a:pt x="84145" y="264691"/>
                </a:lnTo>
                <a:lnTo>
                  <a:pt x="91741" y="265746"/>
                </a:lnTo>
                <a:lnTo>
                  <a:pt x="99781" y="266449"/>
                </a:lnTo>
                <a:lnTo>
                  <a:pt x="107126" y="266918"/>
                </a:lnTo>
                <a:lnTo>
                  <a:pt x="120578" y="267439"/>
                </a:lnTo>
                <a:lnTo>
                  <a:pt x="144048" y="267732"/>
                </a:lnTo>
                <a:lnTo>
                  <a:pt x="151520" y="266781"/>
                </a:lnTo>
                <a:lnTo>
                  <a:pt x="158486" y="265155"/>
                </a:lnTo>
                <a:lnTo>
                  <a:pt x="165113" y="263079"/>
                </a:lnTo>
                <a:lnTo>
                  <a:pt x="172509" y="261695"/>
                </a:lnTo>
                <a:lnTo>
                  <a:pt x="180416" y="260772"/>
                </a:lnTo>
                <a:lnTo>
                  <a:pt x="188663" y="260156"/>
                </a:lnTo>
                <a:lnTo>
                  <a:pt x="200115" y="257762"/>
                </a:lnTo>
                <a:lnTo>
                  <a:pt x="213702" y="254182"/>
                </a:lnTo>
                <a:lnTo>
                  <a:pt x="228714" y="249810"/>
                </a:lnTo>
                <a:lnTo>
                  <a:pt x="240706" y="245903"/>
                </a:lnTo>
                <a:lnTo>
                  <a:pt x="250685" y="242306"/>
                </a:lnTo>
                <a:lnTo>
                  <a:pt x="259322" y="238916"/>
                </a:lnTo>
                <a:lnTo>
                  <a:pt x="276856" y="232504"/>
                </a:lnTo>
                <a:lnTo>
                  <a:pt x="285699" y="229405"/>
                </a:lnTo>
                <a:lnTo>
                  <a:pt x="293579" y="225355"/>
                </a:lnTo>
                <a:lnTo>
                  <a:pt x="300816" y="220670"/>
                </a:lnTo>
                <a:lnTo>
                  <a:pt x="307626" y="215563"/>
                </a:lnTo>
                <a:lnTo>
                  <a:pt x="315142" y="211165"/>
                </a:lnTo>
                <a:lnTo>
                  <a:pt x="323129" y="207242"/>
                </a:lnTo>
                <a:lnTo>
                  <a:pt x="331431" y="203634"/>
                </a:lnTo>
                <a:lnTo>
                  <a:pt x="338949" y="199245"/>
                </a:lnTo>
                <a:lnTo>
                  <a:pt x="345946" y="194333"/>
                </a:lnTo>
                <a:lnTo>
                  <a:pt x="352595" y="189075"/>
                </a:lnTo>
                <a:lnTo>
                  <a:pt x="360004" y="183585"/>
                </a:lnTo>
                <a:lnTo>
                  <a:pt x="376175" y="172194"/>
                </a:lnTo>
                <a:lnTo>
                  <a:pt x="382669" y="166378"/>
                </a:lnTo>
                <a:lnTo>
                  <a:pt x="387991" y="160516"/>
                </a:lnTo>
                <a:lnTo>
                  <a:pt x="392531" y="154624"/>
                </a:lnTo>
                <a:lnTo>
                  <a:pt x="397543" y="149704"/>
                </a:lnTo>
                <a:lnTo>
                  <a:pt x="408402" y="141591"/>
                </a:lnTo>
                <a:lnTo>
                  <a:pt x="412092" y="138039"/>
                </a:lnTo>
                <a:lnTo>
                  <a:pt x="414552" y="134678"/>
                </a:lnTo>
                <a:lnTo>
                  <a:pt x="418277" y="126314"/>
                </a:lnTo>
                <a:lnTo>
                  <a:pt x="420659" y="119917"/>
                </a:lnTo>
                <a:lnTo>
                  <a:pt x="423240" y="112675"/>
                </a:lnTo>
                <a:lnTo>
                  <a:pt x="424960" y="106854"/>
                </a:lnTo>
                <a:lnTo>
                  <a:pt x="426107" y="101983"/>
                </a:lnTo>
                <a:lnTo>
                  <a:pt x="426872" y="97742"/>
                </a:lnTo>
                <a:lnTo>
                  <a:pt x="426389" y="93923"/>
                </a:lnTo>
                <a:lnTo>
                  <a:pt x="425075" y="90385"/>
                </a:lnTo>
                <a:lnTo>
                  <a:pt x="420969" y="83808"/>
                </a:lnTo>
                <a:lnTo>
                  <a:pt x="415838" y="77578"/>
                </a:lnTo>
                <a:lnTo>
                  <a:pt x="410250" y="71501"/>
                </a:lnTo>
                <a:lnTo>
                  <a:pt x="404459" y="64501"/>
                </a:lnTo>
                <a:lnTo>
                  <a:pt x="401525" y="59856"/>
                </a:lnTo>
                <a:lnTo>
                  <a:pt x="398577" y="54775"/>
                </a:lnTo>
                <a:lnTo>
                  <a:pt x="394628" y="51388"/>
                </a:lnTo>
                <a:lnTo>
                  <a:pt x="390011" y="49130"/>
                </a:lnTo>
                <a:lnTo>
                  <a:pt x="380581" y="45628"/>
                </a:lnTo>
                <a:lnTo>
                  <a:pt x="373082" y="40765"/>
                </a:lnTo>
                <a:lnTo>
                  <a:pt x="363797" y="37942"/>
                </a:lnTo>
                <a:lnTo>
                  <a:pt x="352063" y="36687"/>
                </a:lnTo>
                <a:lnTo>
                  <a:pt x="344767" y="36353"/>
                </a:lnTo>
                <a:lnTo>
                  <a:pt x="321245" y="3568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4" name="SMARTPenAnnotation498"/>
          <p:cNvSpPr/>
          <p:nvPr/>
        </p:nvSpPr>
        <p:spPr>
          <a:xfrm>
            <a:off x="4612958" y="5134616"/>
            <a:ext cx="521613" cy="320420"/>
          </a:xfrm>
          <a:custGeom>
            <a:avLst/>
            <a:gdLst/>
            <a:ahLst/>
            <a:cxnLst/>
            <a:rect l="0" t="0" r="0" b="0"/>
            <a:pathLst>
              <a:path w="521613" h="320420">
                <a:moveTo>
                  <a:pt x="521612" y="89251"/>
                </a:moveTo>
                <a:lnTo>
                  <a:pt x="496754" y="76822"/>
                </a:lnTo>
                <a:lnTo>
                  <a:pt x="484371" y="68260"/>
                </a:lnTo>
                <a:lnTo>
                  <a:pt x="475949" y="63351"/>
                </a:lnTo>
                <a:lnTo>
                  <a:pt x="450715" y="49958"/>
                </a:lnTo>
                <a:lnTo>
                  <a:pt x="422002" y="35165"/>
                </a:lnTo>
                <a:lnTo>
                  <a:pt x="413534" y="31365"/>
                </a:lnTo>
                <a:lnTo>
                  <a:pt x="404911" y="27840"/>
                </a:lnTo>
                <a:lnTo>
                  <a:pt x="396186" y="24498"/>
                </a:lnTo>
                <a:lnTo>
                  <a:pt x="378555" y="18139"/>
                </a:lnTo>
                <a:lnTo>
                  <a:pt x="369685" y="15053"/>
                </a:lnTo>
                <a:lnTo>
                  <a:pt x="354540" y="8980"/>
                </a:lnTo>
                <a:lnTo>
                  <a:pt x="347723" y="5971"/>
                </a:lnTo>
                <a:lnTo>
                  <a:pt x="332211" y="2628"/>
                </a:lnTo>
                <a:lnTo>
                  <a:pt x="323907" y="1737"/>
                </a:lnTo>
                <a:lnTo>
                  <a:pt x="315395" y="1142"/>
                </a:lnTo>
                <a:lnTo>
                  <a:pt x="306743" y="746"/>
                </a:lnTo>
                <a:lnTo>
                  <a:pt x="288200" y="306"/>
                </a:lnTo>
                <a:lnTo>
                  <a:pt x="237071" y="0"/>
                </a:lnTo>
                <a:lnTo>
                  <a:pt x="227738" y="977"/>
                </a:lnTo>
                <a:lnTo>
                  <a:pt x="218540" y="2621"/>
                </a:lnTo>
                <a:lnTo>
                  <a:pt x="209431" y="4708"/>
                </a:lnTo>
                <a:lnTo>
                  <a:pt x="200382" y="7092"/>
                </a:lnTo>
                <a:lnTo>
                  <a:pt x="191373" y="9674"/>
                </a:lnTo>
                <a:lnTo>
                  <a:pt x="182390" y="12387"/>
                </a:lnTo>
                <a:lnTo>
                  <a:pt x="173425" y="16180"/>
                </a:lnTo>
                <a:lnTo>
                  <a:pt x="164472" y="20693"/>
                </a:lnTo>
                <a:lnTo>
                  <a:pt x="155526" y="25687"/>
                </a:lnTo>
                <a:lnTo>
                  <a:pt x="146586" y="31000"/>
                </a:lnTo>
                <a:lnTo>
                  <a:pt x="128715" y="42195"/>
                </a:lnTo>
                <a:lnTo>
                  <a:pt x="75129" y="77395"/>
                </a:lnTo>
                <a:lnTo>
                  <a:pt x="65206" y="86307"/>
                </a:lnTo>
                <a:lnTo>
                  <a:pt x="54622" y="97211"/>
                </a:lnTo>
                <a:lnTo>
                  <a:pt x="43598" y="109440"/>
                </a:lnTo>
                <a:lnTo>
                  <a:pt x="35257" y="119578"/>
                </a:lnTo>
                <a:lnTo>
                  <a:pt x="28703" y="128320"/>
                </a:lnTo>
                <a:lnTo>
                  <a:pt x="23342" y="136133"/>
                </a:lnTo>
                <a:lnTo>
                  <a:pt x="18776" y="143326"/>
                </a:lnTo>
                <a:lnTo>
                  <a:pt x="14739" y="150106"/>
                </a:lnTo>
                <a:lnTo>
                  <a:pt x="11056" y="156610"/>
                </a:lnTo>
                <a:lnTo>
                  <a:pt x="4318" y="169128"/>
                </a:lnTo>
                <a:lnTo>
                  <a:pt x="1132" y="175245"/>
                </a:lnTo>
                <a:lnTo>
                  <a:pt x="0" y="181306"/>
                </a:lnTo>
                <a:lnTo>
                  <a:pt x="238" y="187332"/>
                </a:lnTo>
                <a:lnTo>
                  <a:pt x="1389" y="193334"/>
                </a:lnTo>
                <a:lnTo>
                  <a:pt x="2156" y="201304"/>
                </a:lnTo>
                <a:lnTo>
                  <a:pt x="2668" y="210585"/>
                </a:lnTo>
                <a:lnTo>
                  <a:pt x="3008" y="220742"/>
                </a:lnTo>
                <a:lnTo>
                  <a:pt x="4228" y="228506"/>
                </a:lnTo>
                <a:lnTo>
                  <a:pt x="6033" y="234673"/>
                </a:lnTo>
                <a:lnTo>
                  <a:pt x="8228" y="239777"/>
                </a:lnTo>
                <a:lnTo>
                  <a:pt x="11677" y="245164"/>
                </a:lnTo>
                <a:lnTo>
                  <a:pt x="15960" y="250740"/>
                </a:lnTo>
                <a:lnTo>
                  <a:pt x="20799" y="256441"/>
                </a:lnTo>
                <a:lnTo>
                  <a:pt x="28823" y="265422"/>
                </a:lnTo>
                <a:lnTo>
                  <a:pt x="36688" y="272721"/>
                </a:lnTo>
                <a:lnTo>
                  <a:pt x="46799" y="279272"/>
                </a:lnTo>
                <a:lnTo>
                  <a:pt x="55249" y="283400"/>
                </a:lnTo>
                <a:lnTo>
                  <a:pt x="65844" y="288137"/>
                </a:lnTo>
                <a:lnTo>
                  <a:pt x="90845" y="298692"/>
                </a:lnTo>
                <a:lnTo>
                  <a:pt x="118493" y="309997"/>
                </a:lnTo>
                <a:lnTo>
                  <a:pt x="131819" y="313805"/>
                </a:lnTo>
                <a:lnTo>
                  <a:pt x="144672" y="316345"/>
                </a:lnTo>
                <a:lnTo>
                  <a:pt x="157209" y="318037"/>
                </a:lnTo>
                <a:lnTo>
                  <a:pt x="171520" y="319166"/>
                </a:lnTo>
                <a:lnTo>
                  <a:pt x="187014" y="319918"/>
                </a:lnTo>
                <a:lnTo>
                  <a:pt x="203297" y="320419"/>
                </a:lnTo>
                <a:lnTo>
                  <a:pt x="223082" y="319762"/>
                </a:lnTo>
                <a:lnTo>
                  <a:pt x="245202" y="318331"/>
                </a:lnTo>
                <a:lnTo>
                  <a:pt x="268877" y="316385"/>
                </a:lnTo>
                <a:lnTo>
                  <a:pt x="287638" y="314095"/>
                </a:lnTo>
                <a:lnTo>
                  <a:pt x="303121" y="311577"/>
                </a:lnTo>
                <a:lnTo>
                  <a:pt x="316420" y="308905"/>
                </a:lnTo>
                <a:lnTo>
                  <a:pt x="327271" y="306132"/>
                </a:lnTo>
                <a:lnTo>
                  <a:pt x="336489" y="303292"/>
                </a:lnTo>
                <a:lnTo>
                  <a:pt x="352023" y="297490"/>
                </a:lnTo>
                <a:lnTo>
                  <a:pt x="365541" y="291603"/>
                </a:lnTo>
                <a:lnTo>
                  <a:pt x="378164" y="285680"/>
                </a:lnTo>
                <a:lnTo>
                  <a:pt x="384308" y="282712"/>
                </a:lnTo>
                <a:lnTo>
                  <a:pt x="391380" y="277756"/>
                </a:lnTo>
                <a:lnTo>
                  <a:pt x="399072" y="271475"/>
                </a:lnTo>
                <a:lnTo>
                  <a:pt x="413572" y="258544"/>
                </a:lnTo>
                <a:lnTo>
                  <a:pt x="423323" y="249490"/>
                </a:lnTo>
                <a:lnTo>
                  <a:pt x="430964" y="239512"/>
                </a:lnTo>
                <a:lnTo>
                  <a:pt x="434392" y="234074"/>
                </a:lnTo>
                <a:lnTo>
                  <a:pt x="440845" y="225385"/>
                </a:lnTo>
                <a:lnTo>
                  <a:pt x="443955" y="221679"/>
                </a:lnTo>
                <a:lnTo>
                  <a:pt x="446028" y="217223"/>
                </a:lnTo>
                <a:lnTo>
                  <a:pt x="447410" y="212270"/>
                </a:lnTo>
                <a:lnTo>
                  <a:pt x="448331" y="206981"/>
                </a:lnTo>
                <a:lnTo>
                  <a:pt x="448946" y="201473"/>
                </a:lnTo>
                <a:lnTo>
                  <a:pt x="449355" y="195815"/>
                </a:lnTo>
                <a:lnTo>
                  <a:pt x="449628" y="190059"/>
                </a:lnTo>
                <a:lnTo>
                  <a:pt x="449932" y="178372"/>
                </a:lnTo>
                <a:lnTo>
                  <a:pt x="450012" y="172478"/>
                </a:lnTo>
                <a:lnTo>
                  <a:pt x="449074" y="164579"/>
                </a:lnTo>
                <a:lnTo>
                  <a:pt x="447457" y="155345"/>
                </a:lnTo>
                <a:lnTo>
                  <a:pt x="445386" y="145219"/>
                </a:lnTo>
                <a:lnTo>
                  <a:pt x="442021" y="135493"/>
                </a:lnTo>
                <a:lnTo>
                  <a:pt x="437794" y="126032"/>
                </a:lnTo>
                <a:lnTo>
                  <a:pt x="432991" y="116748"/>
                </a:lnTo>
                <a:lnTo>
                  <a:pt x="428797" y="109567"/>
                </a:lnTo>
                <a:lnTo>
                  <a:pt x="425009" y="103787"/>
                </a:lnTo>
                <a:lnTo>
                  <a:pt x="421491" y="98942"/>
                </a:lnTo>
                <a:lnTo>
                  <a:pt x="418153" y="93727"/>
                </a:lnTo>
                <a:lnTo>
                  <a:pt x="414937" y="88266"/>
                </a:lnTo>
                <a:lnTo>
                  <a:pt x="411800" y="82641"/>
                </a:lnTo>
                <a:lnTo>
                  <a:pt x="405669" y="73745"/>
                </a:lnTo>
                <a:lnTo>
                  <a:pt x="402644" y="69984"/>
                </a:lnTo>
                <a:lnTo>
                  <a:pt x="398644" y="67476"/>
                </a:lnTo>
                <a:lnTo>
                  <a:pt x="383533" y="62955"/>
                </a:lnTo>
                <a:lnTo>
                  <a:pt x="368472" y="56765"/>
                </a:lnTo>
                <a:lnTo>
                  <a:pt x="360877" y="53532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5" name="SMARTPenAnnotation499"/>
          <p:cNvSpPr/>
          <p:nvPr/>
        </p:nvSpPr>
        <p:spPr>
          <a:xfrm>
            <a:off x="4991695" y="3599186"/>
            <a:ext cx="606769" cy="1624573"/>
          </a:xfrm>
          <a:custGeom>
            <a:avLst/>
            <a:gdLst/>
            <a:ahLst/>
            <a:cxnLst/>
            <a:rect l="0" t="0" r="0" b="0"/>
            <a:pathLst>
              <a:path w="606769" h="1624573">
                <a:moveTo>
                  <a:pt x="0" y="1615751"/>
                </a:moveTo>
                <a:lnTo>
                  <a:pt x="7688" y="1623440"/>
                </a:lnTo>
                <a:lnTo>
                  <a:pt x="11024" y="1624129"/>
                </a:lnTo>
                <a:lnTo>
                  <a:pt x="21250" y="1624572"/>
                </a:lnTo>
                <a:lnTo>
                  <a:pt x="29619" y="1621987"/>
                </a:lnTo>
                <a:lnTo>
                  <a:pt x="39953" y="1618523"/>
                </a:lnTo>
                <a:lnTo>
                  <a:pt x="56927" y="1615580"/>
                </a:lnTo>
                <a:lnTo>
                  <a:pt x="74524" y="1608865"/>
                </a:lnTo>
                <a:lnTo>
                  <a:pt x="91314" y="1601584"/>
                </a:lnTo>
                <a:lnTo>
                  <a:pt x="109025" y="1595975"/>
                </a:lnTo>
                <a:lnTo>
                  <a:pt x="118901" y="1591087"/>
                </a:lnTo>
                <a:lnTo>
                  <a:pt x="133325" y="1579864"/>
                </a:lnTo>
                <a:lnTo>
                  <a:pt x="136509" y="1576944"/>
                </a:lnTo>
                <a:lnTo>
                  <a:pt x="140615" y="1574997"/>
                </a:lnTo>
                <a:lnTo>
                  <a:pt x="150469" y="1572833"/>
                </a:lnTo>
                <a:lnTo>
                  <a:pt x="154883" y="1570272"/>
                </a:lnTo>
                <a:lnTo>
                  <a:pt x="172262" y="1551137"/>
                </a:lnTo>
                <a:lnTo>
                  <a:pt x="198730" y="1530411"/>
                </a:lnTo>
                <a:lnTo>
                  <a:pt x="215324" y="1515314"/>
                </a:lnTo>
                <a:lnTo>
                  <a:pt x="231921" y="1494821"/>
                </a:lnTo>
                <a:lnTo>
                  <a:pt x="247862" y="1466700"/>
                </a:lnTo>
                <a:lnTo>
                  <a:pt x="263898" y="1433916"/>
                </a:lnTo>
                <a:lnTo>
                  <a:pt x="279663" y="1384524"/>
                </a:lnTo>
                <a:lnTo>
                  <a:pt x="288687" y="1342849"/>
                </a:lnTo>
                <a:lnTo>
                  <a:pt x="293496" y="1295828"/>
                </a:lnTo>
                <a:lnTo>
                  <a:pt x="294446" y="1251997"/>
                </a:lnTo>
                <a:lnTo>
                  <a:pt x="294633" y="1209642"/>
                </a:lnTo>
                <a:lnTo>
                  <a:pt x="292013" y="1175966"/>
                </a:lnTo>
                <a:lnTo>
                  <a:pt x="288533" y="1137518"/>
                </a:lnTo>
                <a:lnTo>
                  <a:pt x="286987" y="1103893"/>
                </a:lnTo>
                <a:lnTo>
                  <a:pt x="283654" y="1061829"/>
                </a:lnTo>
                <a:lnTo>
                  <a:pt x="273430" y="962065"/>
                </a:lnTo>
                <a:lnTo>
                  <a:pt x="268607" y="930921"/>
                </a:lnTo>
                <a:lnTo>
                  <a:pt x="255311" y="859275"/>
                </a:lnTo>
                <a:lnTo>
                  <a:pt x="244771" y="807589"/>
                </a:lnTo>
                <a:lnTo>
                  <a:pt x="205103" y="629315"/>
                </a:lnTo>
                <a:lnTo>
                  <a:pt x="198251" y="603916"/>
                </a:lnTo>
                <a:lnTo>
                  <a:pt x="161719" y="481168"/>
                </a:lnTo>
                <a:lnTo>
                  <a:pt x="154742" y="437431"/>
                </a:lnTo>
                <a:lnTo>
                  <a:pt x="139634" y="343953"/>
                </a:lnTo>
                <a:lnTo>
                  <a:pt x="135631" y="300974"/>
                </a:lnTo>
                <a:lnTo>
                  <a:pt x="141235" y="250406"/>
                </a:lnTo>
                <a:lnTo>
                  <a:pt x="145035" y="222986"/>
                </a:lnTo>
                <a:lnTo>
                  <a:pt x="158042" y="178106"/>
                </a:lnTo>
                <a:lnTo>
                  <a:pt x="163837" y="160227"/>
                </a:lnTo>
                <a:lnTo>
                  <a:pt x="172366" y="145006"/>
                </a:lnTo>
                <a:lnTo>
                  <a:pt x="189270" y="119064"/>
                </a:lnTo>
                <a:lnTo>
                  <a:pt x="203844" y="104221"/>
                </a:lnTo>
                <a:lnTo>
                  <a:pt x="221566" y="89686"/>
                </a:lnTo>
                <a:lnTo>
                  <a:pt x="236057" y="79920"/>
                </a:lnTo>
                <a:lnTo>
                  <a:pt x="251758" y="74917"/>
                </a:lnTo>
                <a:lnTo>
                  <a:pt x="267666" y="72694"/>
                </a:lnTo>
                <a:lnTo>
                  <a:pt x="281350" y="71706"/>
                </a:lnTo>
                <a:lnTo>
                  <a:pt x="296693" y="68621"/>
                </a:lnTo>
                <a:lnTo>
                  <a:pt x="313434" y="64934"/>
                </a:lnTo>
                <a:lnTo>
                  <a:pt x="330796" y="63296"/>
                </a:lnTo>
                <a:lnTo>
                  <a:pt x="348434" y="65214"/>
                </a:lnTo>
                <a:lnTo>
                  <a:pt x="365203" y="68381"/>
                </a:lnTo>
                <a:lnTo>
                  <a:pt x="379271" y="69789"/>
                </a:lnTo>
                <a:lnTo>
                  <a:pt x="394784" y="70414"/>
                </a:lnTo>
                <a:lnTo>
                  <a:pt x="413584" y="71685"/>
                </a:lnTo>
                <a:lnTo>
                  <a:pt x="425543" y="73413"/>
                </a:lnTo>
                <a:lnTo>
                  <a:pt x="438477" y="75557"/>
                </a:lnTo>
                <a:lnTo>
                  <a:pt x="449083" y="76986"/>
                </a:lnTo>
                <a:lnTo>
                  <a:pt x="466160" y="78574"/>
                </a:lnTo>
                <a:lnTo>
                  <a:pt x="477719" y="81926"/>
                </a:lnTo>
                <a:lnTo>
                  <a:pt x="482190" y="84209"/>
                </a:lnTo>
                <a:lnTo>
                  <a:pt x="495096" y="86745"/>
                </a:lnTo>
                <a:lnTo>
                  <a:pt x="513804" y="88173"/>
                </a:lnTo>
                <a:lnTo>
                  <a:pt x="524274" y="88656"/>
                </a:lnTo>
                <a:lnTo>
                  <a:pt x="528352" y="91368"/>
                </a:lnTo>
                <a:lnTo>
                  <a:pt x="530828" y="93480"/>
                </a:lnTo>
                <a:lnTo>
                  <a:pt x="532479" y="93896"/>
                </a:lnTo>
                <a:lnTo>
                  <a:pt x="533580" y="93181"/>
                </a:lnTo>
                <a:lnTo>
                  <a:pt x="535652" y="89032"/>
                </a:lnTo>
                <a:lnTo>
                  <a:pt x="531003" y="84110"/>
                </a:lnTo>
                <a:lnTo>
                  <a:pt x="518601" y="76368"/>
                </a:lnTo>
                <a:lnTo>
                  <a:pt x="510617" y="73339"/>
                </a:lnTo>
                <a:lnTo>
                  <a:pt x="507099" y="72531"/>
                </a:lnTo>
                <a:lnTo>
                  <a:pt x="503761" y="70008"/>
                </a:lnTo>
                <a:lnTo>
                  <a:pt x="493331" y="57968"/>
                </a:lnTo>
                <a:lnTo>
                  <a:pt x="475177" y="44508"/>
                </a:lnTo>
                <a:lnTo>
                  <a:pt x="457649" y="29294"/>
                </a:lnTo>
                <a:lnTo>
                  <a:pt x="442406" y="20329"/>
                </a:lnTo>
                <a:lnTo>
                  <a:pt x="426314" y="11388"/>
                </a:lnTo>
                <a:lnTo>
                  <a:pt x="414821" y="3447"/>
                </a:lnTo>
                <a:lnTo>
                  <a:pt x="403742" y="0"/>
                </a:lnTo>
                <a:lnTo>
                  <a:pt x="403106" y="818"/>
                </a:lnTo>
                <a:lnTo>
                  <a:pt x="402401" y="4373"/>
                </a:lnTo>
                <a:lnTo>
                  <a:pt x="402003" y="11952"/>
                </a:lnTo>
                <a:lnTo>
                  <a:pt x="402940" y="14739"/>
                </a:lnTo>
                <a:lnTo>
                  <a:pt x="406626" y="20482"/>
                </a:lnTo>
                <a:lnTo>
                  <a:pt x="414279" y="29293"/>
                </a:lnTo>
                <a:lnTo>
                  <a:pt x="427872" y="37864"/>
                </a:lnTo>
                <a:lnTo>
                  <a:pt x="445157" y="47296"/>
                </a:lnTo>
                <a:lnTo>
                  <a:pt x="459454" y="54796"/>
                </a:lnTo>
                <a:lnTo>
                  <a:pt x="477715" y="66727"/>
                </a:lnTo>
                <a:lnTo>
                  <a:pt x="488141" y="74076"/>
                </a:lnTo>
                <a:lnTo>
                  <a:pt x="498067" y="79968"/>
                </a:lnTo>
                <a:lnTo>
                  <a:pt x="507662" y="84888"/>
                </a:lnTo>
                <a:lnTo>
                  <a:pt x="525268" y="93000"/>
                </a:lnTo>
                <a:lnTo>
                  <a:pt x="552739" y="106293"/>
                </a:lnTo>
                <a:lnTo>
                  <a:pt x="568587" y="115462"/>
                </a:lnTo>
                <a:lnTo>
                  <a:pt x="582212" y="124463"/>
                </a:lnTo>
                <a:lnTo>
                  <a:pt x="587571" y="127450"/>
                </a:lnTo>
                <a:lnTo>
                  <a:pt x="591144" y="130433"/>
                </a:lnTo>
                <a:lnTo>
                  <a:pt x="593525" y="133414"/>
                </a:lnTo>
                <a:lnTo>
                  <a:pt x="603799" y="154441"/>
                </a:lnTo>
                <a:lnTo>
                  <a:pt x="606205" y="165337"/>
                </a:lnTo>
                <a:lnTo>
                  <a:pt x="606768" y="171750"/>
                </a:lnTo>
                <a:lnTo>
                  <a:pt x="605926" y="174849"/>
                </a:lnTo>
                <a:lnTo>
                  <a:pt x="594751" y="194686"/>
                </a:lnTo>
                <a:lnTo>
                  <a:pt x="591961" y="198077"/>
                </a:lnTo>
                <a:lnTo>
                  <a:pt x="589110" y="200338"/>
                </a:lnTo>
                <a:lnTo>
                  <a:pt x="571500" y="21379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6" name="SMARTPenAnnotation500"/>
          <p:cNvSpPr/>
          <p:nvPr/>
        </p:nvSpPr>
        <p:spPr>
          <a:xfrm>
            <a:off x="5772992" y="3554062"/>
            <a:ext cx="529178" cy="347301"/>
          </a:xfrm>
          <a:custGeom>
            <a:avLst/>
            <a:gdLst/>
            <a:ahLst/>
            <a:cxnLst/>
            <a:rect l="0" t="0" r="0" b="0"/>
            <a:pathLst>
              <a:path w="529178" h="347301">
                <a:moveTo>
                  <a:pt x="379562" y="71391"/>
                </a:moveTo>
                <a:lnTo>
                  <a:pt x="389043" y="61910"/>
                </a:lnTo>
                <a:lnTo>
                  <a:pt x="396343" y="51964"/>
                </a:lnTo>
                <a:lnTo>
                  <a:pt x="401903" y="41920"/>
                </a:lnTo>
                <a:lnTo>
                  <a:pt x="404375" y="34149"/>
                </a:lnTo>
                <a:lnTo>
                  <a:pt x="405766" y="24196"/>
                </a:lnTo>
                <a:lnTo>
                  <a:pt x="404968" y="21076"/>
                </a:lnTo>
                <a:lnTo>
                  <a:pt x="401437" y="14964"/>
                </a:lnTo>
                <a:lnTo>
                  <a:pt x="393871" y="5944"/>
                </a:lnTo>
                <a:lnTo>
                  <a:pt x="389102" y="3947"/>
                </a:lnTo>
                <a:lnTo>
                  <a:pt x="375864" y="1728"/>
                </a:lnTo>
                <a:lnTo>
                  <a:pt x="360060" y="742"/>
                </a:lnTo>
                <a:lnTo>
                  <a:pt x="342121" y="304"/>
                </a:lnTo>
                <a:lnTo>
                  <a:pt x="291411" y="0"/>
                </a:lnTo>
                <a:lnTo>
                  <a:pt x="281107" y="976"/>
                </a:lnTo>
                <a:lnTo>
                  <a:pt x="270270" y="2620"/>
                </a:lnTo>
                <a:lnTo>
                  <a:pt x="259075" y="4707"/>
                </a:lnTo>
                <a:lnTo>
                  <a:pt x="246651" y="6099"/>
                </a:lnTo>
                <a:lnTo>
                  <a:pt x="233408" y="7027"/>
                </a:lnTo>
                <a:lnTo>
                  <a:pt x="219618" y="7646"/>
                </a:lnTo>
                <a:lnTo>
                  <a:pt x="206456" y="9050"/>
                </a:lnTo>
                <a:lnTo>
                  <a:pt x="193713" y="10979"/>
                </a:lnTo>
                <a:lnTo>
                  <a:pt x="181249" y="13257"/>
                </a:lnTo>
                <a:lnTo>
                  <a:pt x="165994" y="17752"/>
                </a:lnTo>
                <a:lnTo>
                  <a:pt x="148879" y="23725"/>
                </a:lnTo>
                <a:lnTo>
                  <a:pt x="130524" y="30684"/>
                </a:lnTo>
                <a:lnTo>
                  <a:pt x="115310" y="37307"/>
                </a:lnTo>
                <a:lnTo>
                  <a:pt x="102191" y="43708"/>
                </a:lnTo>
                <a:lnTo>
                  <a:pt x="72151" y="59550"/>
                </a:lnTo>
                <a:lnTo>
                  <a:pt x="57396" y="68113"/>
                </a:lnTo>
                <a:lnTo>
                  <a:pt x="44224" y="78533"/>
                </a:lnTo>
                <a:lnTo>
                  <a:pt x="38925" y="85082"/>
                </a:lnTo>
                <a:lnTo>
                  <a:pt x="34401" y="92424"/>
                </a:lnTo>
                <a:lnTo>
                  <a:pt x="30392" y="100296"/>
                </a:lnTo>
                <a:lnTo>
                  <a:pt x="25735" y="107528"/>
                </a:lnTo>
                <a:lnTo>
                  <a:pt x="20646" y="114334"/>
                </a:lnTo>
                <a:lnTo>
                  <a:pt x="15269" y="120855"/>
                </a:lnTo>
                <a:lnTo>
                  <a:pt x="11685" y="128179"/>
                </a:lnTo>
                <a:lnTo>
                  <a:pt x="9294" y="136039"/>
                </a:lnTo>
                <a:lnTo>
                  <a:pt x="7702" y="144255"/>
                </a:lnTo>
                <a:lnTo>
                  <a:pt x="5647" y="152709"/>
                </a:lnTo>
                <a:lnTo>
                  <a:pt x="3286" y="161322"/>
                </a:lnTo>
                <a:lnTo>
                  <a:pt x="719" y="170040"/>
                </a:lnTo>
                <a:lnTo>
                  <a:pt x="0" y="177836"/>
                </a:lnTo>
                <a:lnTo>
                  <a:pt x="513" y="185019"/>
                </a:lnTo>
                <a:lnTo>
                  <a:pt x="1847" y="191791"/>
                </a:lnTo>
                <a:lnTo>
                  <a:pt x="2736" y="199282"/>
                </a:lnTo>
                <a:lnTo>
                  <a:pt x="3329" y="207254"/>
                </a:lnTo>
                <a:lnTo>
                  <a:pt x="3725" y="215544"/>
                </a:lnTo>
                <a:lnTo>
                  <a:pt x="5973" y="224048"/>
                </a:lnTo>
                <a:lnTo>
                  <a:pt x="9455" y="232693"/>
                </a:lnTo>
                <a:lnTo>
                  <a:pt x="13762" y="241433"/>
                </a:lnTo>
                <a:lnTo>
                  <a:pt x="19609" y="251229"/>
                </a:lnTo>
                <a:lnTo>
                  <a:pt x="26484" y="261728"/>
                </a:lnTo>
                <a:lnTo>
                  <a:pt x="34044" y="272697"/>
                </a:lnTo>
                <a:lnTo>
                  <a:pt x="42060" y="281993"/>
                </a:lnTo>
                <a:lnTo>
                  <a:pt x="50382" y="290175"/>
                </a:lnTo>
                <a:lnTo>
                  <a:pt x="58905" y="297614"/>
                </a:lnTo>
                <a:lnTo>
                  <a:pt x="67564" y="303566"/>
                </a:lnTo>
                <a:lnTo>
                  <a:pt x="76314" y="308525"/>
                </a:lnTo>
                <a:lnTo>
                  <a:pt x="85124" y="312824"/>
                </a:lnTo>
                <a:lnTo>
                  <a:pt x="93972" y="316682"/>
                </a:lnTo>
                <a:lnTo>
                  <a:pt x="102849" y="320246"/>
                </a:lnTo>
                <a:lnTo>
                  <a:pt x="111743" y="323615"/>
                </a:lnTo>
                <a:lnTo>
                  <a:pt x="124618" y="327845"/>
                </a:lnTo>
                <a:lnTo>
                  <a:pt x="157444" y="337836"/>
                </a:lnTo>
                <a:lnTo>
                  <a:pt x="172944" y="341295"/>
                </a:lnTo>
                <a:lnTo>
                  <a:pt x="187246" y="343600"/>
                </a:lnTo>
                <a:lnTo>
                  <a:pt x="200750" y="345137"/>
                </a:lnTo>
                <a:lnTo>
                  <a:pt x="213722" y="346161"/>
                </a:lnTo>
                <a:lnTo>
                  <a:pt x="226338" y="346845"/>
                </a:lnTo>
                <a:lnTo>
                  <a:pt x="238717" y="347300"/>
                </a:lnTo>
                <a:lnTo>
                  <a:pt x="250939" y="346611"/>
                </a:lnTo>
                <a:lnTo>
                  <a:pt x="263055" y="345160"/>
                </a:lnTo>
                <a:lnTo>
                  <a:pt x="275102" y="343200"/>
                </a:lnTo>
                <a:lnTo>
                  <a:pt x="287102" y="340902"/>
                </a:lnTo>
                <a:lnTo>
                  <a:pt x="311018" y="335702"/>
                </a:lnTo>
                <a:lnTo>
                  <a:pt x="346795" y="327197"/>
                </a:lnTo>
                <a:lnTo>
                  <a:pt x="357718" y="323287"/>
                </a:lnTo>
                <a:lnTo>
                  <a:pt x="367976" y="318697"/>
                </a:lnTo>
                <a:lnTo>
                  <a:pt x="410567" y="297071"/>
                </a:lnTo>
                <a:lnTo>
                  <a:pt x="420076" y="291297"/>
                </a:lnTo>
                <a:lnTo>
                  <a:pt x="428400" y="285464"/>
                </a:lnTo>
                <a:lnTo>
                  <a:pt x="435933" y="279591"/>
                </a:lnTo>
                <a:lnTo>
                  <a:pt x="443932" y="273691"/>
                </a:lnTo>
                <a:lnTo>
                  <a:pt x="460757" y="261844"/>
                </a:lnTo>
                <a:lnTo>
                  <a:pt x="468419" y="254914"/>
                </a:lnTo>
                <a:lnTo>
                  <a:pt x="475511" y="247317"/>
                </a:lnTo>
                <a:lnTo>
                  <a:pt x="482223" y="239277"/>
                </a:lnTo>
                <a:lnTo>
                  <a:pt x="487690" y="231932"/>
                </a:lnTo>
                <a:lnTo>
                  <a:pt x="492327" y="225051"/>
                </a:lnTo>
                <a:lnTo>
                  <a:pt x="496411" y="218479"/>
                </a:lnTo>
                <a:lnTo>
                  <a:pt x="501118" y="209137"/>
                </a:lnTo>
                <a:lnTo>
                  <a:pt x="506240" y="197948"/>
                </a:lnTo>
                <a:lnTo>
                  <a:pt x="511639" y="185528"/>
                </a:lnTo>
                <a:lnTo>
                  <a:pt x="516231" y="174272"/>
                </a:lnTo>
                <a:lnTo>
                  <a:pt x="523978" y="153826"/>
                </a:lnTo>
                <a:lnTo>
                  <a:pt x="526441" y="145199"/>
                </a:lnTo>
                <a:lnTo>
                  <a:pt x="528083" y="137464"/>
                </a:lnTo>
                <a:lnTo>
                  <a:pt x="529177" y="130322"/>
                </a:lnTo>
                <a:lnTo>
                  <a:pt x="528915" y="123577"/>
                </a:lnTo>
                <a:lnTo>
                  <a:pt x="527748" y="117096"/>
                </a:lnTo>
                <a:lnTo>
                  <a:pt x="525978" y="110790"/>
                </a:lnTo>
                <a:lnTo>
                  <a:pt x="521365" y="95847"/>
                </a:lnTo>
                <a:lnTo>
                  <a:pt x="518746" y="87695"/>
                </a:lnTo>
                <a:lnTo>
                  <a:pt x="515016" y="81268"/>
                </a:lnTo>
                <a:lnTo>
                  <a:pt x="505579" y="71481"/>
                </a:lnTo>
                <a:lnTo>
                  <a:pt x="492125" y="61178"/>
                </a:lnTo>
                <a:lnTo>
                  <a:pt x="477215" y="50977"/>
                </a:lnTo>
                <a:lnTo>
                  <a:pt x="463974" y="43136"/>
                </a:lnTo>
                <a:lnTo>
                  <a:pt x="448829" y="36343"/>
                </a:lnTo>
                <a:lnTo>
                  <a:pt x="415281" y="26742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7" name="SMARTPenAnnotation501"/>
          <p:cNvSpPr/>
          <p:nvPr/>
        </p:nvSpPr>
        <p:spPr>
          <a:xfrm>
            <a:off x="7188398" y="4500562"/>
            <a:ext cx="2647" cy="1"/>
          </a:xfrm>
          <a:custGeom>
            <a:avLst/>
            <a:gdLst/>
            <a:ahLst/>
            <a:cxnLst/>
            <a:rect l="0" t="0" r="0" b="0"/>
            <a:pathLst>
              <a:path w="2647" h="1">
                <a:moveTo>
                  <a:pt x="0" y="0"/>
                </a:moveTo>
                <a:lnTo>
                  <a:pt x="2646" y="0"/>
                </a:lnTo>
                <a:close/>
              </a:path>
            </a:pathLst>
          </a:custGeom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8" name="SMARTPenAnnotation502"/>
          <p:cNvSpPr/>
          <p:nvPr/>
        </p:nvSpPr>
        <p:spPr>
          <a:xfrm>
            <a:off x="6751935" y="3554015"/>
            <a:ext cx="819680" cy="240657"/>
          </a:xfrm>
          <a:custGeom>
            <a:avLst/>
            <a:gdLst/>
            <a:ahLst/>
            <a:cxnLst/>
            <a:rect l="0" t="0" r="0" b="0"/>
            <a:pathLst>
              <a:path w="819680" h="240657">
                <a:moveTo>
                  <a:pt x="722213" y="71438"/>
                </a:moveTo>
                <a:lnTo>
                  <a:pt x="714524" y="56061"/>
                </a:lnTo>
                <a:lnTo>
                  <a:pt x="708911" y="49573"/>
                </a:lnTo>
                <a:lnTo>
                  <a:pt x="706400" y="47932"/>
                </a:lnTo>
                <a:lnTo>
                  <a:pt x="692594" y="42651"/>
                </a:lnTo>
                <a:lnTo>
                  <a:pt x="683253" y="37808"/>
                </a:lnTo>
                <a:lnTo>
                  <a:pt x="675793" y="32348"/>
                </a:lnTo>
                <a:lnTo>
                  <a:pt x="658587" y="26614"/>
                </a:lnTo>
                <a:lnTo>
                  <a:pt x="637380" y="21750"/>
                </a:lnTo>
                <a:lnTo>
                  <a:pt x="621340" y="19589"/>
                </a:lnTo>
                <a:lnTo>
                  <a:pt x="577451" y="13631"/>
                </a:lnTo>
                <a:lnTo>
                  <a:pt x="558237" y="12064"/>
                </a:lnTo>
                <a:lnTo>
                  <a:pt x="537489" y="11020"/>
                </a:lnTo>
                <a:lnTo>
                  <a:pt x="515720" y="10323"/>
                </a:lnTo>
                <a:lnTo>
                  <a:pt x="492278" y="8866"/>
                </a:lnTo>
                <a:lnTo>
                  <a:pt x="442418" y="4602"/>
                </a:lnTo>
                <a:lnTo>
                  <a:pt x="415629" y="4060"/>
                </a:lnTo>
                <a:lnTo>
                  <a:pt x="387847" y="4691"/>
                </a:lnTo>
                <a:lnTo>
                  <a:pt x="359403" y="6104"/>
                </a:lnTo>
                <a:lnTo>
                  <a:pt x="301342" y="7674"/>
                </a:lnTo>
                <a:lnTo>
                  <a:pt x="271968" y="8093"/>
                </a:lnTo>
                <a:lnTo>
                  <a:pt x="248417" y="9364"/>
                </a:lnTo>
                <a:lnTo>
                  <a:pt x="228748" y="11204"/>
                </a:lnTo>
                <a:lnTo>
                  <a:pt x="211666" y="13422"/>
                </a:lnTo>
                <a:lnTo>
                  <a:pt x="196309" y="15894"/>
                </a:lnTo>
                <a:lnTo>
                  <a:pt x="182102" y="18533"/>
                </a:lnTo>
                <a:lnTo>
                  <a:pt x="155734" y="24112"/>
                </a:lnTo>
                <a:lnTo>
                  <a:pt x="130785" y="29899"/>
                </a:lnTo>
                <a:lnTo>
                  <a:pt x="116593" y="33823"/>
                </a:lnTo>
                <a:lnTo>
                  <a:pt x="84946" y="43475"/>
                </a:lnTo>
                <a:lnTo>
                  <a:pt x="72143" y="48827"/>
                </a:lnTo>
                <a:lnTo>
                  <a:pt x="61621" y="54380"/>
                </a:lnTo>
                <a:lnTo>
                  <a:pt x="52623" y="60066"/>
                </a:lnTo>
                <a:lnTo>
                  <a:pt x="44640" y="64848"/>
                </a:lnTo>
                <a:lnTo>
                  <a:pt x="37334" y="69029"/>
                </a:lnTo>
                <a:lnTo>
                  <a:pt x="30478" y="72808"/>
                </a:lnTo>
                <a:lnTo>
                  <a:pt x="23924" y="79297"/>
                </a:lnTo>
                <a:lnTo>
                  <a:pt x="17570" y="87591"/>
                </a:lnTo>
                <a:lnTo>
                  <a:pt x="11349" y="97090"/>
                </a:lnTo>
                <a:lnTo>
                  <a:pt x="7202" y="104414"/>
                </a:lnTo>
                <a:lnTo>
                  <a:pt x="4437" y="110289"/>
                </a:lnTo>
                <a:lnTo>
                  <a:pt x="2594" y="115198"/>
                </a:lnTo>
                <a:lnTo>
                  <a:pt x="1365" y="120455"/>
                </a:lnTo>
                <a:lnTo>
                  <a:pt x="547" y="125944"/>
                </a:lnTo>
                <a:lnTo>
                  <a:pt x="0" y="131588"/>
                </a:lnTo>
                <a:lnTo>
                  <a:pt x="629" y="137335"/>
                </a:lnTo>
                <a:lnTo>
                  <a:pt x="2039" y="143150"/>
                </a:lnTo>
                <a:lnTo>
                  <a:pt x="3972" y="149012"/>
                </a:lnTo>
                <a:lnTo>
                  <a:pt x="6253" y="153912"/>
                </a:lnTo>
                <a:lnTo>
                  <a:pt x="8766" y="158170"/>
                </a:lnTo>
                <a:lnTo>
                  <a:pt x="11433" y="162002"/>
                </a:lnTo>
                <a:lnTo>
                  <a:pt x="15196" y="166540"/>
                </a:lnTo>
                <a:lnTo>
                  <a:pt x="19688" y="171550"/>
                </a:lnTo>
                <a:lnTo>
                  <a:pt x="24668" y="176875"/>
                </a:lnTo>
                <a:lnTo>
                  <a:pt x="29972" y="181417"/>
                </a:lnTo>
                <a:lnTo>
                  <a:pt x="35493" y="185436"/>
                </a:lnTo>
                <a:lnTo>
                  <a:pt x="46918" y="192549"/>
                </a:lnTo>
                <a:lnTo>
                  <a:pt x="58610" y="199017"/>
                </a:lnTo>
                <a:lnTo>
                  <a:pt x="73067" y="205200"/>
                </a:lnTo>
                <a:lnTo>
                  <a:pt x="93383" y="212247"/>
                </a:lnTo>
                <a:lnTo>
                  <a:pt x="125564" y="221994"/>
                </a:lnTo>
                <a:lnTo>
                  <a:pt x="140892" y="225386"/>
                </a:lnTo>
                <a:lnTo>
                  <a:pt x="155080" y="227648"/>
                </a:lnTo>
                <a:lnTo>
                  <a:pt x="230069" y="236019"/>
                </a:lnTo>
                <a:lnTo>
                  <a:pt x="250249" y="237713"/>
                </a:lnTo>
                <a:lnTo>
                  <a:pt x="268665" y="238843"/>
                </a:lnTo>
                <a:lnTo>
                  <a:pt x="285902" y="239596"/>
                </a:lnTo>
                <a:lnTo>
                  <a:pt x="331514" y="240432"/>
                </a:lnTo>
                <a:lnTo>
                  <a:pt x="357567" y="240656"/>
                </a:lnTo>
                <a:lnTo>
                  <a:pt x="379897" y="239812"/>
                </a:lnTo>
                <a:lnTo>
                  <a:pt x="399744" y="238257"/>
                </a:lnTo>
                <a:lnTo>
                  <a:pt x="490946" y="228634"/>
                </a:lnTo>
                <a:lnTo>
                  <a:pt x="513464" y="226837"/>
                </a:lnTo>
                <a:lnTo>
                  <a:pt x="533438" y="225639"/>
                </a:lnTo>
                <a:lnTo>
                  <a:pt x="551715" y="224840"/>
                </a:lnTo>
                <a:lnTo>
                  <a:pt x="568860" y="223315"/>
                </a:lnTo>
                <a:lnTo>
                  <a:pt x="585251" y="221306"/>
                </a:lnTo>
                <a:lnTo>
                  <a:pt x="639960" y="213739"/>
                </a:lnTo>
                <a:lnTo>
                  <a:pt x="661424" y="210954"/>
                </a:lnTo>
                <a:lnTo>
                  <a:pt x="678711" y="208104"/>
                </a:lnTo>
                <a:lnTo>
                  <a:pt x="693212" y="205213"/>
                </a:lnTo>
                <a:lnTo>
                  <a:pt x="717261" y="199354"/>
                </a:lnTo>
                <a:lnTo>
                  <a:pt x="737872" y="193443"/>
                </a:lnTo>
                <a:lnTo>
                  <a:pt x="748528" y="189485"/>
                </a:lnTo>
                <a:lnTo>
                  <a:pt x="759600" y="184863"/>
                </a:lnTo>
                <a:lnTo>
                  <a:pt x="780501" y="175427"/>
                </a:lnTo>
                <a:lnTo>
                  <a:pt x="796405" y="167926"/>
                </a:lnTo>
                <a:lnTo>
                  <a:pt x="811775" y="162865"/>
                </a:lnTo>
                <a:lnTo>
                  <a:pt x="814663" y="160171"/>
                </a:lnTo>
                <a:lnTo>
                  <a:pt x="816589" y="156390"/>
                </a:lnTo>
                <a:lnTo>
                  <a:pt x="817872" y="151885"/>
                </a:lnTo>
                <a:lnTo>
                  <a:pt x="818728" y="147890"/>
                </a:lnTo>
                <a:lnTo>
                  <a:pt x="819679" y="140804"/>
                </a:lnTo>
                <a:lnTo>
                  <a:pt x="818940" y="136534"/>
                </a:lnTo>
                <a:lnTo>
                  <a:pt x="817455" y="131702"/>
                </a:lnTo>
                <a:lnTo>
                  <a:pt x="815474" y="126497"/>
                </a:lnTo>
                <a:lnTo>
                  <a:pt x="812168" y="122035"/>
                </a:lnTo>
                <a:lnTo>
                  <a:pt x="807981" y="118067"/>
                </a:lnTo>
                <a:lnTo>
                  <a:pt x="803203" y="114430"/>
                </a:lnTo>
                <a:lnTo>
                  <a:pt x="799027" y="110021"/>
                </a:lnTo>
                <a:lnTo>
                  <a:pt x="795250" y="105098"/>
                </a:lnTo>
                <a:lnTo>
                  <a:pt x="791740" y="99831"/>
                </a:lnTo>
                <a:lnTo>
                  <a:pt x="786424" y="95327"/>
                </a:lnTo>
                <a:lnTo>
                  <a:pt x="779903" y="91333"/>
                </a:lnTo>
                <a:lnTo>
                  <a:pt x="743310" y="73053"/>
                </a:lnTo>
                <a:lnTo>
                  <a:pt x="733301" y="68546"/>
                </a:lnTo>
                <a:lnTo>
                  <a:pt x="723652" y="64549"/>
                </a:lnTo>
                <a:lnTo>
                  <a:pt x="677297" y="46264"/>
                </a:lnTo>
                <a:lnTo>
                  <a:pt x="663496" y="41757"/>
                </a:lnTo>
                <a:lnTo>
                  <a:pt x="649334" y="37760"/>
                </a:lnTo>
                <a:lnTo>
                  <a:pt x="634931" y="34103"/>
                </a:lnTo>
                <a:lnTo>
                  <a:pt x="619377" y="30673"/>
                </a:lnTo>
                <a:lnTo>
                  <a:pt x="586219" y="24216"/>
                </a:lnTo>
                <a:lnTo>
                  <a:pt x="501347" y="8983"/>
                </a:lnTo>
                <a:lnTo>
                  <a:pt x="427533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9" name="SMARTPenAnnotation503"/>
          <p:cNvSpPr/>
          <p:nvPr/>
        </p:nvSpPr>
        <p:spPr>
          <a:xfrm>
            <a:off x="7072312" y="4277320"/>
            <a:ext cx="253815" cy="392907"/>
          </a:xfrm>
          <a:custGeom>
            <a:avLst/>
            <a:gdLst/>
            <a:ahLst/>
            <a:cxnLst/>
            <a:rect l="0" t="0" r="0" b="0"/>
            <a:pathLst>
              <a:path w="253815" h="392907">
                <a:moveTo>
                  <a:pt x="0" y="0"/>
                </a:moveTo>
                <a:lnTo>
                  <a:pt x="4741" y="9481"/>
                </a:lnTo>
                <a:lnTo>
                  <a:pt x="7129" y="12274"/>
                </a:lnTo>
                <a:lnTo>
                  <a:pt x="9713" y="14135"/>
                </a:lnTo>
                <a:lnTo>
                  <a:pt x="12429" y="15377"/>
                </a:lnTo>
                <a:lnTo>
                  <a:pt x="16223" y="19181"/>
                </a:lnTo>
                <a:lnTo>
                  <a:pt x="20737" y="24694"/>
                </a:lnTo>
                <a:lnTo>
                  <a:pt x="25731" y="31345"/>
                </a:lnTo>
                <a:lnTo>
                  <a:pt x="30052" y="37764"/>
                </a:lnTo>
                <a:lnTo>
                  <a:pt x="33926" y="44027"/>
                </a:lnTo>
                <a:lnTo>
                  <a:pt x="40875" y="56279"/>
                </a:lnTo>
                <a:lnTo>
                  <a:pt x="47271" y="68338"/>
                </a:lnTo>
                <a:lnTo>
                  <a:pt x="51357" y="74332"/>
                </a:lnTo>
                <a:lnTo>
                  <a:pt x="56066" y="80313"/>
                </a:lnTo>
                <a:lnTo>
                  <a:pt x="61191" y="86284"/>
                </a:lnTo>
                <a:lnTo>
                  <a:pt x="66591" y="92249"/>
                </a:lnTo>
                <a:lnTo>
                  <a:pt x="77882" y="104169"/>
                </a:lnTo>
                <a:lnTo>
                  <a:pt x="84664" y="112110"/>
                </a:lnTo>
                <a:lnTo>
                  <a:pt x="92162" y="121373"/>
                </a:lnTo>
                <a:lnTo>
                  <a:pt x="100137" y="131517"/>
                </a:lnTo>
                <a:lnTo>
                  <a:pt x="107437" y="140264"/>
                </a:lnTo>
                <a:lnTo>
                  <a:pt x="114289" y="148080"/>
                </a:lnTo>
                <a:lnTo>
                  <a:pt x="120841" y="155274"/>
                </a:lnTo>
                <a:lnTo>
                  <a:pt x="128185" y="164039"/>
                </a:lnTo>
                <a:lnTo>
                  <a:pt x="144284" y="184362"/>
                </a:lnTo>
                <a:lnTo>
                  <a:pt x="151752" y="193354"/>
                </a:lnTo>
                <a:lnTo>
                  <a:pt x="158715" y="201332"/>
                </a:lnTo>
                <a:lnTo>
                  <a:pt x="165341" y="208635"/>
                </a:lnTo>
                <a:lnTo>
                  <a:pt x="177995" y="222042"/>
                </a:lnTo>
                <a:lnTo>
                  <a:pt x="184148" y="228395"/>
                </a:lnTo>
                <a:lnTo>
                  <a:pt x="189242" y="234615"/>
                </a:lnTo>
                <a:lnTo>
                  <a:pt x="193630" y="240746"/>
                </a:lnTo>
                <a:lnTo>
                  <a:pt x="226764" y="293287"/>
                </a:lnTo>
                <a:lnTo>
                  <a:pt x="234519" y="306649"/>
                </a:lnTo>
                <a:lnTo>
                  <a:pt x="239690" y="316550"/>
                </a:lnTo>
                <a:lnTo>
                  <a:pt x="246428" y="331189"/>
                </a:lnTo>
                <a:lnTo>
                  <a:pt x="252729" y="344309"/>
                </a:lnTo>
                <a:lnTo>
                  <a:pt x="253814" y="349595"/>
                </a:lnTo>
                <a:lnTo>
                  <a:pt x="253546" y="354110"/>
                </a:lnTo>
                <a:lnTo>
                  <a:pt x="251073" y="365205"/>
                </a:lnTo>
                <a:lnTo>
                  <a:pt x="250726" y="368486"/>
                </a:lnTo>
                <a:lnTo>
                  <a:pt x="249502" y="370673"/>
                </a:lnTo>
                <a:lnTo>
                  <a:pt x="247694" y="372131"/>
                </a:lnTo>
                <a:lnTo>
                  <a:pt x="245497" y="373103"/>
                </a:lnTo>
                <a:lnTo>
                  <a:pt x="240409" y="374183"/>
                </a:lnTo>
                <a:lnTo>
                  <a:pt x="234841" y="374663"/>
                </a:lnTo>
                <a:lnTo>
                  <a:pt x="229059" y="374876"/>
                </a:lnTo>
                <a:lnTo>
                  <a:pt x="217262" y="375013"/>
                </a:lnTo>
                <a:lnTo>
                  <a:pt x="181047" y="375046"/>
                </a:lnTo>
                <a:lnTo>
                  <a:pt x="173283" y="376038"/>
                </a:lnTo>
                <a:lnTo>
                  <a:pt x="164140" y="377692"/>
                </a:lnTo>
                <a:lnTo>
                  <a:pt x="154075" y="379787"/>
                </a:lnTo>
                <a:lnTo>
                  <a:pt x="145380" y="382176"/>
                </a:lnTo>
                <a:lnTo>
                  <a:pt x="137600" y="384760"/>
                </a:lnTo>
                <a:lnTo>
                  <a:pt x="116086" y="392906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0" name="SMARTPenAnnotation504"/>
          <p:cNvSpPr/>
          <p:nvPr/>
        </p:nvSpPr>
        <p:spPr>
          <a:xfrm>
            <a:off x="1563262" y="2884289"/>
            <a:ext cx="588599" cy="334981"/>
          </a:xfrm>
          <a:custGeom>
            <a:avLst/>
            <a:gdLst/>
            <a:ahLst/>
            <a:cxnLst/>
            <a:rect l="0" t="0" r="0" b="0"/>
            <a:pathLst>
              <a:path w="588599" h="334981">
                <a:moveTo>
                  <a:pt x="106589" y="89296"/>
                </a:moveTo>
                <a:lnTo>
                  <a:pt x="97108" y="94037"/>
                </a:lnTo>
                <a:lnTo>
                  <a:pt x="87162" y="101656"/>
                </a:lnTo>
                <a:lnTo>
                  <a:pt x="74088" y="113235"/>
                </a:lnTo>
                <a:lnTo>
                  <a:pt x="67009" y="122756"/>
                </a:lnTo>
                <a:lnTo>
                  <a:pt x="62343" y="129462"/>
                </a:lnTo>
                <a:lnTo>
                  <a:pt x="57248" y="135917"/>
                </a:lnTo>
                <a:lnTo>
                  <a:pt x="51867" y="142205"/>
                </a:lnTo>
                <a:lnTo>
                  <a:pt x="46295" y="148382"/>
                </a:lnTo>
                <a:lnTo>
                  <a:pt x="34813" y="160536"/>
                </a:lnTo>
                <a:lnTo>
                  <a:pt x="28972" y="166555"/>
                </a:lnTo>
                <a:lnTo>
                  <a:pt x="24087" y="172552"/>
                </a:lnTo>
                <a:lnTo>
                  <a:pt x="19838" y="178534"/>
                </a:lnTo>
                <a:lnTo>
                  <a:pt x="16013" y="184507"/>
                </a:lnTo>
                <a:lnTo>
                  <a:pt x="12470" y="191466"/>
                </a:lnTo>
                <a:lnTo>
                  <a:pt x="9117" y="199081"/>
                </a:lnTo>
                <a:lnTo>
                  <a:pt x="5889" y="207135"/>
                </a:lnTo>
                <a:lnTo>
                  <a:pt x="3737" y="214488"/>
                </a:lnTo>
                <a:lnTo>
                  <a:pt x="2302" y="221375"/>
                </a:lnTo>
                <a:lnTo>
                  <a:pt x="1346" y="227950"/>
                </a:lnTo>
                <a:lnTo>
                  <a:pt x="708" y="236303"/>
                </a:lnTo>
                <a:lnTo>
                  <a:pt x="283" y="245840"/>
                </a:lnTo>
                <a:lnTo>
                  <a:pt x="0" y="256166"/>
                </a:lnTo>
                <a:lnTo>
                  <a:pt x="803" y="264043"/>
                </a:lnTo>
                <a:lnTo>
                  <a:pt x="2331" y="270286"/>
                </a:lnTo>
                <a:lnTo>
                  <a:pt x="4341" y="275441"/>
                </a:lnTo>
                <a:lnTo>
                  <a:pt x="6674" y="280861"/>
                </a:lnTo>
                <a:lnTo>
                  <a:pt x="11911" y="292176"/>
                </a:lnTo>
                <a:lnTo>
                  <a:pt x="15689" y="296979"/>
                </a:lnTo>
                <a:lnTo>
                  <a:pt x="25179" y="304962"/>
                </a:lnTo>
                <a:lnTo>
                  <a:pt x="41678" y="315034"/>
                </a:lnTo>
                <a:lnTo>
                  <a:pt x="59134" y="324302"/>
                </a:lnTo>
                <a:lnTo>
                  <a:pt x="73592" y="327689"/>
                </a:lnTo>
                <a:lnTo>
                  <a:pt x="89939" y="329194"/>
                </a:lnTo>
                <a:lnTo>
                  <a:pt x="107127" y="329863"/>
                </a:lnTo>
                <a:lnTo>
                  <a:pt x="124687" y="332806"/>
                </a:lnTo>
                <a:lnTo>
                  <a:pt x="133537" y="334980"/>
                </a:lnTo>
                <a:lnTo>
                  <a:pt x="151308" y="334749"/>
                </a:lnTo>
                <a:lnTo>
                  <a:pt x="169128" y="332332"/>
                </a:lnTo>
                <a:lnTo>
                  <a:pt x="186970" y="331257"/>
                </a:lnTo>
                <a:lnTo>
                  <a:pt x="207468" y="330780"/>
                </a:lnTo>
                <a:lnTo>
                  <a:pt x="218490" y="330653"/>
                </a:lnTo>
                <a:lnTo>
                  <a:pt x="232783" y="329576"/>
                </a:lnTo>
                <a:lnTo>
                  <a:pt x="249258" y="327865"/>
                </a:lnTo>
                <a:lnTo>
                  <a:pt x="267186" y="325733"/>
                </a:lnTo>
                <a:lnTo>
                  <a:pt x="283107" y="323319"/>
                </a:lnTo>
                <a:lnTo>
                  <a:pt x="297689" y="320718"/>
                </a:lnTo>
                <a:lnTo>
                  <a:pt x="311380" y="317992"/>
                </a:lnTo>
                <a:lnTo>
                  <a:pt x="323484" y="315182"/>
                </a:lnTo>
                <a:lnTo>
                  <a:pt x="334529" y="312316"/>
                </a:lnTo>
                <a:lnTo>
                  <a:pt x="355732" y="306487"/>
                </a:lnTo>
                <a:lnTo>
                  <a:pt x="378384" y="300588"/>
                </a:lnTo>
                <a:lnTo>
                  <a:pt x="388989" y="296634"/>
                </a:lnTo>
                <a:lnTo>
                  <a:pt x="399035" y="292014"/>
                </a:lnTo>
                <a:lnTo>
                  <a:pt x="408710" y="286949"/>
                </a:lnTo>
                <a:lnTo>
                  <a:pt x="418136" y="281589"/>
                </a:lnTo>
                <a:lnTo>
                  <a:pt x="427396" y="276030"/>
                </a:lnTo>
                <a:lnTo>
                  <a:pt x="445623" y="264563"/>
                </a:lnTo>
                <a:lnTo>
                  <a:pt x="490527" y="235102"/>
                </a:lnTo>
                <a:lnTo>
                  <a:pt x="498477" y="229164"/>
                </a:lnTo>
                <a:lnTo>
                  <a:pt x="505762" y="223221"/>
                </a:lnTo>
                <a:lnTo>
                  <a:pt x="512603" y="217275"/>
                </a:lnTo>
                <a:lnTo>
                  <a:pt x="520140" y="211326"/>
                </a:lnTo>
                <a:lnTo>
                  <a:pt x="528141" y="205376"/>
                </a:lnTo>
                <a:lnTo>
                  <a:pt x="536452" y="199425"/>
                </a:lnTo>
                <a:lnTo>
                  <a:pt x="542985" y="193474"/>
                </a:lnTo>
                <a:lnTo>
                  <a:pt x="548332" y="187521"/>
                </a:lnTo>
                <a:lnTo>
                  <a:pt x="552889" y="181569"/>
                </a:lnTo>
                <a:lnTo>
                  <a:pt x="557912" y="175616"/>
                </a:lnTo>
                <a:lnTo>
                  <a:pt x="563244" y="169663"/>
                </a:lnTo>
                <a:lnTo>
                  <a:pt x="568784" y="163710"/>
                </a:lnTo>
                <a:lnTo>
                  <a:pt x="573469" y="157757"/>
                </a:lnTo>
                <a:lnTo>
                  <a:pt x="577584" y="151804"/>
                </a:lnTo>
                <a:lnTo>
                  <a:pt x="581320" y="145851"/>
                </a:lnTo>
                <a:lnTo>
                  <a:pt x="583811" y="139898"/>
                </a:lnTo>
                <a:lnTo>
                  <a:pt x="585471" y="133945"/>
                </a:lnTo>
                <a:lnTo>
                  <a:pt x="586578" y="127992"/>
                </a:lnTo>
                <a:lnTo>
                  <a:pt x="587316" y="122039"/>
                </a:lnTo>
                <a:lnTo>
                  <a:pt x="587808" y="116086"/>
                </a:lnTo>
                <a:lnTo>
                  <a:pt x="588136" y="110132"/>
                </a:lnTo>
                <a:lnTo>
                  <a:pt x="588501" y="98226"/>
                </a:lnTo>
                <a:lnTo>
                  <a:pt x="588598" y="92273"/>
                </a:lnTo>
                <a:lnTo>
                  <a:pt x="587671" y="87312"/>
                </a:lnTo>
                <a:lnTo>
                  <a:pt x="583994" y="79154"/>
                </a:lnTo>
                <a:lnTo>
                  <a:pt x="576346" y="64243"/>
                </a:lnTo>
                <a:lnTo>
                  <a:pt x="572557" y="59696"/>
                </a:lnTo>
                <a:lnTo>
                  <a:pt x="563056" y="51997"/>
                </a:lnTo>
                <a:lnTo>
                  <a:pt x="551291" y="42085"/>
                </a:lnTo>
                <a:lnTo>
                  <a:pt x="539383" y="35902"/>
                </a:lnTo>
                <a:lnTo>
                  <a:pt x="525161" y="29847"/>
                </a:lnTo>
                <a:lnTo>
                  <a:pt x="512225" y="23848"/>
                </a:lnTo>
                <a:lnTo>
                  <a:pt x="499861" y="20521"/>
                </a:lnTo>
                <a:lnTo>
                  <a:pt x="483783" y="18050"/>
                </a:lnTo>
                <a:lnTo>
                  <a:pt x="408129" y="5586"/>
                </a:lnTo>
                <a:lnTo>
                  <a:pt x="394928" y="3724"/>
                </a:lnTo>
                <a:lnTo>
                  <a:pt x="384143" y="2482"/>
                </a:lnTo>
                <a:lnTo>
                  <a:pt x="374969" y="1655"/>
                </a:lnTo>
                <a:lnTo>
                  <a:pt x="364884" y="1103"/>
                </a:lnTo>
                <a:lnTo>
                  <a:pt x="354192" y="735"/>
                </a:lnTo>
                <a:lnTo>
                  <a:pt x="311972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1" name="SMARTPenAnnotation505"/>
          <p:cNvSpPr/>
          <p:nvPr/>
        </p:nvSpPr>
        <p:spPr>
          <a:xfrm>
            <a:off x="4174679" y="2805741"/>
            <a:ext cx="633054" cy="488777"/>
          </a:xfrm>
          <a:custGeom>
            <a:avLst/>
            <a:gdLst/>
            <a:ahLst/>
            <a:cxnLst/>
            <a:rect l="0" t="0" r="0" b="0"/>
            <a:pathLst>
              <a:path w="633054" h="488777">
                <a:moveTo>
                  <a:pt x="531266" y="7110"/>
                </a:moveTo>
                <a:lnTo>
                  <a:pt x="503460" y="7110"/>
                </a:lnTo>
                <a:lnTo>
                  <a:pt x="493772" y="4464"/>
                </a:lnTo>
                <a:lnTo>
                  <a:pt x="488411" y="2370"/>
                </a:lnTo>
                <a:lnTo>
                  <a:pt x="474516" y="42"/>
                </a:lnTo>
                <a:lnTo>
                  <a:pt x="457427" y="0"/>
                </a:lnTo>
                <a:lnTo>
                  <a:pt x="447313" y="1378"/>
                </a:lnTo>
                <a:lnTo>
                  <a:pt x="436602" y="3289"/>
                </a:lnTo>
                <a:lnTo>
                  <a:pt x="425493" y="5555"/>
                </a:lnTo>
                <a:lnTo>
                  <a:pt x="402565" y="10718"/>
                </a:lnTo>
                <a:lnTo>
                  <a:pt x="389903" y="14476"/>
                </a:lnTo>
                <a:lnTo>
                  <a:pt x="376500" y="18966"/>
                </a:lnTo>
                <a:lnTo>
                  <a:pt x="362605" y="23944"/>
                </a:lnTo>
                <a:lnTo>
                  <a:pt x="348380" y="28255"/>
                </a:lnTo>
                <a:lnTo>
                  <a:pt x="333936" y="32120"/>
                </a:lnTo>
                <a:lnTo>
                  <a:pt x="319345" y="35690"/>
                </a:lnTo>
                <a:lnTo>
                  <a:pt x="304657" y="41046"/>
                </a:lnTo>
                <a:lnTo>
                  <a:pt x="289904" y="47593"/>
                </a:lnTo>
                <a:lnTo>
                  <a:pt x="235322" y="74748"/>
                </a:lnTo>
                <a:lnTo>
                  <a:pt x="221853" y="81968"/>
                </a:lnTo>
                <a:lnTo>
                  <a:pt x="193658" y="97927"/>
                </a:lnTo>
                <a:lnTo>
                  <a:pt x="180186" y="106350"/>
                </a:lnTo>
                <a:lnTo>
                  <a:pt x="167236" y="114942"/>
                </a:lnTo>
                <a:lnTo>
                  <a:pt x="142264" y="132426"/>
                </a:lnTo>
                <a:lnTo>
                  <a:pt x="117936" y="150119"/>
                </a:lnTo>
                <a:lnTo>
                  <a:pt x="106885" y="159004"/>
                </a:lnTo>
                <a:lnTo>
                  <a:pt x="96540" y="167904"/>
                </a:lnTo>
                <a:lnTo>
                  <a:pt x="86668" y="176814"/>
                </a:lnTo>
                <a:lnTo>
                  <a:pt x="67760" y="194651"/>
                </a:lnTo>
                <a:lnTo>
                  <a:pt x="58551" y="203575"/>
                </a:lnTo>
                <a:lnTo>
                  <a:pt x="50427" y="213493"/>
                </a:lnTo>
                <a:lnTo>
                  <a:pt x="43027" y="224074"/>
                </a:lnTo>
                <a:lnTo>
                  <a:pt x="23131" y="255281"/>
                </a:lnTo>
                <a:lnTo>
                  <a:pt x="16892" y="264831"/>
                </a:lnTo>
                <a:lnTo>
                  <a:pt x="12733" y="275166"/>
                </a:lnTo>
                <a:lnTo>
                  <a:pt x="9960" y="286025"/>
                </a:lnTo>
                <a:lnTo>
                  <a:pt x="8111" y="297233"/>
                </a:lnTo>
                <a:lnTo>
                  <a:pt x="5887" y="307682"/>
                </a:lnTo>
                <a:lnTo>
                  <a:pt x="3412" y="317624"/>
                </a:lnTo>
                <a:lnTo>
                  <a:pt x="769" y="327229"/>
                </a:lnTo>
                <a:lnTo>
                  <a:pt x="0" y="336608"/>
                </a:lnTo>
                <a:lnTo>
                  <a:pt x="479" y="345838"/>
                </a:lnTo>
                <a:lnTo>
                  <a:pt x="1791" y="354968"/>
                </a:lnTo>
                <a:lnTo>
                  <a:pt x="3657" y="364031"/>
                </a:lnTo>
                <a:lnTo>
                  <a:pt x="5894" y="373050"/>
                </a:lnTo>
                <a:lnTo>
                  <a:pt x="8378" y="382038"/>
                </a:lnTo>
                <a:lnTo>
                  <a:pt x="13782" y="399964"/>
                </a:lnTo>
                <a:lnTo>
                  <a:pt x="16613" y="408911"/>
                </a:lnTo>
                <a:lnTo>
                  <a:pt x="25049" y="424144"/>
                </a:lnTo>
                <a:lnTo>
                  <a:pt x="35414" y="437529"/>
                </a:lnTo>
                <a:lnTo>
                  <a:pt x="46635" y="450092"/>
                </a:lnTo>
                <a:lnTo>
                  <a:pt x="60882" y="459645"/>
                </a:lnTo>
                <a:lnTo>
                  <a:pt x="77136" y="467197"/>
                </a:lnTo>
                <a:lnTo>
                  <a:pt x="94282" y="473862"/>
                </a:lnTo>
                <a:lnTo>
                  <a:pt x="104014" y="477028"/>
                </a:lnTo>
                <a:lnTo>
                  <a:pt x="114470" y="480131"/>
                </a:lnTo>
                <a:lnTo>
                  <a:pt x="125410" y="483192"/>
                </a:lnTo>
                <a:lnTo>
                  <a:pt x="135679" y="485232"/>
                </a:lnTo>
                <a:lnTo>
                  <a:pt x="155028" y="487499"/>
                </a:lnTo>
                <a:lnTo>
                  <a:pt x="166339" y="488104"/>
                </a:lnTo>
                <a:lnTo>
                  <a:pt x="192136" y="488776"/>
                </a:lnTo>
                <a:lnTo>
                  <a:pt x="204968" y="487962"/>
                </a:lnTo>
                <a:lnTo>
                  <a:pt x="217492" y="486428"/>
                </a:lnTo>
                <a:lnTo>
                  <a:pt x="242983" y="482078"/>
                </a:lnTo>
                <a:lnTo>
                  <a:pt x="270848" y="476837"/>
                </a:lnTo>
                <a:lnTo>
                  <a:pt x="297124" y="471201"/>
                </a:lnTo>
                <a:lnTo>
                  <a:pt x="309687" y="468309"/>
                </a:lnTo>
                <a:lnTo>
                  <a:pt x="323023" y="464396"/>
                </a:lnTo>
                <a:lnTo>
                  <a:pt x="336875" y="459803"/>
                </a:lnTo>
                <a:lnTo>
                  <a:pt x="365495" y="449409"/>
                </a:lnTo>
                <a:lnTo>
                  <a:pt x="394751" y="438174"/>
                </a:lnTo>
                <a:lnTo>
                  <a:pt x="408506" y="432400"/>
                </a:lnTo>
                <a:lnTo>
                  <a:pt x="421645" y="426567"/>
                </a:lnTo>
                <a:lnTo>
                  <a:pt x="434373" y="420693"/>
                </a:lnTo>
                <a:lnTo>
                  <a:pt x="446827" y="413801"/>
                </a:lnTo>
                <a:lnTo>
                  <a:pt x="459098" y="406229"/>
                </a:lnTo>
                <a:lnTo>
                  <a:pt x="471248" y="398205"/>
                </a:lnTo>
                <a:lnTo>
                  <a:pt x="521531" y="363210"/>
                </a:lnTo>
                <a:lnTo>
                  <a:pt x="536682" y="351666"/>
                </a:lnTo>
                <a:lnTo>
                  <a:pt x="549760" y="340994"/>
                </a:lnTo>
                <a:lnTo>
                  <a:pt x="561454" y="330902"/>
                </a:lnTo>
                <a:lnTo>
                  <a:pt x="571235" y="321198"/>
                </a:lnTo>
                <a:lnTo>
                  <a:pt x="579740" y="311752"/>
                </a:lnTo>
                <a:lnTo>
                  <a:pt x="587395" y="302478"/>
                </a:lnTo>
                <a:lnTo>
                  <a:pt x="594482" y="293319"/>
                </a:lnTo>
                <a:lnTo>
                  <a:pt x="601191" y="284236"/>
                </a:lnTo>
                <a:lnTo>
                  <a:pt x="607648" y="275205"/>
                </a:lnTo>
                <a:lnTo>
                  <a:pt x="612945" y="266207"/>
                </a:lnTo>
                <a:lnTo>
                  <a:pt x="617469" y="257232"/>
                </a:lnTo>
                <a:lnTo>
                  <a:pt x="621477" y="248272"/>
                </a:lnTo>
                <a:lnTo>
                  <a:pt x="625141" y="239322"/>
                </a:lnTo>
                <a:lnTo>
                  <a:pt x="628576" y="230379"/>
                </a:lnTo>
                <a:lnTo>
                  <a:pt x="631858" y="221441"/>
                </a:lnTo>
                <a:lnTo>
                  <a:pt x="633053" y="213497"/>
                </a:lnTo>
                <a:lnTo>
                  <a:pt x="631737" y="199379"/>
                </a:lnTo>
                <a:lnTo>
                  <a:pt x="629997" y="191844"/>
                </a:lnTo>
                <a:lnTo>
                  <a:pt x="627844" y="183844"/>
                </a:lnTo>
                <a:lnTo>
                  <a:pt x="625417" y="175534"/>
                </a:lnTo>
                <a:lnTo>
                  <a:pt x="621815" y="167018"/>
                </a:lnTo>
                <a:lnTo>
                  <a:pt x="617429" y="158364"/>
                </a:lnTo>
                <a:lnTo>
                  <a:pt x="612520" y="149618"/>
                </a:lnTo>
                <a:lnTo>
                  <a:pt x="601775" y="134608"/>
                </a:lnTo>
                <a:lnTo>
                  <a:pt x="589392" y="121323"/>
                </a:lnTo>
                <a:lnTo>
                  <a:pt x="573967" y="108803"/>
                </a:lnTo>
                <a:lnTo>
                  <a:pt x="563702" y="103679"/>
                </a:lnTo>
                <a:lnTo>
                  <a:pt x="551898" y="99271"/>
                </a:lnTo>
                <a:lnTo>
                  <a:pt x="516874" y="88326"/>
                </a:lnTo>
                <a:lnTo>
                  <a:pt x="506788" y="85066"/>
                </a:lnTo>
                <a:lnTo>
                  <a:pt x="487645" y="81445"/>
                </a:lnTo>
                <a:lnTo>
                  <a:pt x="459828" y="7854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2" name="SMARTPenAnnotation506"/>
          <p:cNvSpPr/>
          <p:nvPr/>
        </p:nvSpPr>
        <p:spPr>
          <a:xfrm>
            <a:off x="464586" y="3143250"/>
            <a:ext cx="2531483" cy="1928813"/>
          </a:xfrm>
          <a:custGeom>
            <a:avLst/>
            <a:gdLst/>
            <a:ahLst/>
            <a:cxnLst/>
            <a:rect l="0" t="0" r="0" b="0"/>
            <a:pathLst>
              <a:path w="2531483" h="1928813">
                <a:moveTo>
                  <a:pt x="276578" y="0"/>
                </a:moveTo>
                <a:lnTo>
                  <a:pt x="267097" y="9481"/>
                </a:lnTo>
                <a:lnTo>
                  <a:pt x="263312" y="12273"/>
                </a:lnTo>
                <a:lnTo>
                  <a:pt x="250108" y="19401"/>
                </a:lnTo>
                <a:lnTo>
                  <a:pt x="233205" y="34811"/>
                </a:lnTo>
                <a:lnTo>
                  <a:pt x="227535" y="42921"/>
                </a:lnTo>
                <a:lnTo>
                  <a:pt x="226023" y="46473"/>
                </a:lnTo>
                <a:lnTo>
                  <a:pt x="223031" y="49834"/>
                </a:lnTo>
                <a:lnTo>
                  <a:pt x="203148" y="65383"/>
                </a:lnTo>
                <a:lnTo>
                  <a:pt x="178389" y="100316"/>
                </a:lnTo>
                <a:lnTo>
                  <a:pt x="175400" y="105573"/>
                </a:lnTo>
                <a:lnTo>
                  <a:pt x="166787" y="114059"/>
                </a:lnTo>
                <a:lnTo>
                  <a:pt x="161712" y="117711"/>
                </a:lnTo>
                <a:lnTo>
                  <a:pt x="153427" y="127061"/>
                </a:lnTo>
                <a:lnTo>
                  <a:pt x="113666" y="191665"/>
                </a:lnTo>
                <a:lnTo>
                  <a:pt x="93952" y="225089"/>
                </a:lnTo>
                <a:lnTo>
                  <a:pt x="53018" y="319110"/>
                </a:lnTo>
                <a:lnTo>
                  <a:pt x="41115" y="348000"/>
                </a:lnTo>
                <a:lnTo>
                  <a:pt x="31298" y="394509"/>
                </a:lnTo>
                <a:lnTo>
                  <a:pt x="19025" y="444313"/>
                </a:lnTo>
                <a:lnTo>
                  <a:pt x="3911" y="500217"/>
                </a:lnTo>
                <a:lnTo>
                  <a:pt x="0" y="555511"/>
                </a:lnTo>
                <a:lnTo>
                  <a:pt x="781" y="598535"/>
                </a:lnTo>
                <a:lnTo>
                  <a:pt x="7862" y="648728"/>
                </a:lnTo>
                <a:lnTo>
                  <a:pt x="11170" y="705707"/>
                </a:lnTo>
                <a:lnTo>
                  <a:pt x="16768" y="765635"/>
                </a:lnTo>
                <a:lnTo>
                  <a:pt x="19349" y="797031"/>
                </a:lnTo>
                <a:lnTo>
                  <a:pt x="31703" y="851529"/>
                </a:lnTo>
                <a:lnTo>
                  <a:pt x="39471" y="891838"/>
                </a:lnTo>
                <a:lnTo>
                  <a:pt x="56697" y="946875"/>
                </a:lnTo>
                <a:lnTo>
                  <a:pt x="109513" y="1106148"/>
                </a:lnTo>
                <a:lnTo>
                  <a:pt x="135405" y="1160759"/>
                </a:lnTo>
                <a:lnTo>
                  <a:pt x="166535" y="1223361"/>
                </a:lnTo>
                <a:lnTo>
                  <a:pt x="195304" y="1272792"/>
                </a:lnTo>
                <a:lnTo>
                  <a:pt x="242449" y="1331906"/>
                </a:lnTo>
                <a:lnTo>
                  <a:pt x="290718" y="1388690"/>
                </a:lnTo>
                <a:lnTo>
                  <a:pt x="340621" y="1436515"/>
                </a:lnTo>
                <a:lnTo>
                  <a:pt x="407418" y="1492450"/>
                </a:lnTo>
                <a:lnTo>
                  <a:pt x="477486" y="1541275"/>
                </a:lnTo>
                <a:lnTo>
                  <a:pt x="546893" y="1593712"/>
                </a:lnTo>
                <a:lnTo>
                  <a:pt x="618773" y="1634689"/>
                </a:lnTo>
                <a:lnTo>
                  <a:pt x="693054" y="1667977"/>
                </a:lnTo>
                <a:lnTo>
                  <a:pt x="766615" y="1691985"/>
                </a:lnTo>
                <a:lnTo>
                  <a:pt x="812185" y="1703360"/>
                </a:lnTo>
                <a:lnTo>
                  <a:pt x="851770" y="1719528"/>
                </a:lnTo>
                <a:lnTo>
                  <a:pt x="881880" y="1725305"/>
                </a:lnTo>
                <a:lnTo>
                  <a:pt x="895843" y="1729224"/>
                </a:lnTo>
                <a:lnTo>
                  <a:pt x="926415" y="1734385"/>
                </a:lnTo>
                <a:lnTo>
                  <a:pt x="993126" y="1750396"/>
                </a:lnTo>
                <a:lnTo>
                  <a:pt x="1065653" y="1758988"/>
                </a:lnTo>
                <a:lnTo>
                  <a:pt x="1143407" y="1767149"/>
                </a:lnTo>
                <a:lnTo>
                  <a:pt x="1219646" y="1767955"/>
                </a:lnTo>
                <a:lnTo>
                  <a:pt x="1353161" y="1768075"/>
                </a:lnTo>
                <a:lnTo>
                  <a:pt x="1429416" y="1759975"/>
                </a:lnTo>
                <a:lnTo>
                  <a:pt x="1454573" y="1758401"/>
                </a:lnTo>
                <a:lnTo>
                  <a:pt x="1528819" y="1738167"/>
                </a:lnTo>
                <a:lnTo>
                  <a:pt x="1613688" y="1706779"/>
                </a:lnTo>
                <a:lnTo>
                  <a:pt x="1683130" y="1675902"/>
                </a:lnTo>
                <a:lnTo>
                  <a:pt x="1741415" y="1648493"/>
                </a:lnTo>
                <a:lnTo>
                  <a:pt x="1817383" y="1613387"/>
                </a:lnTo>
                <a:lnTo>
                  <a:pt x="1852110" y="1599020"/>
                </a:lnTo>
                <a:lnTo>
                  <a:pt x="1930767" y="1574286"/>
                </a:lnTo>
                <a:lnTo>
                  <a:pt x="1958625" y="1571975"/>
                </a:lnTo>
                <a:lnTo>
                  <a:pt x="2036469" y="1571634"/>
                </a:lnTo>
                <a:lnTo>
                  <a:pt x="2063176" y="1572620"/>
                </a:lnTo>
                <a:lnTo>
                  <a:pt x="2090492" y="1579746"/>
                </a:lnTo>
                <a:lnTo>
                  <a:pt x="2144865" y="1604635"/>
                </a:lnTo>
                <a:lnTo>
                  <a:pt x="2169267" y="1618226"/>
                </a:lnTo>
                <a:lnTo>
                  <a:pt x="2189505" y="1625120"/>
                </a:lnTo>
                <a:lnTo>
                  <a:pt x="2211476" y="1641576"/>
                </a:lnTo>
                <a:lnTo>
                  <a:pt x="2220001" y="1648355"/>
                </a:lnTo>
                <a:lnTo>
                  <a:pt x="2230405" y="1654675"/>
                </a:lnTo>
                <a:lnTo>
                  <a:pt x="2238997" y="1663437"/>
                </a:lnTo>
                <a:lnTo>
                  <a:pt x="2242678" y="1668551"/>
                </a:lnTo>
                <a:lnTo>
                  <a:pt x="2252059" y="1676880"/>
                </a:lnTo>
                <a:lnTo>
                  <a:pt x="2329159" y="1732963"/>
                </a:lnTo>
                <a:lnTo>
                  <a:pt x="2349489" y="1749161"/>
                </a:lnTo>
                <a:lnTo>
                  <a:pt x="2414350" y="1784706"/>
                </a:lnTo>
                <a:lnTo>
                  <a:pt x="2479913" y="1808511"/>
                </a:lnTo>
                <a:lnTo>
                  <a:pt x="2498440" y="1811894"/>
                </a:lnTo>
                <a:lnTo>
                  <a:pt x="2525940" y="1812711"/>
                </a:lnTo>
                <a:lnTo>
                  <a:pt x="2520541" y="1805594"/>
                </a:lnTo>
                <a:lnTo>
                  <a:pt x="2519090" y="1800296"/>
                </a:lnTo>
                <a:lnTo>
                  <a:pt x="2517711" y="1798486"/>
                </a:lnTo>
                <a:lnTo>
                  <a:pt x="2515799" y="1797279"/>
                </a:lnTo>
                <a:lnTo>
                  <a:pt x="2513533" y="1796476"/>
                </a:lnTo>
                <a:lnTo>
                  <a:pt x="2512022" y="1794947"/>
                </a:lnTo>
                <a:lnTo>
                  <a:pt x="2511014" y="1792936"/>
                </a:lnTo>
                <a:lnTo>
                  <a:pt x="2510343" y="1790603"/>
                </a:lnTo>
                <a:lnTo>
                  <a:pt x="2506951" y="1785365"/>
                </a:lnTo>
                <a:lnTo>
                  <a:pt x="2494839" y="1770979"/>
                </a:lnTo>
                <a:lnTo>
                  <a:pt x="2486579" y="1753842"/>
                </a:lnTo>
                <a:lnTo>
                  <a:pt x="2478199" y="1741907"/>
                </a:lnTo>
                <a:lnTo>
                  <a:pt x="2474575" y="1738724"/>
                </a:lnTo>
                <a:lnTo>
                  <a:pt x="2471167" y="1736602"/>
                </a:lnTo>
                <a:lnTo>
                  <a:pt x="2468895" y="1733204"/>
                </a:lnTo>
                <a:lnTo>
                  <a:pt x="2464705" y="1719931"/>
                </a:lnTo>
                <a:lnTo>
                  <a:pt x="2460209" y="1712614"/>
                </a:lnTo>
                <a:lnTo>
                  <a:pt x="2450230" y="1699832"/>
                </a:lnTo>
                <a:lnTo>
                  <a:pt x="2446607" y="1690751"/>
                </a:lnTo>
                <a:lnTo>
                  <a:pt x="2440683" y="1681776"/>
                </a:lnTo>
                <a:lnTo>
                  <a:pt x="2437495" y="1672833"/>
                </a:lnTo>
                <a:lnTo>
                  <a:pt x="2429995" y="1662686"/>
                </a:lnTo>
                <a:lnTo>
                  <a:pt x="2429541" y="1663090"/>
                </a:lnTo>
                <a:lnTo>
                  <a:pt x="2428752" y="1668765"/>
                </a:lnTo>
                <a:lnTo>
                  <a:pt x="2428668" y="1674269"/>
                </a:lnTo>
                <a:lnTo>
                  <a:pt x="2433940" y="1682068"/>
                </a:lnTo>
                <a:lnTo>
                  <a:pt x="2438124" y="1686925"/>
                </a:lnTo>
                <a:lnTo>
                  <a:pt x="2440913" y="1692147"/>
                </a:lnTo>
                <a:lnTo>
                  <a:pt x="2445831" y="1707987"/>
                </a:lnTo>
                <a:lnTo>
                  <a:pt x="2480389" y="1766387"/>
                </a:lnTo>
                <a:lnTo>
                  <a:pt x="2490600" y="1782790"/>
                </a:lnTo>
                <a:lnTo>
                  <a:pt x="2504960" y="1800406"/>
                </a:lnTo>
                <a:lnTo>
                  <a:pt x="2530817" y="1855422"/>
                </a:lnTo>
                <a:lnTo>
                  <a:pt x="2531482" y="1859049"/>
                </a:lnTo>
                <a:lnTo>
                  <a:pt x="2530933" y="1861468"/>
                </a:lnTo>
                <a:lnTo>
                  <a:pt x="2519409" y="1873710"/>
                </a:lnTo>
                <a:lnTo>
                  <a:pt x="2513295" y="1874556"/>
                </a:lnTo>
                <a:lnTo>
                  <a:pt x="2464033" y="1876218"/>
                </a:lnTo>
                <a:lnTo>
                  <a:pt x="2448161" y="1881369"/>
                </a:lnTo>
                <a:lnTo>
                  <a:pt x="2406457" y="1884911"/>
                </a:lnTo>
                <a:lnTo>
                  <a:pt x="2349985" y="1906284"/>
                </a:lnTo>
                <a:lnTo>
                  <a:pt x="2337750" y="1914309"/>
                </a:lnTo>
                <a:lnTo>
                  <a:pt x="2324727" y="1924918"/>
                </a:lnTo>
                <a:lnTo>
                  <a:pt x="2312546" y="1928812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3" name="SMARTPenAnnotation507"/>
          <p:cNvSpPr/>
          <p:nvPr/>
        </p:nvSpPr>
        <p:spPr>
          <a:xfrm>
            <a:off x="5402460" y="2809362"/>
            <a:ext cx="230709" cy="351748"/>
          </a:xfrm>
          <a:custGeom>
            <a:avLst/>
            <a:gdLst/>
            <a:ahLst/>
            <a:cxnLst/>
            <a:rect l="0" t="0" r="0" b="0"/>
            <a:pathLst>
              <a:path w="230709" h="351748">
                <a:moveTo>
                  <a:pt x="0" y="21348"/>
                </a:moveTo>
                <a:lnTo>
                  <a:pt x="0" y="1231"/>
                </a:lnTo>
                <a:lnTo>
                  <a:pt x="993" y="0"/>
                </a:lnTo>
                <a:lnTo>
                  <a:pt x="2646" y="170"/>
                </a:lnTo>
                <a:lnTo>
                  <a:pt x="4741" y="1277"/>
                </a:lnTo>
                <a:lnTo>
                  <a:pt x="9714" y="2506"/>
                </a:lnTo>
                <a:lnTo>
                  <a:pt x="12429" y="2834"/>
                </a:lnTo>
                <a:lnTo>
                  <a:pt x="15232" y="4044"/>
                </a:lnTo>
                <a:lnTo>
                  <a:pt x="20991" y="8035"/>
                </a:lnTo>
                <a:lnTo>
                  <a:pt x="25900" y="13465"/>
                </a:lnTo>
                <a:lnTo>
                  <a:pt x="32150" y="21054"/>
                </a:lnTo>
                <a:lnTo>
                  <a:pt x="39293" y="30082"/>
                </a:lnTo>
                <a:lnTo>
                  <a:pt x="46039" y="37093"/>
                </a:lnTo>
                <a:lnTo>
                  <a:pt x="52521" y="42759"/>
                </a:lnTo>
                <a:lnTo>
                  <a:pt x="58827" y="47528"/>
                </a:lnTo>
                <a:lnTo>
                  <a:pt x="65015" y="52692"/>
                </a:lnTo>
                <a:lnTo>
                  <a:pt x="71124" y="58119"/>
                </a:lnTo>
                <a:lnTo>
                  <a:pt x="77182" y="63722"/>
                </a:lnTo>
                <a:lnTo>
                  <a:pt x="84197" y="69441"/>
                </a:lnTo>
                <a:lnTo>
                  <a:pt x="91850" y="75238"/>
                </a:lnTo>
                <a:lnTo>
                  <a:pt x="130261" y="103541"/>
                </a:lnTo>
                <a:lnTo>
                  <a:pt x="138435" y="109878"/>
                </a:lnTo>
                <a:lnTo>
                  <a:pt x="144876" y="115095"/>
                </a:lnTo>
                <a:lnTo>
                  <a:pt x="150163" y="119565"/>
                </a:lnTo>
                <a:lnTo>
                  <a:pt x="155671" y="123537"/>
                </a:lnTo>
                <a:lnTo>
                  <a:pt x="161328" y="127177"/>
                </a:lnTo>
                <a:lnTo>
                  <a:pt x="167083" y="130596"/>
                </a:lnTo>
                <a:lnTo>
                  <a:pt x="171912" y="133868"/>
                </a:lnTo>
                <a:lnTo>
                  <a:pt x="176124" y="137041"/>
                </a:lnTo>
                <a:lnTo>
                  <a:pt x="179924" y="140149"/>
                </a:lnTo>
                <a:lnTo>
                  <a:pt x="185434" y="145197"/>
                </a:lnTo>
                <a:lnTo>
                  <a:pt x="205426" y="164539"/>
                </a:lnTo>
                <a:lnTo>
                  <a:pt x="214662" y="173624"/>
                </a:lnTo>
                <a:lnTo>
                  <a:pt x="217522" y="177436"/>
                </a:lnTo>
                <a:lnTo>
                  <a:pt x="222540" y="187541"/>
                </a:lnTo>
                <a:lnTo>
                  <a:pt x="228877" y="196819"/>
                </a:lnTo>
                <a:lnTo>
                  <a:pt x="230708" y="202854"/>
                </a:lnTo>
                <a:lnTo>
                  <a:pt x="230204" y="205852"/>
                </a:lnTo>
                <a:lnTo>
                  <a:pt x="225746" y="214812"/>
                </a:lnTo>
                <a:lnTo>
                  <a:pt x="224356" y="220773"/>
                </a:lnTo>
                <a:lnTo>
                  <a:pt x="221092" y="226729"/>
                </a:lnTo>
                <a:lnTo>
                  <a:pt x="218832" y="229706"/>
                </a:lnTo>
                <a:lnTo>
                  <a:pt x="215341" y="232683"/>
                </a:lnTo>
                <a:lnTo>
                  <a:pt x="211030" y="235660"/>
                </a:lnTo>
                <a:lnTo>
                  <a:pt x="206171" y="238637"/>
                </a:lnTo>
                <a:lnTo>
                  <a:pt x="198963" y="244590"/>
                </a:lnTo>
                <a:lnTo>
                  <a:pt x="190189" y="252528"/>
                </a:lnTo>
                <a:lnTo>
                  <a:pt x="180371" y="261788"/>
                </a:lnTo>
                <a:lnTo>
                  <a:pt x="171841" y="268954"/>
                </a:lnTo>
                <a:lnTo>
                  <a:pt x="164170" y="274724"/>
                </a:lnTo>
                <a:lnTo>
                  <a:pt x="157072" y="279562"/>
                </a:lnTo>
                <a:lnTo>
                  <a:pt x="125373" y="303459"/>
                </a:lnTo>
                <a:lnTo>
                  <a:pt x="62508" y="351747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mtClean="0"/>
              <a:t>مبادئ قواعد البيانات العلاقية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 rtl="1"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ar-SA" dirty="0" smtClean="0"/>
              <a:t>نموذج قاعدة البيانات (</a:t>
            </a:r>
            <a:r>
              <a:rPr lang="en-US" dirty="0" smtClean="0"/>
              <a:t>Database Model</a:t>
            </a:r>
            <a:r>
              <a:rPr lang="ar-SA" dirty="0" smtClean="0"/>
              <a:t>) هو نموذج يبين لنا صورة كاملة لنظام المعلومات و الوظائف و القيود الموجودة داخل قاعدة البيانات و يركز على التكامل بين البيانات.</a:t>
            </a:r>
          </a:p>
          <a:p>
            <a:pPr algn="just" rtl="1"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ar-SA" dirty="0" smtClean="0"/>
              <a:t>لتعريف قاعدة البيانات يجب تحديد تركيب السجلات التي يمكن تخزينها في كل ملف و تحديد الانواع المختلفة لعناصر البيانات.</a:t>
            </a:r>
          </a:p>
          <a:p>
            <a:pPr algn="just" rtl="1"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ar-SA" dirty="0" smtClean="0"/>
              <a:t>كل سجل يحتوي على بيانات تمثل مثلا رقم المريض و اسم المريض و الطبيب و الجنس و رقم الغرفة (المثال السابق).</a:t>
            </a:r>
          </a:p>
          <a:p>
            <a:pPr algn="r" rtl="1"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  <a:defRPr/>
            </a:pPr>
            <a:endParaRPr lang="ar-SA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288" y="203196"/>
            <a:ext cx="8229600" cy="981075"/>
          </a:xfrm>
        </p:spPr>
        <p:txBody>
          <a:bodyPr/>
          <a:lstStyle/>
          <a:p>
            <a:pPr>
              <a:defRPr/>
            </a:pPr>
            <a:r>
              <a:rPr lang="ar-SA" dirty="0" smtClean="0"/>
              <a:t>مبادئ قواعد البيانات العلاقية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649316"/>
          </a:xfrm>
        </p:spPr>
        <p:txBody>
          <a:bodyPr/>
          <a:lstStyle/>
          <a:p>
            <a:pPr algn="just" rtl="1"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ar-SA" dirty="0" smtClean="0"/>
              <a:t>يجب ان نحدد نوع البيانات لكل عنصر بيانات داخل السجل مثل:-</a:t>
            </a:r>
          </a:p>
          <a:p>
            <a:pPr lvl="1" algn="just" rtl="1">
              <a:buClr>
                <a:schemeClr val="accent1">
                  <a:lumMod val="75000"/>
                </a:schemeClr>
              </a:buClr>
              <a:buFont typeface="Wingdings" pitchFamily="2" charset="2"/>
              <a:buChar char="§"/>
              <a:defRPr/>
            </a:pPr>
            <a:r>
              <a:rPr lang="ar-SA" u="sng" dirty="0" smtClean="0"/>
              <a:t>اسم المريض</a:t>
            </a:r>
            <a:r>
              <a:rPr lang="ar-SA" dirty="0" smtClean="0"/>
              <a:t> سلسلة حروف </a:t>
            </a:r>
          </a:p>
          <a:p>
            <a:pPr lvl="1" algn="just" rtl="1">
              <a:buClr>
                <a:schemeClr val="accent1">
                  <a:lumMod val="75000"/>
                </a:schemeClr>
              </a:buClr>
              <a:buFont typeface="Wingdings" pitchFamily="2" charset="2"/>
              <a:buChar char="§"/>
              <a:defRPr/>
            </a:pPr>
            <a:r>
              <a:rPr lang="ar-SA" u="sng" dirty="0" smtClean="0"/>
              <a:t>رقم المريض</a:t>
            </a:r>
            <a:r>
              <a:rPr lang="ar-SA" dirty="0" smtClean="0"/>
              <a:t> يكون رقم صحيح</a:t>
            </a:r>
          </a:p>
          <a:p>
            <a:pPr algn="just" rtl="1"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ar-SA" dirty="0" smtClean="0"/>
              <a:t>يجب ان يكون هنالك رابط بين السجلات المختلفة حيث نجد معلومات عن مريض محدد مثلاً احمد في ملف </a:t>
            </a:r>
            <a:r>
              <a:rPr lang="ar-SA" u="sng" dirty="0" smtClean="0"/>
              <a:t>”مريض“ </a:t>
            </a:r>
            <a:r>
              <a:rPr lang="ar-SA" dirty="0" smtClean="0"/>
              <a:t>و معلومات عن الدواء و من يعالجه في ملفي </a:t>
            </a:r>
            <a:r>
              <a:rPr lang="ar-SA" u="sng" dirty="0" smtClean="0"/>
              <a:t>”دواء“</a:t>
            </a:r>
            <a:r>
              <a:rPr lang="ar-SA" dirty="0" smtClean="0"/>
              <a:t> و </a:t>
            </a:r>
            <a:r>
              <a:rPr lang="ar-SA" u="sng" dirty="0" smtClean="0"/>
              <a:t>”يعالج بواسطة“.</a:t>
            </a:r>
            <a:endParaRPr lang="ar-SA" dirty="0" smtClean="0"/>
          </a:p>
          <a:p>
            <a:pPr algn="r" rtl="1"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  <a:defRPr/>
            </a:pPr>
            <a:endParaRPr lang="ar-SA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mtClean="0"/>
              <a:t>مبادئ قواعد البيانات العلاقية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ar-SA" dirty="0" smtClean="0"/>
              <a:t>الكثير من العلاقات في قواعد البيانات تربط انوع مختلفة من  السجلات مع بعضها البعض و يطلق عليها العلاقات الرابطة ”ٌ</a:t>
            </a:r>
            <a:r>
              <a:rPr lang="en-US" u="sng" dirty="0" smtClean="0"/>
              <a:t>Relationships</a:t>
            </a:r>
            <a:r>
              <a:rPr lang="ar-SA" dirty="0" smtClean="0"/>
              <a:t>“ .</a:t>
            </a:r>
          </a:p>
          <a:p>
            <a:pPr algn="just" rtl="1"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ar-SA" dirty="0" smtClean="0"/>
              <a:t>كذلك تتضمن معالجة قواعد البيانات الاستعلام و التعديل مثل:-</a:t>
            </a:r>
          </a:p>
          <a:p>
            <a:pPr lvl="1" algn="just" rtl="1">
              <a:buClr>
                <a:schemeClr val="accent1">
                  <a:lumMod val="75000"/>
                </a:schemeClr>
              </a:buClr>
              <a:buFont typeface="Wingdings" pitchFamily="2" charset="2"/>
              <a:buChar char="§"/>
              <a:defRPr/>
            </a:pPr>
            <a:r>
              <a:rPr lang="ar-SA" dirty="0" smtClean="0"/>
              <a:t>استخرج اسماء المرضى الذين يعالجهم د. عبدالله.</a:t>
            </a:r>
          </a:p>
          <a:p>
            <a:pPr lvl="1" algn="just" rtl="1">
              <a:buClr>
                <a:schemeClr val="accent1">
                  <a:lumMod val="75000"/>
                </a:schemeClr>
              </a:buClr>
              <a:buFont typeface="Wingdings" pitchFamily="2" charset="2"/>
              <a:buChar char="§"/>
              <a:defRPr/>
            </a:pPr>
            <a:r>
              <a:rPr lang="ar-SA" dirty="0" smtClean="0"/>
              <a:t>عدّل اسم المريض احمد الى محمد.</a:t>
            </a:r>
          </a:p>
          <a:p>
            <a:pPr lvl="1" algn="just" rtl="1"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  <a:defRPr/>
            </a:pPr>
            <a:endParaRPr lang="ar-SA" dirty="0" smtClean="0"/>
          </a:p>
          <a:p>
            <a:pPr algn="r" rtl="1"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  <a:defRPr/>
            </a:pPr>
            <a:endParaRPr lang="ar-SA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مقدار </a:t>
            </a:r>
            <a:r>
              <a:rPr lang="ar-SA" dirty="0" err="1" smtClean="0"/>
              <a:t>تشاركية</a:t>
            </a:r>
            <a:r>
              <a:rPr lang="ar-SA" dirty="0" smtClean="0"/>
              <a:t> العلاقات – درجة العلاقة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 algn="just" rtl="1"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ar-SA" dirty="0" smtClean="0"/>
              <a:t>ارتباط الجداول والعلاقات بعضها ببعض.</a:t>
            </a:r>
          </a:p>
          <a:p>
            <a:pPr lvl="1" algn="just" rtl="1"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ar-SA" dirty="0" smtClean="0"/>
              <a:t>درجة العلاقة   </a:t>
            </a:r>
            <a:r>
              <a:rPr lang="ar-SA" dirty="0" err="1" smtClean="0"/>
              <a:t>اما</a:t>
            </a:r>
            <a:r>
              <a:rPr lang="ar-SA" dirty="0" smtClean="0"/>
              <a:t>:</a:t>
            </a:r>
          </a:p>
          <a:p>
            <a:pPr lvl="1" algn="just" rtl="1">
              <a:buClr>
                <a:schemeClr val="accent1">
                  <a:lumMod val="75000"/>
                </a:schemeClr>
              </a:buClr>
              <a:defRPr/>
            </a:pPr>
            <a:r>
              <a:rPr lang="ar-SA" dirty="0" smtClean="0"/>
              <a:t>  - واحد  - واحد                     مسافر - تذكرة</a:t>
            </a:r>
          </a:p>
          <a:p>
            <a:pPr lvl="1" algn="just" rtl="1">
              <a:buClr>
                <a:schemeClr val="accent1">
                  <a:lumMod val="75000"/>
                </a:schemeClr>
              </a:buClr>
              <a:defRPr/>
            </a:pPr>
            <a:r>
              <a:rPr lang="ar-SA" dirty="0" smtClean="0"/>
              <a:t>  -  واحد – متعدد                   طالب – كتب مستعارة</a:t>
            </a:r>
          </a:p>
          <a:p>
            <a:pPr lvl="1" algn="just" rtl="1">
              <a:buClr>
                <a:schemeClr val="accent1">
                  <a:lumMod val="75000"/>
                </a:schemeClr>
              </a:buClr>
              <a:defRPr/>
            </a:pPr>
            <a:r>
              <a:rPr lang="ar-SA" dirty="0" smtClean="0"/>
              <a:t>  -  متعدد – واحد                   مؤلفون - كتاب</a:t>
            </a:r>
          </a:p>
          <a:p>
            <a:pPr lvl="1" algn="just" rtl="1">
              <a:buClr>
                <a:schemeClr val="accent1">
                  <a:lumMod val="75000"/>
                </a:schemeClr>
              </a:buClr>
              <a:defRPr/>
            </a:pPr>
            <a:r>
              <a:rPr lang="ar-SA" dirty="0" smtClean="0"/>
              <a:t>  - متعدد – متعدد                   طلاب - نشاطات</a:t>
            </a:r>
          </a:p>
          <a:p>
            <a:pPr algn="r" rtl="1"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  <a:defRPr/>
            </a:pPr>
            <a:endParaRPr lang="ar-SA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مقدار </a:t>
            </a:r>
            <a:r>
              <a:rPr lang="ar-SA" dirty="0" err="1" smtClean="0"/>
              <a:t>تشاركية</a:t>
            </a:r>
            <a:r>
              <a:rPr lang="ar-SA" dirty="0" smtClean="0"/>
              <a:t> العلاقات – درجة العلاقة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 algn="just" rtl="1"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ar-SA" dirty="0" smtClean="0"/>
              <a:t>واحد – واحد :</a:t>
            </a:r>
          </a:p>
          <a:p>
            <a:pPr algn="r" rtl="1">
              <a:buClr>
                <a:schemeClr val="accent1">
                  <a:lumMod val="75000"/>
                </a:schemeClr>
              </a:buClr>
              <a:defRPr/>
            </a:pPr>
            <a:endParaRPr lang="ar-SA" dirty="0" smtClean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475656" y="2132856"/>
          <a:ext cx="3456384" cy="147828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507766"/>
                <a:gridCol w="1948618"/>
              </a:tblGrid>
              <a:tr h="139040"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رقم السجل</a:t>
                      </a:r>
                      <a:r>
                        <a:rPr lang="ar-SA" baseline="0" dirty="0" smtClean="0"/>
                        <a:t> المدني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 الاسم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احمد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2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منى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3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سعيد</a:t>
                      </a:r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694546" y="4005064"/>
          <a:ext cx="5949119" cy="185420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062355"/>
                <a:gridCol w="1078536"/>
                <a:gridCol w="1216736"/>
                <a:gridCol w="1080338"/>
                <a:gridCol w="1511154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رقم التذكرة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من 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err="1" smtClean="0"/>
                        <a:t>الى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رقم المقعد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رقم السجل المدني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ت1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عمان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err="1" smtClean="0"/>
                        <a:t>الدمام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20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ت2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عمان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err="1" smtClean="0"/>
                        <a:t>الدمام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35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2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ت3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عمان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err="1" smtClean="0"/>
                        <a:t>الدمام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15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3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ت4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عمان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err="1" smtClean="0"/>
                        <a:t>الدمام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4</a:t>
                      </a:r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627784" y="1700808"/>
            <a:ext cx="1296144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>
                <a:solidFill>
                  <a:srgbClr val="FF0000"/>
                </a:solidFill>
              </a:rPr>
              <a:t>جدول المسافر</a:t>
            </a:r>
            <a:endParaRPr lang="ar-SA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96136" y="3501008"/>
            <a:ext cx="1296144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>
                <a:solidFill>
                  <a:srgbClr val="FF0000"/>
                </a:solidFill>
              </a:rPr>
              <a:t>جدول التذكرة</a:t>
            </a:r>
            <a:endParaRPr lang="ar-SA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مقدار </a:t>
            </a:r>
            <a:r>
              <a:rPr lang="ar-SA" dirty="0" err="1" smtClean="0"/>
              <a:t>تشاركية</a:t>
            </a:r>
            <a:r>
              <a:rPr lang="ar-SA" dirty="0" smtClean="0"/>
              <a:t> العلاقات – درجة العلاقة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ar-SA" dirty="0" smtClean="0"/>
              <a:t>واحد – متعدد :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475656" y="2132856"/>
          <a:ext cx="3456384" cy="147828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091952"/>
                <a:gridCol w="2364432"/>
              </a:tblGrid>
              <a:tr h="139040"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رقم الطالب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 اسم الطالب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احمد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2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منى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3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سعيد</a:t>
                      </a:r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547664" y="4005064"/>
          <a:ext cx="6096000" cy="185420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رقم الكتاب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عنوان الكتاب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تاريخ </a:t>
                      </a:r>
                      <a:r>
                        <a:rPr lang="ar-SA" dirty="0" err="1" smtClean="0"/>
                        <a:t>الاعارة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رقم الطالب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ب1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قواعد البيانات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1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ب2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الرياضيات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2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ب3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الحاسوب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1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ب4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التربية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3</a:t>
                      </a:r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627784" y="1700808"/>
            <a:ext cx="1296144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>
                <a:solidFill>
                  <a:srgbClr val="FF0000"/>
                </a:solidFill>
              </a:rPr>
              <a:t>جدول الطالب</a:t>
            </a:r>
            <a:endParaRPr lang="ar-SA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48064" y="3573016"/>
            <a:ext cx="2088232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>
                <a:solidFill>
                  <a:srgbClr val="FF0000"/>
                </a:solidFill>
              </a:rPr>
              <a:t>جدول الكتب في المكتبة</a:t>
            </a:r>
            <a:endParaRPr lang="ar-SA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مقدار </a:t>
            </a:r>
            <a:r>
              <a:rPr lang="ar-SA" dirty="0" err="1" smtClean="0"/>
              <a:t>تشاركية</a:t>
            </a:r>
            <a:r>
              <a:rPr lang="ar-SA" dirty="0" smtClean="0"/>
              <a:t> العلاقات – درجة العلاقة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4785"/>
            <a:ext cx="8229600" cy="4641380"/>
          </a:xfrm>
        </p:spPr>
        <p:txBody>
          <a:bodyPr/>
          <a:lstStyle/>
          <a:p>
            <a:pPr algn="r" rtl="1"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ar-SA" dirty="0" smtClean="0"/>
              <a:t>متعدد – متعدد :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115618" y="2166744"/>
          <a:ext cx="3456382" cy="147828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006833"/>
                <a:gridCol w="1127935"/>
                <a:gridCol w="1321614"/>
              </a:tblGrid>
              <a:tr h="139040"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رقم</a:t>
                      </a:r>
                      <a:r>
                        <a:rPr lang="ar-SA" baseline="0" dirty="0" smtClean="0"/>
                        <a:t> النشاط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 اسم النشاط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الرسوم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ن1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السباحة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100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ن2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الشطرنج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20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ن3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التنس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50</a:t>
                      </a:r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580112" y="1878712"/>
            <a:ext cx="1296144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>
                <a:solidFill>
                  <a:srgbClr val="FF0000"/>
                </a:solidFill>
              </a:rPr>
              <a:t>جدول الطالب</a:t>
            </a:r>
            <a:endParaRPr lang="ar-SA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195736" y="1806704"/>
            <a:ext cx="1547664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>
                <a:solidFill>
                  <a:srgbClr val="FF0000"/>
                </a:solidFill>
              </a:rPr>
              <a:t>جدول </a:t>
            </a:r>
            <a:r>
              <a:rPr lang="ar-SA" b="1" dirty="0" err="1" smtClean="0">
                <a:solidFill>
                  <a:srgbClr val="FF0000"/>
                </a:solidFill>
              </a:rPr>
              <a:t>االنشاطات</a:t>
            </a:r>
            <a:endParaRPr lang="ar-SA" b="1" dirty="0">
              <a:solidFill>
                <a:srgbClr val="FF0000"/>
              </a:solidFill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4860032" y="2238752"/>
          <a:ext cx="2808312" cy="147828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069714"/>
                <a:gridCol w="1738598"/>
              </a:tblGrid>
              <a:tr h="139040"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رقم الطالب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 اسم الطالب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احمد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2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منى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3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سعيد</a:t>
                      </a:r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2171733" y="4221088"/>
          <a:ext cx="4056451" cy="184912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545143"/>
                <a:gridCol w="2511308"/>
              </a:tblGrid>
              <a:tr h="1390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رقم النشاط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رقم الطالب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ن1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ن1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2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ن2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ن3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2</a:t>
                      </a:r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3563888" y="3861048"/>
            <a:ext cx="2736304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>
                <a:solidFill>
                  <a:srgbClr val="FF0000"/>
                </a:solidFill>
              </a:rPr>
              <a:t>جدول الاشتراك </a:t>
            </a:r>
            <a:r>
              <a:rPr lang="ar-SA" b="1" dirty="0" err="1" smtClean="0">
                <a:solidFill>
                  <a:srgbClr val="FF0000"/>
                </a:solidFill>
              </a:rPr>
              <a:t>بالانشطة</a:t>
            </a:r>
            <a:endParaRPr lang="ar-SA" b="1" dirty="0">
              <a:solidFill>
                <a:srgbClr val="FF0000"/>
              </a:solidFill>
            </a:endParaRPr>
          </a:p>
        </p:txBody>
      </p:sp>
      <p:sp>
        <p:nvSpPr>
          <p:cNvPr id="20" name="SMARTPenAnnotation508"/>
          <p:cNvSpPr/>
          <p:nvPr/>
        </p:nvSpPr>
        <p:spPr>
          <a:xfrm>
            <a:off x="6782368" y="2214976"/>
            <a:ext cx="887917" cy="356729"/>
          </a:xfrm>
          <a:custGeom>
            <a:avLst/>
            <a:gdLst/>
            <a:ahLst/>
            <a:cxnLst/>
            <a:rect l="0" t="0" r="0" b="0"/>
            <a:pathLst>
              <a:path w="887917" h="356729">
                <a:moveTo>
                  <a:pt x="816796" y="79953"/>
                </a:moveTo>
                <a:lnTo>
                  <a:pt x="802574" y="70472"/>
                </a:lnTo>
                <a:lnTo>
                  <a:pt x="792947" y="65818"/>
                </a:lnTo>
                <a:lnTo>
                  <a:pt x="767389" y="55455"/>
                </a:lnTo>
                <a:lnTo>
                  <a:pt x="743949" y="47008"/>
                </a:lnTo>
                <a:lnTo>
                  <a:pt x="717159" y="38221"/>
                </a:lnTo>
                <a:lnTo>
                  <a:pt x="685519" y="29334"/>
                </a:lnTo>
                <a:lnTo>
                  <a:pt x="655860" y="20417"/>
                </a:lnTo>
                <a:lnTo>
                  <a:pt x="633813" y="14466"/>
                </a:lnTo>
                <a:lnTo>
                  <a:pt x="610785" y="11160"/>
                </a:lnTo>
                <a:lnTo>
                  <a:pt x="599088" y="10279"/>
                </a:lnTo>
                <a:lnTo>
                  <a:pt x="539961" y="4298"/>
                </a:lnTo>
                <a:lnTo>
                  <a:pt x="520122" y="2727"/>
                </a:lnTo>
                <a:lnTo>
                  <a:pt x="501935" y="1680"/>
                </a:lnTo>
                <a:lnTo>
                  <a:pt x="484850" y="982"/>
                </a:lnTo>
                <a:lnTo>
                  <a:pt x="442053" y="207"/>
                </a:lnTo>
                <a:lnTo>
                  <a:pt x="418139" y="0"/>
                </a:lnTo>
                <a:lnTo>
                  <a:pt x="398228" y="854"/>
                </a:lnTo>
                <a:lnTo>
                  <a:pt x="380985" y="2416"/>
                </a:lnTo>
                <a:lnTo>
                  <a:pt x="365521" y="4449"/>
                </a:lnTo>
                <a:lnTo>
                  <a:pt x="351243" y="5805"/>
                </a:lnTo>
                <a:lnTo>
                  <a:pt x="324795" y="7311"/>
                </a:lnTo>
                <a:lnTo>
                  <a:pt x="297165" y="10626"/>
                </a:lnTo>
                <a:lnTo>
                  <a:pt x="282851" y="12899"/>
                </a:lnTo>
                <a:lnTo>
                  <a:pt x="256365" y="18071"/>
                </a:lnTo>
                <a:lnTo>
                  <a:pt x="231364" y="24669"/>
                </a:lnTo>
                <a:lnTo>
                  <a:pt x="194976" y="38547"/>
                </a:lnTo>
                <a:lnTo>
                  <a:pt x="139940" y="55784"/>
                </a:lnTo>
                <a:lnTo>
                  <a:pt x="121081" y="64581"/>
                </a:lnTo>
                <a:lnTo>
                  <a:pt x="102776" y="75105"/>
                </a:lnTo>
                <a:lnTo>
                  <a:pt x="84719" y="86398"/>
                </a:lnTo>
                <a:lnTo>
                  <a:pt x="76729" y="92187"/>
                </a:lnTo>
                <a:lnTo>
                  <a:pt x="69418" y="98031"/>
                </a:lnTo>
                <a:lnTo>
                  <a:pt x="62559" y="103911"/>
                </a:lnTo>
                <a:lnTo>
                  <a:pt x="56003" y="109816"/>
                </a:lnTo>
                <a:lnTo>
                  <a:pt x="43426" y="121668"/>
                </a:lnTo>
                <a:lnTo>
                  <a:pt x="20449" y="144238"/>
                </a:lnTo>
                <a:lnTo>
                  <a:pt x="15031" y="151583"/>
                </a:lnTo>
                <a:lnTo>
                  <a:pt x="11418" y="158464"/>
                </a:lnTo>
                <a:lnTo>
                  <a:pt x="9011" y="165036"/>
                </a:lnTo>
                <a:lnTo>
                  <a:pt x="6412" y="173386"/>
                </a:lnTo>
                <a:lnTo>
                  <a:pt x="881" y="193247"/>
                </a:lnTo>
                <a:lnTo>
                  <a:pt x="0" y="203107"/>
                </a:lnTo>
                <a:lnTo>
                  <a:pt x="407" y="212658"/>
                </a:lnTo>
                <a:lnTo>
                  <a:pt x="1669" y="222001"/>
                </a:lnTo>
                <a:lnTo>
                  <a:pt x="3503" y="230214"/>
                </a:lnTo>
                <a:lnTo>
                  <a:pt x="5718" y="237674"/>
                </a:lnTo>
                <a:lnTo>
                  <a:pt x="8186" y="244632"/>
                </a:lnTo>
                <a:lnTo>
                  <a:pt x="11817" y="250262"/>
                </a:lnTo>
                <a:lnTo>
                  <a:pt x="21142" y="259165"/>
                </a:lnTo>
                <a:lnTo>
                  <a:pt x="29254" y="269074"/>
                </a:lnTo>
                <a:lnTo>
                  <a:pt x="32808" y="274495"/>
                </a:lnTo>
                <a:lnTo>
                  <a:pt x="40137" y="280093"/>
                </a:lnTo>
                <a:lnTo>
                  <a:pt x="49984" y="285809"/>
                </a:lnTo>
                <a:lnTo>
                  <a:pt x="87212" y="304501"/>
                </a:lnTo>
                <a:lnTo>
                  <a:pt x="112135" y="314607"/>
                </a:lnTo>
                <a:lnTo>
                  <a:pt x="138372" y="323885"/>
                </a:lnTo>
                <a:lnTo>
                  <a:pt x="158748" y="329919"/>
                </a:lnTo>
                <a:lnTo>
                  <a:pt x="184009" y="335908"/>
                </a:lnTo>
                <a:lnTo>
                  <a:pt x="200470" y="338895"/>
                </a:lnTo>
                <a:lnTo>
                  <a:pt x="218388" y="341878"/>
                </a:lnTo>
                <a:lnTo>
                  <a:pt x="259464" y="347838"/>
                </a:lnTo>
                <a:lnTo>
                  <a:pt x="281531" y="350817"/>
                </a:lnTo>
                <a:lnTo>
                  <a:pt x="300210" y="352802"/>
                </a:lnTo>
                <a:lnTo>
                  <a:pt x="316632" y="354126"/>
                </a:lnTo>
                <a:lnTo>
                  <a:pt x="331548" y="355008"/>
                </a:lnTo>
                <a:lnTo>
                  <a:pt x="358706" y="355989"/>
                </a:lnTo>
                <a:lnTo>
                  <a:pt x="398954" y="356541"/>
                </a:lnTo>
                <a:lnTo>
                  <a:pt x="452257" y="356728"/>
                </a:lnTo>
                <a:lnTo>
                  <a:pt x="469590" y="355751"/>
                </a:lnTo>
                <a:lnTo>
                  <a:pt x="512662" y="352020"/>
                </a:lnTo>
                <a:lnTo>
                  <a:pt x="536649" y="348643"/>
                </a:lnTo>
                <a:lnTo>
                  <a:pt x="561570" y="344408"/>
                </a:lnTo>
                <a:lnTo>
                  <a:pt x="608112" y="335403"/>
                </a:lnTo>
                <a:lnTo>
                  <a:pt x="642027" y="328093"/>
                </a:lnTo>
                <a:lnTo>
                  <a:pt x="696137" y="315316"/>
                </a:lnTo>
                <a:lnTo>
                  <a:pt x="720836" y="309244"/>
                </a:lnTo>
                <a:lnTo>
                  <a:pt x="735956" y="304251"/>
                </a:lnTo>
                <a:lnTo>
                  <a:pt x="752980" y="297946"/>
                </a:lnTo>
                <a:lnTo>
                  <a:pt x="786449" y="284987"/>
                </a:lnTo>
                <a:lnTo>
                  <a:pt x="811246" y="275921"/>
                </a:lnTo>
                <a:lnTo>
                  <a:pt x="829543" y="265938"/>
                </a:lnTo>
                <a:lnTo>
                  <a:pt x="844288" y="255879"/>
                </a:lnTo>
                <a:lnTo>
                  <a:pt x="857457" y="248101"/>
                </a:lnTo>
                <a:lnTo>
                  <a:pt x="876028" y="238144"/>
                </a:lnTo>
                <a:lnTo>
                  <a:pt x="880096" y="234031"/>
                </a:lnTo>
                <a:lnTo>
                  <a:pt x="882809" y="229305"/>
                </a:lnTo>
                <a:lnTo>
                  <a:pt x="885822" y="218761"/>
                </a:lnTo>
                <a:lnTo>
                  <a:pt x="886625" y="213171"/>
                </a:lnTo>
                <a:lnTo>
                  <a:pt x="887518" y="202661"/>
                </a:lnTo>
                <a:lnTo>
                  <a:pt x="887916" y="194683"/>
                </a:lnTo>
                <a:lnTo>
                  <a:pt x="885446" y="185184"/>
                </a:lnTo>
                <a:lnTo>
                  <a:pt x="881041" y="175340"/>
                </a:lnTo>
                <a:lnTo>
                  <a:pt x="875776" y="167657"/>
                </a:lnTo>
                <a:lnTo>
                  <a:pt x="864838" y="158289"/>
                </a:lnTo>
                <a:lnTo>
                  <a:pt x="851046" y="148504"/>
                </a:lnTo>
                <a:lnTo>
                  <a:pt x="838302" y="140847"/>
                </a:lnTo>
                <a:lnTo>
                  <a:pt x="826024" y="136783"/>
                </a:lnTo>
                <a:lnTo>
                  <a:pt x="807866" y="133531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grpSp>
        <p:nvGrpSpPr>
          <p:cNvPr id="24" name="مجموعة 23"/>
          <p:cNvGrpSpPr/>
          <p:nvPr/>
        </p:nvGrpSpPr>
        <p:grpSpPr>
          <a:xfrm>
            <a:off x="5473898" y="2669976"/>
            <a:ext cx="472478" cy="258962"/>
            <a:chOff x="5473898" y="2669976"/>
            <a:chExt cx="472478" cy="258962"/>
          </a:xfrm>
        </p:grpSpPr>
        <p:sp>
          <p:nvSpPr>
            <p:cNvPr id="21" name="SMARTPenAnnotation509"/>
            <p:cNvSpPr/>
            <p:nvPr/>
          </p:nvSpPr>
          <p:spPr>
            <a:xfrm>
              <a:off x="5473898" y="2669986"/>
              <a:ext cx="419696" cy="178585"/>
            </a:xfrm>
            <a:custGeom>
              <a:avLst/>
              <a:gdLst/>
              <a:ahLst/>
              <a:cxnLst/>
              <a:rect l="0" t="0" r="0" b="0"/>
              <a:pathLst>
                <a:path w="419696" h="178585">
                  <a:moveTo>
                    <a:pt x="419695" y="8920"/>
                  </a:moveTo>
                  <a:lnTo>
                    <a:pt x="405474" y="4179"/>
                  </a:lnTo>
                  <a:lnTo>
                    <a:pt x="398308" y="2783"/>
                  </a:lnTo>
                  <a:lnTo>
                    <a:pt x="390554" y="1852"/>
                  </a:lnTo>
                  <a:lnTo>
                    <a:pt x="382409" y="1231"/>
                  </a:lnTo>
                  <a:lnTo>
                    <a:pt x="374994" y="818"/>
                  </a:lnTo>
                  <a:lnTo>
                    <a:pt x="361463" y="358"/>
                  </a:lnTo>
                  <a:lnTo>
                    <a:pt x="320856" y="39"/>
                  </a:lnTo>
                  <a:lnTo>
                    <a:pt x="285629" y="0"/>
                  </a:lnTo>
                  <a:lnTo>
                    <a:pt x="276740" y="988"/>
                  </a:lnTo>
                  <a:lnTo>
                    <a:pt x="267837" y="2640"/>
                  </a:lnTo>
                  <a:lnTo>
                    <a:pt x="258925" y="4733"/>
                  </a:lnTo>
                  <a:lnTo>
                    <a:pt x="222565" y="14997"/>
                  </a:lnTo>
                  <a:lnTo>
                    <a:pt x="164833" y="32218"/>
                  </a:lnTo>
                  <a:lnTo>
                    <a:pt x="151561" y="36358"/>
                  </a:lnTo>
                  <a:lnTo>
                    <a:pt x="139736" y="41103"/>
                  </a:lnTo>
                  <a:lnTo>
                    <a:pt x="128876" y="46250"/>
                  </a:lnTo>
                  <a:lnTo>
                    <a:pt x="118659" y="51666"/>
                  </a:lnTo>
                  <a:lnTo>
                    <a:pt x="109864" y="57261"/>
                  </a:lnTo>
                  <a:lnTo>
                    <a:pt x="102016" y="62975"/>
                  </a:lnTo>
                  <a:lnTo>
                    <a:pt x="94800" y="68769"/>
                  </a:lnTo>
                  <a:lnTo>
                    <a:pt x="87012" y="73624"/>
                  </a:lnTo>
                  <a:lnTo>
                    <a:pt x="78844" y="77853"/>
                  </a:lnTo>
                  <a:lnTo>
                    <a:pt x="70422" y="81664"/>
                  </a:lnTo>
                  <a:lnTo>
                    <a:pt x="62823" y="86190"/>
                  </a:lnTo>
                  <a:lnTo>
                    <a:pt x="55773" y="91191"/>
                  </a:lnTo>
                  <a:lnTo>
                    <a:pt x="49088" y="96509"/>
                  </a:lnTo>
                  <a:lnTo>
                    <a:pt x="43640" y="102039"/>
                  </a:lnTo>
                  <a:lnTo>
                    <a:pt x="39015" y="107710"/>
                  </a:lnTo>
                  <a:lnTo>
                    <a:pt x="34940" y="113476"/>
                  </a:lnTo>
                  <a:lnTo>
                    <a:pt x="30238" y="119303"/>
                  </a:lnTo>
                  <a:lnTo>
                    <a:pt x="25120" y="125173"/>
                  </a:lnTo>
                  <a:lnTo>
                    <a:pt x="19723" y="131070"/>
                  </a:lnTo>
                  <a:lnTo>
                    <a:pt x="16126" y="136986"/>
                  </a:lnTo>
                  <a:lnTo>
                    <a:pt x="13727" y="142915"/>
                  </a:lnTo>
                  <a:lnTo>
                    <a:pt x="12128" y="148851"/>
                  </a:lnTo>
                  <a:lnTo>
                    <a:pt x="10070" y="154793"/>
                  </a:lnTo>
                  <a:lnTo>
                    <a:pt x="7706" y="160739"/>
                  </a:lnTo>
                  <a:lnTo>
                    <a:pt x="0" y="178584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22" name="SMARTPenAnnotation510"/>
            <p:cNvSpPr/>
            <p:nvPr/>
          </p:nvSpPr>
          <p:spPr>
            <a:xfrm>
              <a:off x="5589984" y="2669976"/>
              <a:ext cx="356392" cy="258962"/>
            </a:xfrm>
            <a:custGeom>
              <a:avLst/>
              <a:gdLst/>
              <a:ahLst/>
              <a:cxnLst/>
              <a:rect l="0" t="0" r="0" b="0"/>
              <a:pathLst>
                <a:path w="356392" h="258962">
                  <a:moveTo>
                    <a:pt x="0" y="258961"/>
                  </a:moveTo>
                  <a:lnTo>
                    <a:pt x="47595" y="258961"/>
                  </a:lnTo>
                  <a:lnTo>
                    <a:pt x="56535" y="257969"/>
                  </a:lnTo>
                  <a:lnTo>
                    <a:pt x="66464" y="256315"/>
                  </a:lnTo>
                  <a:lnTo>
                    <a:pt x="77051" y="254221"/>
                  </a:lnTo>
                  <a:lnTo>
                    <a:pt x="87086" y="252824"/>
                  </a:lnTo>
                  <a:lnTo>
                    <a:pt x="96753" y="251893"/>
                  </a:lnTo>
                  <a:lnTo>
                    <a:pt x="106174" y="251273"/>
                  </a:lnTo>
                  <a:lnTo>
                    <a:pt x="115431" y="249867"/>
                  </a:lnTo>
                  <a:lnTo>
                    <a:pt x="124579" y="247937"/>
                  </a:lnTo>
                  <a:lnTo>
                    <a:pt x="133654" y="245659"/>
                  </a:lnTo>
                  <a:lnTo>
                    <a:pt x="142681" y="243147"/>
                  </a:lnTo>
                  <a:lnTo>
                    <a:pt x="170599" y="234873"/>
                  </a:lnTo>
                  <a:lnTo>
                    <a:pt x="192238" y="229073"/>
                  </a:lnTo>
                  <a:lnTo>
                    <a:pt x="202573" y="225145"/>
                  </a:lnTo>
                  <a:lnTo>
                    <a:pt x="212439" y="220542"/>
                  </a:lnTo>
                  <a:lnTo>
                    <a:pt x="221993" y="215489"/>
                  </a:lnTo>
                  <a:lnTo>
                    <a:pt x="245838" y="201937"/>
                  </a:lnTo>
                  <a:lnTo>
                    <a:pt x="269996" y="187976"/>
                  </a:lnTo>
                  <a:lnTo>
                    <a:pt x="287347" y="178464"/>
                  </a:lnTo>
                  <a:lnTo>
                    <a:pt x="294752" y="173547"/>
                  </a:lnTo>
                  <a:lnTo>
                    <a:pt x="301673" y="168284"/>
                  </a:lnTo>
                  <a:lnTo>
                    <a:pt x="308272" y="162791"/>
                  </a:lnTo>
                  <a:lnTo>
                    <a:pt x="315647" y="156152"/>
                  </a:lnTo>
                  <a:lnTo>
                    <a:pt x="331780" y="140839"/>
                  </a:lnTo>
                  <a:lnTo>
                    <a:pt x="338264" y="133580"/>
                  </a:lnTo>
                  <a:lnTo>
                    <a:pt x="343580" y="126756"/>
                  </a:lnTo>
                  <a:lnTo>
                    <a:pt x="348116" y="120223"/>
                  </a:lnTo>
                  <a:lnTo>
                    <a:pt x="351140" y="113883"/>
                  </a:lnTo>
                  <a:lnTo>
                    <a:pt x="353156" y="107672"/>
                  </a:lnTo>
                  <a:lnTo>
                    <a:pt x="354500" y="101547"/>
                  </a:lnTo>
                  <a:lnTo>
                    <a:pt x="355395" y="95479"/>
                  </a:lnTo>
                  <a:lnTo>
                    <a:pt x="355993" y="89450"/>
                  </a:lnTo>
                  <a:lnTo>
                    <a:pt x="356391" y="83446"/>
                  </a:lnTo>
                  <a:lnTo>
                    <a:pt x="355664" y="76467"/>
                  </a:lnTo>
                  <a:lnTo>
                    <a:pt x="354188" y="68837"/>
                  </a:lnTo>
                  <a:lnTo>
                    <a:pt x="352211" y="60774"/>
                  </a:lnTo>
                  <a:lnTo>
                    <a:pt x="349901" y="53415"/>
                  </a:lnTo>
                  <a:lnTo>
                    <a:pt x="347369" y="46524"/>
                  </a:lnTo>
                  <a:lnTo>
                    <a:pt x="344688" y="39946"/>
                  </a:lnTo>
                  <a:lnTo>
                    <a:pt x="340917" y="34568"/>
                  </a:lnTo>
                  <a:lnTo>
                    <a:pt x="336418" y="29991"/>
                  </a:lnTo>
                  <a:lnTo>
                    <a:pt x="331435" y="25947"/>
                  </a:lnTo>
                  <a:lnTo>
                    <a:pt x="325137" y="21267"/>
                  </a:lnTo>
                  <a:lnTo>
                    <a:pt x="294680" y="0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</p:grpSp>
      <p:sp>
        <p:nvSpPr>
          <p:cNvPr id="25" name="SMARTPenAnnotation511"/>
          <p:cNvSpPr/>
          <p:nvPr/>
        </p:nvSpPr>
        <p:spPr>
          <a:xfrm>
            <a:off x="6974254" y="3045515"/>
            <a:ext cx="356338" cy="222617"/>
          </a:xfrm>
          <a:custGeom>
            <a:avLst/>
            <a:gdLst/>
            <a:ahLst/>
            <a:cxnLst/>
            <a:rect l="0" t="0" r="0" b="0"/>
            <a:pathLst>
              <a:path w="356338" h="222617">
                <a:moveTo>
                  <a:pt x="285581" y="44156"/>
                </a:moveTo>
                <a:lnTo>
                  <a:pt x="271360" y="34676"/>
                </a:lnTo>
                <a:lnTo>
                  <a:pt x="266179" y="30891"/>
                </a:lnTo>
                <a:lnTo>
                  <a:pt x="257776" y="24039"/>
                </a:lnTo>
                <a:lnTo>
                  <a:pt x="250734" y="20332"/>
                </a:lnTo>
                <a:lnTo>
                  <a:pt x="243304" y="17693"/>
                </a:lnTo>
                <a:lnTo>
                  <a:pt x="233388" y="13213"/>
                </a:lnTo>
                <a:lnTo>
                  <a:pt x="225012" y="7914"/>
                </a:lnTo>
                <a:lnTo>
                  <a:pt x="221389" y="5112"/>
                </a:lnTo>
                <a:lnTo>
                  <a:pt x="215997" y="3244"/>
                </a:lnTo>
                <a:lnTo>
                  <a:pt x="209426" y="1999"/>
                </a:lnTo>
                <a:lnTo>
                  <a:pt x="202069" y="1168"/>
                </a:lnTo>
                <a:lnTo>
                  <a:pt x="195180" y="615"/>
                </a:lnTo>
                <a:lnTo>
                  <a:pt x="188603" y="246"/>
                </a:lnTo>
                <a:lnTo>
                  <a:pt x="182233" y="0"/>
                </a:lnTo>
                <a:lnTo>
                  <a:pt x="173027" y="828"/>
                </a:lnTo>
                <a:lnTo>
                  <a:pt x="161928" y="2372"/>
                </a:lnTo>
                <a:lnTo>
                  <a:pt x="149568" y="4394"/>
                </a:lnTo>
                <a:lnTo>
                  <a:pt x="139343" y="5742"/>
                </a:lnTo>
                <a:lnTo>
                  <a:pt x="130543" y="6641"/>
                </a:lnTo>
                <a:lnTo>
                  <a:pt x="122691" y="7240"/>
                </a:lnTo>
                <a:lnTo>
                  <a:pt x="114480" y="8631"/>
                </a:lnTo>
                <a:lnTo>
                  <a:pt x="106030" y="10551"/>
                </a:lnTo>
                <a:lnTo>
                  <a:pt x="97419" y="12823"/>
                </a:lnTo>
                <a:lnTo>
                  <a:pt x="89695" y="15330"/>
                </a:lnTo>
                <a:lnTo>
                  <a:pt x="82560" y="17994"/>
                </a:lnTo>
                <a:lnTo>
                  <a:pt x="75820" y="20761"/>
                </a:lnTo>
                <a:lnTo>
                  <a:pt x="65685" y="26483"/>
                </a:lnTo>
                <a:lnTo>
                  <a:pt x="56881" y="33325"/>
                </a:lnTo>
                <a:lnTo>
                  <a:pt x="51755" y="37927"/>
                </a:lnTo>
                <a:lnTo>
                  <a:pt x="40768" y="48333"/>
                </a:lnTo>
                <a:lnTo>
                  <a:pt x="29271" y="59573"/>
                </a:lnTo>
                <a:lnTo>
                  <a:pt x="24418" y="65348"/>
                </a:lnTo>
                <a:lnTo>
                  <a:pt x="20191" y="71182"/>
                </a:lnTo>
                <a:lnTo>
                  <a:pt x="16382" y="77057"/>
                </a:lnTo>
                <a:lnTo>
                  <a:pt x="12849" y="82957"/>
                </a:lnTo>
                <a:lnTo>
                  <a:pt x="9502" y="88875"/>
                </a:lnTo>
                <a:lnTo>
                  <a:pt x="6278" y="94805"/>
                </a:lnTo>
                <a:lnTo>
                  <a:pt x="4130" y="100742"/>
                </a:lnTo>
                <a:lnTo>
                  <a:pt x="2697" y="106685"/>
                </a:lnTo>
                <a:lnTo>
                  <a:pt x="1741" y="112631"/>
                </a:lnTo>
                <a:lnTo>
                  <a:pt x="1105" y="118580"/>
                </a:lnTo>
                <a:lnTo>
                  <a:pt x="680" y="124530"/>
                </a:lnTo>
                <a:lnTo>
                  <a:pt x="398" y="130481"/>
                </a:lnTo>
                <a:lnTo>
                  <a:pt x="83" y="145031"/>
                </a:lnTo>
                <a:lnTo>
                  <a:pt x="0" y="153078"/>
                </a:lnTo>
                <a:lnTo>
                  <a:pt x="1927" y="160427"/>
                </a:lnTo>
                <a:lnTo>
                  <a:pt x="5198" y="167311"/>
                </a:lnTo>
                <a:lnTo>
                  <a:pt x="9363" y="173884"/>
                </a:lnTo>
                <a:lnTo>
                  <a:pt x="13131" y="179259"/>
                </a:lnTo>
                <a:lnTo>
                  <a:pt x="16635" y="183834"/>
                </a:lnTo>
                <a:lnTo>
                  <a:pt x="19964" y="187876"/>
                </a:lnTo>
                <a:lnTo>
                  <a:pt x="24167" y="192556"/>
                </a:lnTo>
                <a:lnTo>
                  <a:pt x="34129" y="203047"/>
                </a:lnTo>
                <a:lnTo>
                  <a:pt x="39564" y="206638"/>
                </a:lnTo>
                <a:lnTo>
                  <a:pt x="45171" y="209032"/>
                </a:lnTo>
                <a:lnTo>
                  <a:pt x="50893" y="210628"/>
                </a:lnTo>
                <a:lnTo>
                  <a:pt x="65190" y="215047"/>
                </a:lnTo>
                <a:lnTo>
                  <a:pt x="73170" y="217615"/>
                </a:lnTo>
                <a:lnTo>
                  <a:pt x="81466" y="219327"/>
                </a:lnTo>
                <a:lnTo>
                  <a:pt x="89973" y="220468"/>
                </a:lnTo>
                <a:lnTo>
                  <a:pt x="98622" y="221229"/>
                </a:lnTo>
                <a:lnTo>
                  <a:pt x="108356" y="221736"/>
                </a:lnTo>
                <a:lnTo>
                  <a:pt x="129755" y="222299"/>
                </a:lnTo>
                <a:lnTo>
                  <a:pt x="173595" y="222616"/>
                </a:lnTo>
                <a:lnTo>
                  <a:pt x="188104" y="221669"/>
                </a:lnTo>
                <a:lnTo>
                  <a:pt x="201745" y="220045"/>
                </a:lnTo>
                <a:lnTo>
                  <a:pt x="214807" y="217970"/>
                </a:lnTo>
                <a:lnTo>
                  <a:pt x="226493" y="215595"/>
                </a:lnTo>
                <a:lnTo>
                  <a:pt x="237260" y="213019"/>
                </a:lnTo>
                <a:lnTo>
                  <a:pt x="247413" y="210310"/>
                </a:lnTo>
                <a:lnTo>
                  <a:pt x="266634" y="204653"/>
                </a:lnTo>
                <a:lnTo>
                  <a:pt x="275926" y="201756"/>
                </a:lnTo>
                <a:lnTo>
                  <a:pt x="284106" y="198832"/>
                </a:lnTo>
                <a:lnTo>
                  <a:pt x="291543" y="195891"/>
                </a:lnTo>
                <a:lnTo>
                  <a:pt x="298485" y="192938"/>
                </a:lnTo>
                <a:lnTo>
                  <a:pt x="305098" y="188985"/>
                </a:lnTo>
                <a:lnTo>
                  <a:pt x="311491" y="184365"/>
                </a:lnTo>
                <a:lnTo>
                  <a:pt x="317738" y="179300"/>
                </a:lnTo>
                <a:lnTo>
                  <a:pt x="323886" y="173940"/>
                </a:lnTo>
                <a:lnTo>
                  <a:pt x="329969" y="168382"/>
                </a:lnTo>
                <a:lnTo>
                  <a:pt x="336009" y="162692"/>
                </a:lnTo>
                <a:lnTo>
                  <a:pt x="341028" y="156915"/>
                </a:lnTo>
                <a:lnTo>
                  <a:pt x="345366" y="151079"/>
                </a:lnTo>
                <a:lnTo>
                  <a:pt x="349250" y="145204"/>
                </a:lnTo>
                <a:lnTo>
                  <a:pt x="351840" y="139303"/>
                </a:lnTo>
                <a:lnTo>
                  <a:pt x="353566" y="133384"/>
                </a:lnTo>
                <a:lnTo>
                  <a:pt x="354718" y="127454"/>
                </a:lnTo>
                <a:lnTo>
                  <a:pt x="355484" y="121516"/>
                </a:lnTo>
                <a:lnTo>
                  <a:pt x="355996" y="115574"/>
                </a:lnTo>
                <a:lnTo>
                  <a:pt x="356337" y="109627"/>
                </a:lnTo>
                <a:lnTo>
                  <a:pt x="355572" y="104671"/>
                </a:lnTo>
                <a:lnTo>
                  <a:pt x="354070" y="100374"/>
                </a:lnTo>
                <a:lnTo>
                  <a:pt x="352077" y="96518"/>
                </a:lnTo>
                <a:lnTo>
                  <a:pt x="349755" y="90970"/>
                </a:lnTo>
                <a:lnTo>
                  <a:pt x="347216" y="84295"/>
                </a:lnTo>
                <a:lnTo>
                  <a:pt x="344531" y="76869"/>
                </a:lnTo>
                <a:lnTo>
                  <a:pt x="340756" y="69934"/>
                </a:lnTo>
                <a:lnTo>
                  <a:pt x="336255" y="63325"/>
                </a:lnTo>
                <a:lnTo>
                  <a:pt x="331270" y="56936"/>
                </a:lnTo>
                <a:lnTo>
                  <a:pt x="324971" y="50692"/>
                </a:lnTo>
                <a:lnTo>
                  <a:pt x="317794" y="44544"/>
                </a:lnTo>
                <a:lnTo>
                  <a:pt x="294511" y="26297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6" name="SMARTPenAnnotation512"/>
          <p:cNvSpPr/>
          <p:nvPr/>
        </p:nvSpPr>
        <p:spPr>
          <a:xfrm>
            <a:off x="5447311" y="3018234"/>
            <a:ext cx="517039" cy="285595"/>
          </a:xfrm>
          <a:custGeom>
            <a:avLst/>
            <a:gdLst/>
            <a:ahLst/>
            <a:cxnLst/>
            <a:rect l="0" t="0" r="0" b="0"/>
            <a:pathLst>
              <a:path w="517039" h="285595">
                <a:moveTo>
                  <a:pt x="464142" y="62508"/>
                </a:moveTo>
                <a:lnTo>
                  <a:pt x="459402" y="57767"/>
                </a:lnTo>
                <a:lnTo>
                  <a:pt x="454428" y="50148"/>
                </a:lnTo>
                <a:lnTo>
                  <a:pt x="451713" y="45338"/>
                </a:lnTo>
                <a:lnTo>
                  <a:pt x="447919" y="42132"/>
                </a:lnTo>
                <a:lnTo>
                  <a:pt x="443405" y="39994"/>
                </a:lnTo>
                <a:lnTo>
                  <a:pt x="427570" y="34340"/>
                </a:lnTo>
                <a:lnTo>
                  <a:pt x="416138" y="30145"/>
                </a:lnTo>
                <a:lnTo>
                  <a:pt x="404442" y="28280"/>
                </a:lnTo>
                <a:lnTo>
                  <a:pt x="392629" y="27452"/>
                </a:lnTo>
                <a:lnTo>
                  <a:pt x="378781" y="27083"/>
                </a:lnTo>
                <a:lnTo>
                  <a:pt x="330911" y="26828"/>
                </a:lnTo>
                <a:lnTo>
                  <a:pt x="321743" y="27807"/>
                </a:lnTo>
                <a:lnTo>
                  <a:pt x="312655" y="29452"/>
                </a:lnTo>
                <a:lnTo>
                  <a:pt x="303619" y="31541"/>
                </a:lnTo>
                <a:lnTo>
                  <a:pt x="293626" y="32934"/>
                </a:lnTo>
                <a:lnTo>
                  <a:pt x="282996" y="33862"/>
                </a:lnTo>
                <a:lnTo>
                  <a:pt x="271941" y="34481"/>
                </a:lnTo>
                <a:lnTo>
                  <a:pt x="260602" y="36878"/>
                </a:lnTo>
                <a:lnTo>
                  <a:pt x="249073" y="40460"/>
                </a:lnTo>
                <a:lnTo>
                  <a:pt x="237419" y="44833"/>
                </a:lnTo>
                <a:lnTo>
                  <a:pt x="225681" y="48740"/>
                </a:lnTo>
                <a:lnTo>
                  <a:pt x="213886" y="52337"/>
                </a:lnTo>
                <a:lnTo>
                  <a:pt x="202055" y="55727"/>
                </a:lnTo>
                <a:lnTo>
                  <a:pt x="187222" y="60964"/>
                </a:lnTo>
                <a:lnTo>
                  <a:pt x="170388" y="67432"/>
                </a:lnTo>
                <a:lnTo>
                  <a:pt x="152220" y="74720"/>
                </a:lnTo>
                <a:lnTo>
                  <a:pt x="137131" y="81563"/>
                </a:lnTo>
                <a:lnTo>
                  <a:pt x="124096" y="88110"/>
                </a:lnTo>
                <a:lnTo>
                  <a:pt x="112429" y="94459"/>
                </a:lnTo>
                <a:lnTo>
                  <a:pt x="101674" y="99683"/>
                </a:lnTo>
                <a:lnTo>
                  <a:pt x="91528" y="104159"/>
                </a:lnTo>
                <a:lnTo>
                  <a:pt x="81787" y="108134"/>
                </a:lnTo>
                <a:lnTo>
                  <a:pt x="73309" y="112769"/>
                </a:lnTo>
                <a:lnTo>
                  <a:pt x="65672" y="117843"/>
                </a:lnTo>
                <a:lnTo>
                  <a:pt x="58597" y="123211"/>
                </a:lnTo>
                <a:lnTo>
                  <a:pt x="51896" y="128773"/>
                </a:lnTo>
                <a:lnTo>
                  <a:pt x="45444" y="134466"/>
                </a:lnTo>
                <a:lnTo>
                  <a:pt x="39159" y="140245"/>
                </a:lnTo>
                <a:lnTo>
                  <a:pt x="32983" y="147075"/>
                </a:lnTo>
                <a:lnTo>
                  <a:pt x="26882" y="154605"/>
                </a:lnTo>
                <a:lnTo>
                  <a:pt x="20831" y="162601"/>
                </a:lnTo>
                <a:lnTo>
                  <a:pt x="15804" y="169916"/>
                </a:lnTo>
                <a:lnTo>
                  <a:pt x="11461" y="176778"/>
                </a:lnTo>
                <a:lnTo>
                  <a:pt x="7573" y="183336"/>
                </a:lnTo>
                <a:lnTo>
                  <a:pt x="4982" y="189693"/>
                </a:lnTo>
                <a:lnTo>
                  <a:pt x="3254" y="195915"/>
                </a:lnTo>
                <a:lnTo>
                  <a:pt x="2102" y="202047"/>
                </a:lnTo>
                <a:lnTo>
                  <a:pt x="1334" y="208120"/>
                </a:lnTo>
                <a:lnTo>
                  <a:pt x="822" y="214153"/>
                </a:lnTo>
                <a:lnTo>
                  <a:pt x="481" y="220159"/>
                </a:lnTo>
                <a:lnTo>
                  <a:pt x="101" y="232125"/>
                </a:lnTo>
                <a:lnTo>
                  <a:pt x="0" y="238093"/>
                </a:lnTo>
                <a:lnTo>
                  <a:pt x="925" y="243065"/>
                </a:lnTo>
                <a:lnTo>
                  <a:pt x="4598" y="251235"/>
                </a:lnTo>
                <a:lnTo>
                  <a:pt x="9538" y="258173"/>
                </a:lnTo>
                <a:lnTo>
                  <a:pt x="12245" y="261412"/>
                </a:lnTo>
                <a:lnTo>
                  <a:pt x="20543" y="267657"/>
                </a:lnTo>
                <a:lnTo>
                  <a:pt x="31838" y="273740"/>
                </a:lnTo>
                <a:lnTo>
                  <a:pt x="46780" y="279751"/>
                </a:lnTo>
                <a:lnTo>
                  <a:pt x="60697" y="283084"/>
                </a:lnTo>
                <a:lnTo>
                  <a:pt x="75482" y="284565"/>
                </a:lnTo>
                <a:lnTo>
                  <a:pt x="84980" y="284960"/>
                </a:lnTo>
                <a:lnTo>
                  <a:pt x="114665" y="285516"/>
                </a:lnTo>
                <a:lnTo>
                  <a:pt x="124001" y="285594"/>
                </a:lnTo>
                <a:lnTo>
                  <a:pt x="134194" y="284654"/>
                </a:lnTo>
                <a:lnTo>
                  <a:pt x="144958" y="283035"/>
                </a:lnTo>
                <a:lnTo>
                  <a:pt x="156102" y="280963"/>
                </a:lnTo>
                <a:lnTo>
                  <a:pt x="167501" y="279582"/>
                </a:lnTo>
                <a:lnTo>
                  <a:pt x="179069" y="278662"/>
                </a:lnTo>
                <a:lnTo>
                  <a:pt x="190749" y="278048"/>
                </a:lnTo>
                <a:lnTo>
                  <a:pt x="202505" y="275654"/>
                </a:lnTo>
                <a:lnTo>
                  <a:pt x="214311" y="272074"/>
                </a:lnTo>
                <a:lnTo>
                  <a:pt x="226150" y="267703"/>
                </a:lnTo>
                <a:lnTo>
                  <a:pt x="239004" y="263797"/>
                </a:lnTo>
                <a:lnTo>
                  <a:pt x="252535" y="260201"/>
                </a:lnTo>
                <a:lnTo>
                  <a:pt x="266516" y="256811"/>
                </a:lnTo>
                <a:lnTo>
                  <a:pt x="279805" y="252566"/>
                </a:lnTo>
                <a:lnTo>
                  <a:pt x="292633" y="247753"/>
                </a:lnTo>
                <a:lnTo>
                  <a:pt x="305154" y="242559"/>
                </a:lnTo>
                <a:lnTo>
                  <a:pt x="317470" y="237112"/>
                </a:lnTo>
                <a:lnTo>
                  <a:pt x="341738" y="225768"/>
                </a:lnTo>
                <a:lnTo>
                  <a:pt x="377713" y="208226"/>
                </a:lnTo>
                <a:lnTo>
                  <a:pt x="388663" y="202317"/>
                </a:lnTo>
                <a:lnTo>
                  <a:pt x="398940" y="196394"/>
                </a:lnTo>
                <a:lnTo>
                  <a:pt x="408767" y="190461"/>
                </a:lnTo>
                <a:lnTo>
                  <a:pt x="427625" y="178576"/>
                </a:lnTo>
                <a:lnTo>
                  <a:pt x="436821" y="172629"/>
                </a:lnTo>
                <a:lnTo>
                  <a:pt x="444935" y="166680"/>
                </a:lnTo>
                <a:lnTo>
                  <a:pt x="452330" y="160729"/>
                </a:lnTo>
                <a:lnTo>
                  <a:pt x="459243" y="154778"/>
                </a:lnTo>
                <a:lnTo>
                  <a:pt x="465837" y="147833"/>
                </a:lnTo>
                <a:lnTo>
                  <a:pt x="472217" y="140228"/>
                </a:lnTo>
                <a:lnTo>
                  <a:pt x="478455" y="132180"/>
                </a:lnTo>
                <a:lnTo>
                  <a:pt x="484598" y="124831"/>
                </a:lnTo>
                <a:lnTo>
                  <a:pt x="490678" y="117947"/>
                </a:lnTo>
                <a:lnTo>
                  <a:pt x="496715" y="111374"/>
                </a:lnTo>
                <a:lnTo>
                  <a:pt x="501732" y="105007"/>
                </a:lnTo>
                <a:lnTo>
                  <a:pt x="506069" y="98778"/>
                </a:lnTo>
                <a:lnTo>
                  <a:pt x="509953" y="92641"/>
                </a:lnTo>
                <a:lnTo>
                  <a:pt x="512542" y="86565"/>
                </a:lnTo>
                <a:lnTo>
                  <a:pt x="514268" y="80531"/>
                </a:lnTo>
                <a:lnTo>
                  <a:pt x="515419" y="74523"/>
                </a:lnTo>
                <a:lnTo>
                  <a:pt x="516185" y="68533"/>
                </a:lnTo>
                <a:lnTo>
                  <a:pt x="516697" y="62556"/>
                </a:lnTo>
                <a:lnTo>
                  <a:pt x="517038" y="56587"/>
                </a:lnTo>
                <a:lnTo>
                  <a:pt x="516273" y="50623"/>
                </a:lnTo>
                <a:lnTo>
                  <a:pt x="514771" y="44663"/>
                </a:lnTo>
                <a:lnTo>
                  <a:pt x="512777" y="38705"/>
                </a:lnTo>
                <a:lnTo>
                  <a:pt x="509464" y="33741"/>
                </a:lnTo>
                <a:lnTo>
                  <a:pt x="500491" y="25579"/>
                </a:lnTo>
                <a:lnTo>
                  <a:pt x="489888" y="18644"/>
                </a:lnTo>
                <a:lnTo>
                  <a:pt x="478561" y="12255"/>
                </a:lnTo>
                <a:lnTo>
                  <a:pt x="472762" y="9162"/>
                </a:lnTo>
                <a:lnTo>
                  <a:pt x="446282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7" name="SMARTPenAnnotation513"/>
          <p:cNvSpPr/>
          <p:nvPr/>
        </p:nvSpPr>
        <p:spPr>
          <a:xfrm>
            <a:off x="7023820" y="3402629"/>
            <a:ext cx="349812" cy="222698"/>
          </a:xfrm>
          <a:custGeom>
            <a:avLst/>
            <a:gdLst/>
            <a:ahLst/>
            <a:cxnLst/>
            <a:rect l="0" t="0" r="0" b="0"/>
            <a:pathLst>
              <a:path w="349812" h="222698">
                <a:moveTo>
                  <a:pt x="316383" y="35300"/>
                </a:moveTo>
                <a:lnTo>
                  <a:pt x="302161" y="25819"/>
                </a:lnTo>
                <a:lnTo>
                  <a:pt x="294996" y="22034"/>
                </a:lnTo>
                <a:lnTo>
                  <a:pt x="287242" y="18519"/>
                </a:lnTo>
                <a:lnTo>
                  <a:pt x="279097" y="15183"/>
                </a:lnTo>
                <a:lnTo>
                  <a:pt x="272673" y="12959"/>
                </a:lnTo>
                <a:lnTo>
                  <a:pt x="262891" y="10488"/>
                </a:lnTo>
                <a:lnTo>
                  <a:pt x="232844" y="4356"/>
                </a:lnTo>
                <a:lnTo>
                  <a:pt x="221995" y="2765"/>
                </a:lnTo>
                <a:lnTo>
                  <a:pt x="211786" y="1704"/>
                </a:lnTo>
                <a:lnTo>
                  <a:pt x="202003" y="996"/>
                </a:lnTo>
                <a:lnTo>
                  <a:pt x="192504" y="525"/>
                </a:lnTo>
                <a:lnTo>
                  <a:pt x="174013" y="0"/>
                </a:lnTo>
                <a:lnTo>
                  <a:pt x="164915" y="853"/>
                </a:lnTo>
                <a:lnTo>
                  <a:pt x="155873" y="2414"/>
                </a:lnTo>
                <a:lnTo>
                  <a:pt x="146868" y="4446"/>
                </a:lnTo>
                <a:lnTo>
                  <a:pt x="137889" y="6793"/>
                </a:lnTo>
                <a:lnTo>
                  <a:pt x="128926" y="9351"/>
                </a:lnTo>
                <a:lnTo>
                  <a:pt x="119974" y="12047"/>
                </a:lnTo>
                <a:lnTo>
                  <a:pt x="109046" y="15829"/>
                </a:lnTo>
                <a:lnTo>
                  <a:pt x="83673" y="25324"/>
                </a:lnTo>
                <a:lnTo>
                  <a:pt x="72938" y="29641"/>
                </a:lnTo>
                <a:lnTo>
                  <a:pt x="63797" y="33512"/>
                </a:lnTo>
                <a:lnTo>
                  <a:pt x="55719" y="37085"/>
                </a:lnTo>
                <a:lnTo>
                  <a:pt x="48349" y="41451"/>
                </a:lnTo>
                <a:lnTo>
                  <a:pt x="41451" y="46346"/>
                </a:lnTo>
                <a:lnTo>
                  <a:pt x="34869" y="51594"/>
                </a:lnTo>
                <a:lnTo>
                  <a:pt x="29488" y="57077"/>
                </a:lnTo>
                <a:lnTo>
                  <a:pt x="24909" y="62716"/>
                </a:lnTo>
                <a:lnTo>
                  <a:pt x="20863" y="68461"/>
                </a:lnTo>
                <a:lnTo>
                  <a:pt x="17175" y="74275"/>
                </a:lnTo>
                <a:lnTo>
                  <a:pt x="13724" y="80135"/>
                </a:lnTo>
                <a:lnTo>
                  <a:pt x="10430" y="86026"/>
                </a:lnTo>
                <a:lnTo>
                  <a:pt x="7243" y="90945"/>
                </a:lnTo>
                <a:lnTo>
                  <a:pt x="4126" y="95217"/>
                </a:lnTo>
                <a:lnTo>
                  <a:pt x="1055" y="99058"/>
                </a:lnTo>
                <a:lnTo>
                  <a:pt x="0" y="104594"/>
                </a:lnTo>
                <a:lnTo>
                  <a:pt x="289" y="111262"/>
                </a:lnTo>
                <a:lnTo>
                  <a:pt x="1474" y="118683"/>
                </a:lnTo>
                <a:lnTo>
                  <a:pt x="2264" y="124623"/>
                </a:lnTo>
                <a:lnTo>
                  <a:pt x="2791" y="129575"/>
                </a:lnTo>
                <a:lnTo>
                  <a:pt x="3141" y="133869"/>
                </a:lnTo>
                <a:lnTo>
                  <a:pt x="6352" y="140700"/>
                </a:lnTo>
                <a:lnTo>
                  <a:pt x="11469" y="149223"/>
                </a:lnTo>
                <a:lnTo>
                  <a:pt x="17857" y="158874"/>
                </a:lnTo>
                <a:lnTo>
                  <a:pt x="24100" y="166300"/>
                </a:lnTo>
                <a:lnTo>
                  <a:pt x="30246" y="172243"/>
                </a:lnTo>
                <a:lnTo>
                  <a:pt x="36328" y="177197"/>
                </a:lnTo>
                <a:lnTo>
                  <a:pt x="42367" y="182484"/>
                </a:lnTo>
                <a:lnTo>
                  <a:pt x="48377" y="187993"/>
                </a:lnTo>
                <a:lnTo>
                  <a:pt x="54369" y="193650"/>
                </a:lnTo>
                <a:lnTo>
                  <a:pt x="61340" y="198413"/>
                </a:lnTo>
                <a:lnTo>
                  <a:pt x="68964" y="202582"/>
                </a:lnTo>
                <a:lnTo>
                  <a:pt x="77022" y="206353"/>
                </a:lnTo>
                <a:lnTo>
                  <a:pt x="84380" y="208866"/>
                </a:lnTo>
                <a:lnTo>
                  <a:pt x="91268" y="210542"/>
                </a:lnTo>
                <a:lnTo>
                  <a:pt x="97846" y="211659"/>
                </a:lnTo>
                <a:lnTo>
                  <a:pt x="105206" y="213397"/>
                </a:lnTo>
                <a:lnTo>
                  <a:pt x="113091" y="215547"/>
                </a:lnTo>
                <a:lnTo>
                  <a:pt x="121324" y="217972"/>
                </a:lnTo>
                <a:lnTo>
                  <a:pt x="132765" y="219589"/>
                </a:lnTo>
                <a:lnTo>
                  <a:pt x="146346" y="220668"/>
                </a:lnTo>
                <a:lnTo>
                  <a:pt x="174335" y="221866"/>
                </a:lnTo>
                <a:lnTo>
                  <a:pt x="206826" y="222540"/>
                </a:lnTo>
                <a:lnTo>
                  <a:pt x="226018" y="222697"/>
                </a:lnTo>
                <a:lnTo>
                  <a:pt x="235304" y="221747"/>
                </a:lnTo>
                <a:lnTo>
                  <a:pt x="244471" y="220122"/>
                </a:lnTo>
                <a:lnTo>
                  <a:pt x="253559" y="218046"/>
                </a:lnTo>
                <a:lnTo>
                  <a:pt x="261601" y="215670"/>
                </a:lnTo>
                <a:lnTo>
                  <a:pt x="268948" y="213094"/>
                </a:lnTo>
                <a:lnTo>
                  <a:pt x="275830" y="210384"/>
                </a:lnTo>
                <a:lnTo>
                  <a:pt x="282402" y="207585"/>
                </a:lnTo>
                <a:lnTo>
                  <a:pt x="294996" y="201830"/>
                </a:lnTo>
                <a:lnTo>
                  <a:pt x="301133" y="197914"/>
                </a:lnTo>
                <a:lnTo>
                  <a:pt x="307208" y="193318"/>
                </a:lnTo>
                <a:lnTo>
                  <a:pt x="313243" y="188271"/>
                </a:lnTo>
                <a:lnTo>
                  <a:pt x="319251" y="181929"/>
                </a:lnTo>
                <a:lnTo>
                  <a:pt x="325239" y="174725"/>
                </a:lnTo>
                <a:lnTo>
                  <a:pt x="331217" y="166945"/>
                </a:lnTo>
                <a:lnTo>
                  <a:pt x="336195" y="157790"/>
                </a:lnTo>
                <a:lnTo>
                  <a:pt x="340504" y="147718"/>
                </a:lnTo>
                <a:lnTo>
                  <a:pt x="344370" y="137035"/>
                </a:lnTo>
                <a:lnTo>
                  <a:pt x="346947" y="127928"/>
                </a:lnTo>
                <a:lnTo>
                  <a:pt x="348666" y="119872"/>
                </a:lnTo>
                <a:lnTo>
                  <a:pt x="349811" y="112518"/>
                </a:lnTo>
                <a:lnTo>
                  <a:pt x="349581" y="105630"/>
                </a:lnTo>
                <a:lnTo>
                  <a:pt x="348438" y="99054"/>
                </a:lnTo>
                <a:lnTo>
                  <a:pt x="346682" y="92685"/>
                </a:lnTo>
                <a:lnTo>
                  <a:pt x="344520" y="86456"/>
                </a:lnTo>
                <a:lnTo>
                  <a:pt x="342086" y="80318"/>
                </a:lnTo>
                <a:lnTo>
                  <a:pt x="339471" y="74242"/>
                </a:lnTo>
                <a:lnTo>
                  <a:pt x="335744" y="69199"/>
                </a:lnTo>
                <a:lnTo>
                  <a:pt x="331274" y="64845"/>
                </a:lnTo>
                <a:lnTo>
                  <a:pt x="326311" y="60950"/>
                </a:lnTo>
                <a:lnTo>
                  <a:pt x="321017" y="56368"/>
                </a:lnTo>
                <a:lnTo>
                  <a:pt x="315504" y="51330"/>
                </a:lnTo>
                <a:lnTo>
                  <a:pt x="309843" y="45987"/>
                </a:lnTo>
                <a:lnTo>
                  <a:pt x="304086" y="42425"/>
                </a:lnTo>
                <a:lnTo>
                  <a:pt x="298263" y="40050"/>
                </a:lnTo>
                <a:lnTo>
                  <a:pt x="292396" y="38467"/>
                </a:lnTo>
                <a:lnTo>
                  <a:pt x="286501" y="36419"/>
                </a:lnTo>
                <a:lnTo>
                  <a:pt x="280587" y="34062"/>
                </a:lnTo>
                <a:lnTo>
                  <a:pt x="262805" y="26371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8" name="SMARTPenAnnotation514"/>
          <p:cNvSpPr/>
          <p:nvPr/>
        </p:nvSpPr>
        <p:spPr>
          <a:xfrm>
            <a:off x="5501511" y="3402992"/>
            <a:ext cx="552818" cy="267093"/>
          </a:xfrm>
          <a:custGeom>
            <a:avLst/>
            <a:gdLst/>
            <a:ahLst/>
            <a:cxnLst/>
            <a:rect l="0" t="0" r="0" b="0"/>
            <a:pathLst>
              <a:path w="552818" h="267093">
                <a:moveTo>
                  <a:pt x="454590" y="97445"/>
                </a:moveTo>
                <a:lnTo>
                  <a:pt x="454590" y="60204"/>
                </a:lnTo>
                <a:lnTo>
                  <a:pt x="453598" y="56742"/>
                </a:lnTo>
                <a:lnTo>
                  <a:pt x="449850" y="50251"/>
                </a:lnTo>
                <a:lnTo>
                  <a:pt x="447522" y="44058"/>
                </a:lnTo>
                <a:lnTo>
                  <a:pt x="446901" y="41018"/>
                </a:lnTo>
                <a:lnTo>
                  <a:pt x="443566" y="34994"/>
                </a:lnTo>
                <a:lnTo>
                  <a:pt x="438777" y="29009"/>
                </a:lnTo>
                <a:lnTo>
                  <a:pt x="433341" y="23042"/>
                </a:lnTo>
                <a:lnTo>
                  <a:pt x="429510" y="21054"/>
                </a:lnTo>
                <a:lnTo>
                  <a:pt x="413645" y="16271"/>
                </a:lnTo>
                <a:lnTo>
                  <a:pt x="398689" y="8121"/>
                </a:lnTo>
                <a:lnTo>
                  <a:pt x="382120" y="3175"/>
                </a:lnTo>
                <a:lnTo>
                  <a:pt x="365827" y="977"/>
                </a:lnTo>
                <a:lnTo>
                  <a:pt x="351971" y="0"/>
                </a:lnTo>
                <a:lnTo>
                  <a:pt x="336552" y="2212"/>
                </a:lnTo>
                <a:lnTo>
                  <a:pt x="328273" y="4191"/>
                </a:lnTo>
                <a:lnTo>
                  <a:pt x="316801" y="6502"/>
                </a:lnTo>
                <a:lnTo>
                  <a:pt x="219633" y="24970"/>
                </a:lnTo>
                <a:lnTo>
                  <a:pt x="180832" y="33153"/>
                </a:lnTo>
                <a:lnTo>
                  <a:pt x="164928" y="36724"/>
                </a:lnTo>
                <a:lnTo>
                  <a:pt x="151349" y="41090"/>
                </a:lnTo>
                <a:lnTo>
                  <a:pt x="139321" y="45984"/>
                </a:lnTo>
                <a:lnTo>
                  <a:pt x="128324" y="51232"/>
                </a:lnTo>
                <a:lnTo>
                  <a:pt x="118017" y="55722"/>
                </a:lnTo>
                <a:lnTo>
                  <a:pt x="108169" y="59708"/>
                </a:lnTo>
                <a:lnTo>
                  <a:pt x="98627" y="63357"/>
                </a:lnTo>
                <a:lnTo>
                  <a:pt x="90281" y="67774"/>
                </a:lnTo>
                <a:lnTo>
                  <a:pt x="82733" y="72704"/>
                </a:lnTo>
                <a:lnTo>
                  <a:pt x="75717" y="77974"/>
                </a:lnTo>
                <a:lnTo>
                  <a:pt x="59983" y="89122"/>
                </a:lnTo>
                <a:lnTo>
                  <a:pt x="51620" y="94873"/>
                </a:lnTo>
                <a:lnTo>
                  <a:pt x="43069" y="101684"/>
                </a:lnTo>
                <a:lnTo>
                  <a:pt x="34391" y="109200"/>
                </a:lnTo>
                <a:lnTo>
                  <a:pt x="18796" y="123506"/>
                </a:lnTo>
                <a:lnTo>
                  <a:pt x="8558" y="133171"/>
                </a:lnTo>
                <a:lnTo>
                  <a:pt x="5430" y="138129"/>
                </a:lnTo>
                <a:lnTo>
                  <a:pt x="3346" y="143419"/>
                </a:lnTo>
                <a:lnTo>
                  <a:pt x="1956" y="148931"/>
                </a:lnTo>
                <a:lnTo>
                  <a:pt x="1029" y="154589"/>
                </a:lnTo>
                <a:lnTo>
                  <a:pt x="412" y="160346"/>
                </a:lnTo>
                <a:lnTo>
                  <a:pt x="0" y="166168"/>
                </a:lnTo>
                <a:lnTo>
                  <a:pt x="717" y="171042"/>
                </a:lnTo>
                <a:lnTo>
                  <a:pt x="4161" y="179102"/>
                </a:lnTo>
                <a:lnTo>
                  <a:pt x="11677" y="193959"/>
                </a:lnTo>
                <a:lnTo>
                  <a:pt x="14455" y="198499"/>
                </a:lnTo>
                <a:lnTo>
                  <a:pt x="20188" y="206189"/>
                </a:lnTo>
                <a:lnTo>
                  <a:pt x="24099" y="210621"/>
                </a:lnTo>
                <a:lnTo>
                  <a:pt x="33734" y="220836"/>
                </a:lnTo>
                <a:lnTo>
                  <a:pt x="40074" y="225346"/>
                </a:lnTo>
                <a:lnTo>
                  <a:pt x="55056" y="233004"/>
                </a:lnTo>
                <a:lnTo>
                  <a:pt x="76928" y="242360"/>
                </a:lnTo>
                <a:lnTo>
                  <a:pt x="89706" y="247633"/>
                </a:lnTo>
                <a:lnTo>
                  <a:pt x="102193" y="252141"/>
                </a:lnTo>
                <a:lnTo>
                  <a:pt x="114487" y="256138"/>
                </a:lnTo>
                <a:lnTo>
                  <a:pt x="126652" y="259795"/>
                </a:lnTo>
                <a:lnTo>
                  <a:pt x="138730" y="262233"/>
                </a:lnTo>
                <a:lnTo>
                  <a:pt x="150751" y="263858"/>
                </a:lnTo>
                <a:lnTo>
                  <a:pt x="162734" y="264942"/>
                </a:lnTo>
                <a:lnTo>
                  <a:pt x="174691" y="265665"/>
                </a:lnTo>
                <a:lnTo>
                  <a:pt x="198560" y="266467"/>
                </a:lnTo>
                <a:lnTo>
                  <a:pt x="246222" y="266982"/>
                </a:lnTo>
                <a:lnTo>
                  <a:pt x="305761" y="267092"/>
                </a:lnTo>
                <a:lnTo>
                  <a:pt x="320644" y="265114"/>
                </a:lnTo>
                <a:lnTo>
                  <a:pt x="337512" y="261810"/>
                </a:lnTo>
                <a:lnTo>
                  <a:pt x="355702" y="257623"/>
                </a:lnTo>
                <a:lnTo>
                  <a:pt x="370805" y="253840"/>
                </a:lnTo>
                <a:lnTo>
                  <a:pt x="383851" y="250326"/>
                </a:lnTo>
                <a:lnTo>
                  <a:pt x="395524" y="246990"/>
                </a:lnTo>
                <a:lnTo>
                  <a:pt x="407276" y="242782"/>
                </a:lnTo>
                <a:lnTo>
                  <a:pt x="419078" y="237993"/>
                </a:lnTo>
                <a:lnTo>
                  <a:pt x="440792" y="228372"/>
                </a:lnTo>
                <a:lnTo>
                  <a:pt x="457056" y="220788"/>
                </a:lnTo>
                <a:lnTo>
                  <a:pt x="465164" y="216385"/>
                </a:lnTo>
                <a:lnTo>
                  <a:pt x="473545" y="211465"/>
                </a:lnTo>
                <a:lnTo>
                  <a:pt x="482110" y="206200"/>
                </a:lnTo>
                <a:lnTo>
                  <a:pt x="489804" y="200707"/>
                </a:lnTo>
                <a:lnTo>
                  <a:pt x="496918" y="195060"/>
                </a:lnTo>
                <a:lnTo>
                  <a:pt x="503644" y="189310"/>
                </a:lnTo>
                <a:lnTo>
                  <a:pt x="510113" y="183493"/>
                </a:lnTo>
                <a:lnTo>
                  <a:pt x="522593" y="171738"/>
                </a:lnTo>
                <a:lnTo>
                  <a:pt x="527706" y="165825"/>
                </a:lnTo>
                <a:lnTo>
                  <a:pt x="532108" y="159899"/>
                </a:lnTo>
                <a:lnTo>
                  <a:pt x="536034" y="153964"/>
                </a:lnTo>
                <a:lnTo>
                  <a:pt x="539644" y="149015"/>
                </a:lnTo>
                <a:lnTo>
                  <a:pt x="546301" y="140870"/>
                </a:lnTo>
                <a:lnTo>
                  <a:pt x="548473" y="136317"/>
                </a:lnTo>
                <a:lnTo>
                  <a:pt x="549921" y="131297"/>
                </a:lnTo>
                <a:lnTo>
                  <a:pt x="550886" y="125966"/>
                </a:lnTo>
                <a:lnTo>
                  <a:pt x="551529" y="121420"/>
                </a:lnTo>
                <a:lnTo>
                  <a:pt x="551959" y="117397"/>
                </a:lnTo>
                <a:lnTo>
                  <a:pt x="552817" y="10637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grpSp>
        <p:nvGrpSpPr>
          <p:cNvPr id="44" name="مجموعة 43"/>
          <p:cNvGrpSpPr/>
          <p:nvPr/>
        </p:nvGrpSpPr>
        <p:grpSpPr>
          <a:xfrm>
            <a:off x="1778175" y="2553999"/>
            <a:ext cx="6382776" cy="3357454"/>
            <a:chOff x="1778175" y="2553999"/>
            <a:chExt cx="6382776" cy="3357454"/>
          </a:xfrm>
        </p:grpSpPr>
        <p:sp>
          <p:nvSpPr>
            <p:cNvPr id="29" name="SMARTPenAnnotation515"/>
            <p:cNvSpPr/>
            <p:nvPr/>
          </p:nvSpPr>
          <p:spPr>
            <a:xfrm>
              <a:off x="6679406" y="2805013"/>
              <a:ext cx="1481545" cy="2159894"/>
            </a:xfrm>
            <a:custGeom>
              <a:avLst/>
              <a:gdLst/>
              <a:ahLst/>
              <a:cxnLst/>
              <a:rect l="0" t="0" r="0" b="0"/>
              <a:pathLst>
                <a:path w="1481545" h="2159894">
                  <a:moveTo>
                    <a:pt x="928687" y="16768"/>
                  </a:moveTo>
                  <a:lnTo>
                    <a:pt x="923947" y="7287"/>
                  </a:lnTo>
                  <a:lnTo>
                    <a:pt x="922550" y="5486"/>
                  </a:lnTo>
                  <a:lnTo>
                    <a:pt x="921619" y="5278"/>
                  </a:lnTo>
                  <a:lnTo>
                    <a:pt x="920999" y="6131"/>
                  </a:lnTo>
                  <a:lnTo>
                    <a:pt x="927132" y="1364"/>
                  </a:lnTo>
                  <a:lnTo>
                    <a:pt x="932296" y="0"/>
                  </a:lnTo>
                  <a:lnTo>
                    <a:pt x="940544" y="2039"/>
                  </a:lnTo>
                  <a:lnTo>
                    <a:pt x="950824" y="5261"/>
                  </a:lnTo>
                  <a:lnTo>
                    <a:pt x="979219" y="8604"/>
                  </a:lnTo>
                  <a:lnTo>
                    <a:pt x="1006461" y="20237"/>
                  </a:lnTo>
                  <a:lnTo>
                    <a:pt x="1023829" y="30756"/>
                  </a:lnTo>
                  <a:lnTo>
                    <a:pt x="1038677" y="34472"/>
                  </a:lnTo>
                  <a:lnTo>
                    <a:pt x="1046364" y="38858"/>
                  </a:lnTo>
                  <a:lnTo>
                    <a:pt x="1089190" y="79275"/>
                  </a:lnTo>
                  <a:lnTo>
                    <a:pt x="1129434" y="114896"/>
                  </a:lnTo>
                  <a:lnTo>
                    <a:pt x="1163755" y="161221"/>
                  </a:lnTo>
                  <a:lnTo>
                    <a:pt x="1172399" y="167951"/>
                  </a:lnTo>
                  <a:lnTo>
                    <a:pt x="1177482" y="171135"/>
                  </a:lnTo>
                  <a:lnTo>
                    <a:pt x="1185776" y="179964"/>
                  </a:lnTo>
                  <a:lnTo>
                    <a:pt x="1226334" y="241344"/>
                  </a:lnTo>
                  <a:lnTo>
                    <a:pt x="1251513" y="285253"/>
                  </a:lnTo>
                  <a:lnTo>
                    <a:pt x="1277945" y="317283"/>
                  </a:lnTo>
                  <a:lnTo>
                    <a:pt x="1306303" y="365021"/>
                  </a:lnTo>
                  <a:lnTo>
                    <a:pt x="1319709" y="382884"/>
                  </a:lnTo>
                  <a:lnTo>
                    <a:pt x="1345840" y="435140"/>
                  </a:lnTo>
                  <a:lnTo>
                    <a:pt x="1388450" y="524507"/>
                  </a:lnTo>
                  <a:lnTo>
                    <a:pt x="1420892" y="598010"/>
                  </a:lnTo>
                  <a:lnTo>
                    <a:pt x="1437429" y="656088"/>
                  </a:lnTo>
                  <a:lnTo>
                    <a:pt x="1458501" y="714313"/>
                  </a:lnTo>
                  <a:lnTo>
                    <a:pt x="1473397" y="793406"/>
                  </a:lnTo>
                  <a:lnTo>
                    <a:pt x="1478358" y="819339"/>
                  </a:lnTo>
                  <a:lnTo>
                    <a:pt x="1481544" y="876556"/>
                  </a:lnTo>
                  <a:lnTo>
                    <a:pt x="1479995" y="905904"/>
                  </a:lnTo>
                  <a:lnTo>
                    <a:pt x="1469951" y="974857"/>
                  </a:lnTo>
                  <a:lnTo>
                    <a:pt x="1460450" y="1032941"/>
                  </a:lnTo>
                  <a:lnTo>
                    <a:pt x="1451230" y="1097652"/>
                  </a:lnTo>
                  <a:lnTo>
                    <a:pt x="1440393" y="1133093"/>
                  </a:lnTo>
                  <a:lnTo>
                    <a:pt x="1420998" y="1189046"/>
                  </a:lnTo>
                  <a:lnTo>
                    <a:pt x="1398629" y="1250365"/>
                  </a:lnTo>
                  <a:lnTo>
                    <a:pt x="1375101" y="1304369"/>
                  </a:lnTo>
                  <a:lnTo>
                    <a:pt x="1346604" y="1367255"/>
                  </a:lnTo>
                  <a:lnTo>
                    <a:pt x="1302263" y="1457353"/>
                  </a:lnTo>
                  <a:lnTo>
                    <a:pt x="1292828" y="1468307"/>
                  </a:lnTo>
                  <a:lnTo>
                    <a:pt x="1287534" y="1472616"/>
                  </a:lnTo>
                  <a:lnTo>
                    <a:pt x="1279005" y="1485343"/>
                  </a:lnTo>
                  <a:lnTo>
                    <a:pt x="1268626" y="1503951"/>
                  </a:lnTo>
                  <a:lnTo>
                    <a:pt x="1225604" y="1559492"/>
                  </a:lnTo>
                  <a:lnTo>
                    <a:pt x="1194499" y="1598799"/>
                  </a:lnTo>
                  <a:lnTo>
                    <a:pt x="1184740" y="1609885"/>
                  </a:lnTo>
                  <a:lnTo>
                    <a:pt x="1156974" y="1645005"/>
                  </a:lnTo>
                  <a:lnTo>
                    <a:pt x="1111391" y="1691417"/>
                  </a:lnTo>
                  <a:lnTo>
                    <a:pt x="1020594" y="1782236"/>
                  </a:lnTo>
                  <a:lnTo>
                    <a:pt x="975967" y="1818485"/>
                  </a:lnTo>
                  <a:lnTo>
                    <a:pt x="930744" y="1858448"/>
                  </a:lnTo>
                  <a:lnTo>
                    <a:pt x="887719" y="1892882"/>
                  </a:lnTo>
                  <a:lnTo>
                    <a:pt x="842317" y="1924708"/>
                  </a:lnTo>
                  <a:lnTo>
                    <a:pt x="795839" y="1952525"/>
                  </a:lnTo>
                  <a:lnTo>
                    <a:pt x="747528" y="1978487"/>
                  </a:lnTo>
                  <a:lnTo>
                    <a:pt x="703419" y="2004211"/>
                  </a:lnTo>
                  <a:lnTo>
                    <a:pt x="684891" y="2012782"/>
                  </a:lnTo>
                  <a:lnTo>
                    <a:pt x="660852" y="2018827"/>
                  </a:lnTo>
                  <a:lnTo>
                    <a:pt x="604906" y="2042700"/>
                  </a:lnTo>
                  <a:lnTo>
                    <a:pt x="559725" y="2057883"/>
                  </a:lnTo>
                  <a:lnTo>
                    <a:pt x="541332" y="2066388"/>
                  </a:lnTo>
                  <a:lnTo>
                    <a:pt x="502435" y="2074782"/>
                  </a:lnTo>
                  <a:lnTo>
                    <a:pt x="472934" y="2079581"/>
                  </a:lnTo>
                  <a:lnTo>
                    <a:pt x="445940" y="2089054"/>
                  </a:lnTo>
                  <a:lnTo>
                    <a:pt x="403492" y="2100480"/>
                  </a:lnTo>
                  <a:lnTo>
                    <a:pt x="357614" y="2112110"/>
                  </a:lnTo>
                  <a:lnTo>
                    <a:pt x="348116" y="2113851"/>
                  </a:lnTo>
                  <a:lnTo>
                    <a:pt x="340588" y="2117271"/>
                  </a:lnTo>
                  <a:lnTo>
                    <a:pt x="337192" y="2119572"/>
                  </a:lnTo>
                  <a:lnTo>
                    <a:pt x="328126" y="2122128"/>
                  </a:lnTo>
                  <a:lnTo>
                    <a:pt x="284269" y="2126767"/>
                  </a:lnTo>
                  <a:lnTo>
                    <a:pt x="244434" y="2132269"/>
                  </a:lnTo>
                  <a:lnTo>
                    <a:pt x="217725" y="2133849"/>
                  </a:lnTo>
                  <a:lnTo>
                    <a:pt x="177488" y="2144113"/>
                  </a:lnTo>
                  <a:lnTo>
                    <a:pt x="138319" y="2150061"/>
                  </a:lnTo>
                  <a:lnTo>
                    <a:pt x="92851" y="2150940"/>
                  </a:lnTo>
                  <a:lnTo>
                    <a:pt x="86577" y="2150953"/>
                  </a:lnTo>
                  <a:lnTo>
                    <a:pt x="40678" y="2158651"/>
                  </a:lnTo>
                  <a:lnTo>
                    <a:pt x="65" y="2159893"/>
                  </a:lnTo>
                  <a:lnTo>
                    <a:pt x="0" y="2150963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30" name="SMARTPenAnnotation516"/>
            <p:cNvSpPr/>
            <p:nvPr/>
          </p:nvSpPr>
          <p:spPr>
            <a:xfrm>
              <a:off x="1875454" y="4107667"/>
              <a:ext cx="4937898" cy="855994"/>
            </a:xfrm>
            <a:custGeom>
              <a:avLst/>
              <a:gdLst/>
              <a:ahLst/>
              <a:cxnLst/>
              <a:rect l="0" t="0" r="0" b="0"/>
              <a:pathLst>
                <a:path w="4937898" h="855994">
                  <a:moveTo>
                    <a:pt x="4937897" y="830450"/>
                  </a:moveTo>
                  <a:lnTo>
                    <a:pt x="4933157" y="835190"/>
                  </a:lnTo>
                  <a:lnTo>
                    <a:pt x="4920728" y="842878"/>
                  </a:lnTo>
                  <a:lnTo>
                    <a:pt x="4912737" y="845896"/>
                  </a:lnTo>
                  <a:lnTo>
                    <a:pt x="4904887" y="847236"/>
                  </a:lnTo>
                  <a:lnTo>
                    <a:pt x="4888319" y="848983"/>
                  </a:lnTo>
                  <a:lnTo>
                    <a:pt x="4853911" y="855314"/>
                  </a:lnTo>
                  <a:lnTo>
                    <a:pt x="4778119" y="855993"/>
                  </a:lnTo>
                  <a:lnTo>
                    <a:pt x="4683082" y="843926"/>
                  </a:lnTo>
                  <a:lnTo>
                    <a:pt x="4633411" y="827349"/>
                  </a:lnTo>
                  <a:lnTo>
                    <a:pt x="4618684" y="818819"/>
                  </a:lnTo>
                  <a:lnTo>
                    <a:pt x="4604533" y="809406"/>
                  </a:lnTo>
                  <a:lnTo>
                    <a:pt x="4565902" y="787340"/>
                  </a:lnTo>
                  <a:lnTo>
                    <a:pt x="4530682" y="764760"/>
                  </a:lnTo>
                  <a:lnTo>
                    <a:pt x="4492114" y="743501"/>
                  </a:lnTo>
                  <a:lnTo>
                    <a:pt x="4455832" y="719200"/>
                  </a:lnTo>
                  <a:lnTo>
                    <a:pt x="4427954" y="696284"/>
                  </a:lnTo>
                  <a:lnTo>
                    <a:pt x="4383481" y="670260"/>
                  </a:lnTo>
                  <a:lnTo>
                    <a:pt x="4348308" y="649372"/>
                  </a:lnTo>
                  <a:lnTo>
                    <a:pt x="4312751" y="626977"/>
                  </a:lnTo>
                  <a:lnTo>
                    <a:pt x="4241478" y="587411"/>
                  </a:lnTo>
                  <a:lnTo>
                    <a:pt x="4203390" y="568312"/>
                  </a:lnTo>
                  <a:lnTo>
                    <a:pt x="4154057" y="543758"/>
                  </a:lnTo>
                  <a:lnTo>
                    <a:pt x="4108021" y="520278"/>
                  </a:lnTo>
                  <a:lnTo>
                    <a:pt x="4026962" y="487464"/>
                  </a:lnTo>
                  <a:lnTo>
                    <a:pt x="3979302" y="465234"/>
                  </a:lnTo>
                  <a:lnTo>
                    <a:pt x="3910367" y="442535"/>
                  </a:lnTo>
                  <a:lnTo>
                    <a:pt x="3857222" y="421163"/>
                  </a:lnTo>
                  <a:lnTo>
                    <a:pt x="3781191" y="396164"/>
                  </a:lnTo>
                  <a:lnTo>
                    <a:pt x="3705428" y="373109"/>
                  </a:lnTo>
                  <a:lnTo>
                    <a:pt x="3608736" y="350034"/>
                  </a:lnTo>
                  <a:lnTo>
                    <a:pt x="3520134" y="327279"/>
                  </a:lnTo>
                  <a:lnTo>
                    <a:pt x="3385096" y="297042"/>
                  </a:lnTo>
                  <a:lnTo>
                    <a:pt x="3159292" y="258675"/>
                  </a:lnTo>
                  <a:lnTo>
                    <a:pt x="3023524" y="238861"/>
                  </a:lnTo>
                  <a:lnTo>
                    <a:pt x="2815306" y="211344"/>
                  </a:lnTo>
                  <a:lnTo>
                    <a:pt x="2680395" y="185779"/>
                  </a:lnTo>
                  <a:lnTo>
                    <a:pt x="2424473" y="133833"/>
                  </a:lnTo>
                  <a:lnTo>
                    <a:pt x="2275413" y="109643"/>
                  </a:lnTo>
                  <a:lnTo>
                    <a:pt x="2146278" y="84205"/>
                  </a:lnTo>
                  <a:lnTo>
                    <a:pt x="2007121" y="59902"/>
                  </a:lnTo>
                  <a:lnTo>
                    <a:pt x="1945907" y="49160"/>
                  </a:lnTo>
                  <a:lnTo>
                    <a:pt x="1799426" y="31967"/>
                  </a:lnTo>
                  <a:lnTo>
                    <a:pt x="1666239" y="18285"/>
                  </a:lnTo>
                  <a:lnTo>
                    <a:pt x="1512152" y="7095"/>
                  </a:lnTo>
                  <a:lnTo>
                    <a:pt x="1361298" y="612"/>
                  </a:lnTo>
                  <a:lnTo>
                    <a:pt x="1059578" y="0"/>
                  </a:lnTo>
                  <a:lnTo>
                    <a:pt x="938531" y="12350"/>
                  </a:lnTo>
                  <a:lnTo>
                    <a:pt x="775966" y="28157"/>
                  </a:lnTo>
                  <a:lnTo>
                    <a:pt x="626169" y="54472"/>
                  </a:lnTo>
                  <a:lnTo>
                    <a:pt x="505739" y="79651"/>
                  </a:lnTo>
                  <a:lnTo>
                    <a:pt x="410718" y="106344"/>
                  </a:lnTo>
                  <a:lnTo>
                    <a:pt x="321859" y="132261"/>
                  </a:lnTo>
                  <a:lnTo>
                    <a:pt x="263552" y="150306"/>
                  </a:lnTo>
                  <a:lnTo>
                    <a:pt x="204604" y="175496"/>
                  </a:lnTo>
                  <a:lnTo>
                    <a:pt x="162168" y="201785"/>
                  </a:lnTo>
                  <a:lnTo>
                    <a:pt x="126114" y="225095"/>
                  </a:lnTo>
                  <a:lnTo>
                    <a:pt x="98855" y="242929"/>
                  </a:lnTo>
                  <a:lnTo>
                    <a:pt x="74362" y="265266"/>
                  </a:lnTo>
                  <a:lnTo>
                    <a:pt x="46903" y="292351"/>
                  </a:lnTo>
                  <a:lnTo>
                    <a:pt x="30315" y="314144"/>
                  </a:lnTo>
                  <a:lnTo>
                    <a:pt x="17320" y="335074"/>
                  </a:lnTo>
                  <a:lnTo>
                    <a:pt x="5418" y="358014"/>
                  </a:lnTo>
                  <a:lnTo>
                    <a:pt x="1450" y="376386"/>
                  </a:lnTo>
                  <a:lnTo>
                    <a:pt x="0" y="400006"/>
                  </a:lnTo>
                  <a:lnTo>
                    <a:pt x="815" y="424874"/>
                  </a:lnTo>
                  <a:lnTo>
                    <a:pt x="4540" y="444149"/>
                  </a:lnTo>
                  <a:lnTo>
                    <a:pt x="12214" y="467833"/>
                  </a:lnTo>
                  <a:lnTo>
                    <a:pt x="23697" y="492621"/>
                  </a:lnTo>
                  <a:lnTo>
                    <a:pt x="38489" y="516112"/>
                  </a:lnTo>
                  <a:lnTo>
                    <a:pt x="47080" y="524718"/>
                  </a:lnTo>
                  <a:lnTo>
                    <a:pt x="74543" y="547581"/>
                  </a:lnTo>
                  <a:lnTo>
                    <a:pt x="104006" y="565131"/>
                  </a:lnTo>
                  <a:lnTo>
                    <a:pt x="161592" y="588100"/>
                  </a:lnTo>
                  <a:lnTo>
                    <a:pt x="202620" y="602404"/>
                  </a:lnTo>
                  <a:lnTo>
                    <a:pt x="233507" y="606259"/>
                  </a:lnTo>
                  <a:lnTo>
                    <a:pt x="250503" y="607778"/>
                  </a:lnTo>
                  <a:lnTo>
                    <a:pt x="294551" y="614841"/>
                  </a:lnTo>
                  <a:lnTo>
                    <a:pt x="390352" y="604710"/>
                  </a:lnTo>
                  <a:lnTo>
                    <a:pt x="413722" y="599548"/>
                  </a:lnTo>
                  <a:lnTo>
                    <a:pt x="415640" y="598133"/>
                  </a:lnTo>
                  <a:lnTo>
                    <a:pt x="416919" y="596197"/>
                  </a:lnTo>
                  <a:lnTo>
                    <a:pt x="418970" y="590701"/>
                  </a:lnTo>
                  <a:lnTo>
                    <a:pt x="405273" y="565677"/>
                  </a:lnTo>
                  <a:lnTo>
                    <a:pt x="404054" y="561661"/>
                  </a:lnTo>
                  <a:lnTo>
                    <a:pt x="400054" y="554553"/>
                  </a:lnTo>
                  <a:lnTo>
                    <a:pt x="384286" y="537036"/>
                  </a:lnTo>
                  <a:lnTo>
                    <a:pt x="357623" y="509782"/>
                  </a:lnTo>
                  <a:lnTo>
                    <a:pt x="352444" y="506539"/>
                  </a:lnTo>
                  <a:lnTo>
                    <a:pt x="341397" y="502934"/>
                  </a:lnTo>
                  <a:lnTo>
                    <a:pt x="327227" y="493395"/>
                  </a:lnTo>
                  <a:lnTo>
                    <a:pt x="313098" y="481874"/>
                  </a:lnTo>
                  <a:lnTo>
                    <a:pt x="312838" y="481980"/>
                  </a:lnTo>
                  <a:lnTo>
                    <a:pt x="312473" y="486870"/>
                  </a:lnTo>
                  <a:lnTo>
                    <a:pt x="313414" y="489279"/>
                  </a:lnTo>
                  <a:lnTo>
                    <a:pt x="319478" y="497411"/>
                  </a:lnTo>
                  <a:lnTo>
                    <a:pt x="335708" y="516985"/>
                  </a:lnTo>
                  <a:lnTo>
                    <a:pt x="353314" y="539134"/>
                  </a:lnTo>
                  <a:lnTo>
                    <a:pt x="364815" y="554626"/>
                  </a:lnTo>
                  <a:lnTo>
                    <a:pt x="379798" y="577076"/>
                  </a:lnTo>
                  <a:lnTo>
                    <a:pt x="397797" y="603571"/>
                  </a:lnTo>
                  <a:lnTo>
                    <a:pt x="404880" y="616506"/>
                  </a:lnTo>
                  <a:lnTo>
                    <a:pt x="409859" y="629365"/>
                  </a:lnTo>
                  <a:lnTo>
                    <a:pt x="425629" y="655863"/>
                  </a:lnTo>
                  <a:lnTo>
                    <a:pt x="431471" y="667197"/>
                  </a:lnTo>
                  <a:lnTo>
                    <a:pt x="432433" y="671013"/>
                  </a:lnTo>
                  <a:lnTo>
                    <a:pt x="432083" y="673557"/>
                  </a:lnTo>
                  <a:lnTo>
                    <a:pt x="430857" y="675253"/>
                  </a:lnTo>
                  <a:lnTo>
                    <a:pt x="429495" y="679784"/>
                  </a:lnTo>
                  <a:lnTo>
                    <a:pt x="429131" y="682380"/>
                  </a:lnTo>
                  <a:lnTo>
                    <a:pt x="427897" y="684112"/>
                  </a:lnTo>
                  <a:lnTo>
                    <a:pt x="426082" y="685267"/>
                  </a:lnTo>
                  <a:lnTo>
                    <a:pt x="421419" y="686549"/>
                  </a:lnTo>
                  <a:lnTo>
                    <a:pt x="284841" y="696669"/>
                  </a:lnTo>
                  <a:lnTo>
                    <a:pt x="231952" y="705434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31" name="SMARTPenAnnotation517"/>
            <p:cNvSpPr/>
            <p:nvPr/>
          </p:nvSpPr>
          <p:spPr>
            <a:xfrm>
              <a:off x="5250695" y="4582207"/>
              <a:ext cx="392868" cy="373759"/>
            </a:xfrm>
            <a:custGeom>
              <a:avLst/>
              <a:gdLst/>
              <a:ahLst/>
              <a:cxnLst/>
              <a:rect l="0" t="0" r="0" b="0"/>
              <a:pathLst>
                <a:path w="392868" h="373759">
                  <a:moveTo>
                    <a:pt x="392867" y="213035"/>
                  </a:moveTo>
                  <a:lnTo>
                    <a:pt x="388127" y="203554"/>
                  </a:lnTo>
                  <a:lnTo>
                    <a:pt x="385799" y="196254"/>
                  </a:lnTo>
                  <a:lnTo>
                    <a:pt x="385178" y="192917"/>
                  </a:lnTo>
                  <a:lnTo>
                    <a:pt x="381843" y="186565"/>
                  </a:lnTo>
                  <a:lnTo>
                    <a:pt x="379565" y="183482"/>
                  </a:lnTo>
                  <a:lnTo>
                    <a:pt x="374388" y="172119"/>
                  </a:lnTo>
                  <a:lnTo>
                    <a:pt x="371618" y="164921"/>
                  </a:lnTo>
                  <a:lnTo>
                    <a:pt x="368779" y="158139"/>
                  </a:lnTo>
                  <a:lnTo>
                    <a:pt x="365894" y="151633"/>
                  </a:lnTo>
                  <a:lnTo>
                    <a:pt x="362979" y="145311"/>
                  </a:lnTo>
                  <a:lnTo>
                    <a:pt x="361035" y="138120"/>
                  </a:lnTo>
                  <a:lnTo>
                    <a:pt x="359740" y="130349"/>
                  </a:lnTo>
                  <a:lnTo>
                    <a:pt x="358876" y="122193"/>
                  </a:lnTo>
                  <a:lnTo>
                    <a:pt x="357308" y="115762"/>
                  </a:lnTo>
                  <a:lnTo>
                    <a:pt x="352920" y="105971"/>
                  </a:lnTo>
                  <a:lnTo>
                    <a:pt x="344871" y="94881"/>
                  </a:lnTo>
                  <a:lnTo>
                    <a:pt x="336202" y="85312"/>
                  </a:lnTo>
                  <a:lnTo>
                    <a:pt x="327350" y="76193"/>
                  </a:lnTo>
                  <a:lnTo>
                    <a:pt x="321415" y="67549"/>
                  </a:lnTo>
                  <a:lnTo>
                    <a:pt x="315470" y="58086"/>
                  </a:lnTo>
                  <a:lnTo>
                    <a:pt x="306545" y="47179"/>
                  </a:lnTo>
                  <a:lnTo>
                    <a:pt x="300593" y="40764"/>
                  </a:lnTo>
                  <a:lnTo>
                    <a:pt x="297616" y="38656"/>
                  </a:lnTo>
                  <a:lnTo>
                    <a:pt x="287695" y="34698"/>
                  </a:lnTo>
                  <a:lnTo>
                    <a:pt x="277994" y="30256"/>
                  </a:lnTo>
                  <a:lnTo>
                    <a:pt x="266116" y="22177"/>
                  </a:lnTo>
                  <a:lnTo>
                    <a:pt x="259473" y="19069"/>
                  </a:lnTo>
                  <a:lnTo>
                    <a:pt x="252222" y="16694"/>
                  </a:lnTo>
                  <a:lnTo>
                    <a:pt x="242384" y="12333"/>
                  </a:lnTo>
                  <a:lnTo>
                    <a:pt x="234043" y="9732"/>
                  </a:lnTo>
                  <a:lnTo>
                    <a:pt x="226036" y="8576"/>
                  </a:lnTo>
                  <a:lnTo>
                    <a:pt x="215863" y="8063"/>
                  </a:lnTo>
                  <a:lnTo>
                    <a:pt x="204727" y="5189"/>
                  </a:lnTo>
                  <a:lnTo>
                    <a:pt x="193163" y="1596"/>
                  </a:lnTo>
                  <a:lnTo>
                    <a:pt x="181409" y="0"/>
                  </a:lnTo>
                  <a:lnTo>
                    <a:pt x="174504" y="566"/>
                  </a:lnTo>
                  <a:lnTo>
                    <a:pt x="166925" y="1936"/>
                  </a:lnTo>
                  <a:lnTo>
                    <a:pt x="158896" y="3841"/>
                  </a:lnTo>
                  <a:lnTo>
                    <a:pt x="147327" y="5959"/>
                  </a:lnTo>
                  <a:lnTo>
                    <a:pt x="137887" y="7891"/>
                  </a:lnTo>
                  <a:lnTo>
                    <a:pt x="127076" y="12058"/>
                  </a:lnTo>
                  <a:lnTo>
                    <a:pt x="118303" y="17217"/>
                  </a:lnTo>
                  <a:lnTo>
                    <a:pt x="114574" y="19981"/>
                  </a:lnTo>
                  <a:lnTo>
                    <a:pt x="110104" y="21825"/>
                  </a:lnTo>
                  <a:lnTo>
                    <a:pt x="99846" y="23873"/>
                  </a:lnTo>
                  <a:lnTo>
                    <a:pt x="88672" y="27429"/>
                  </a:lnTo>
                  <a:lnTo>
                    <a:pt x="78084" y="32316"/>
                  </a:lnTo>
                  <a:lnTo>
                    <a:pt x="66544" y="40647"/>
                  </a:lnTo>
                  <a:lnTo>
                    <a:pt x="55849" y="49399"/>
                  </a:lnTo>
                  <a:lnTo>
                    <a:pt x="45967" y="55310"/>
                  </a:lnTo>
                  <a:lnTo>
                    <a:pt x="41545" y="60260"/>
                  </a:lnTo>
                  <a:lnTo>
                    <a:pt x="37606" y="66536"/>
                  </a:lnTo>
                  <a:lnTo>
                    <a:pt x="33987" y="73697"/>
                  </a:lnTo>
                  <a:lnTo>
                    <a:pt x="29590" y="80456"/>
                  </a:lnTo>
                  <a:lnTo>
                    <a:pt x="24675" y="86945"/>
                  </a:lnTo>
                  <a:lnTo>
                    <a:pt x="19413" y="93257"/>
                  </a:lnTo>
                  <a:lnTo>
                    <a:pt x="15906" y="99448"/>
                  </a:lnTo>
                  <a:lnTo>
                    <a:pt x="13567" y="105560"/>
                  </a:lnTo>
                  <a:lnTo>
                    <a:pt x="12008" y="111619"/>
                  </a:lnTo>
                  <a:lnTo>
                    <a:pt x="9977" y="117643"/>
                  </a:lnTo>
                  <a:lnTo>
                    <a:pt x="7630" y="123644"/>
                  </a:lnTo>
                  <a:lnTo>
                    <a:pt x="5074" y="129628"/>
                  </a:lnTo>
                  <a:lnTo>
                    <a:pt x="3369" y="136594"/>
                  </a:lnTo>
                  <a:lnTo>
                    <a:pt x="2233" y="144215"/>
                  </a:lnTo>
                  <a:lnTo>
                    <a:pt x="1476" y="152272"/>
                  </a:lnTo>
                  <a:lnTo>
                    <a:pt x="971" y="159628"/>
                  </a:lnTo>
                  <a:lnTo>
                    <a:pt x="634" y="166516"/>
                  </a:lnTo>
                  <a:lnTo>
                    <a:pt x="260" y="179461"/>
                  </a:lnTo>
                  <a:lnTo>
                    <a:pt x="0" y="205208"/>
                  </a:lnTo>
                  <a:lnTo>
                    <a:pt x="979" y="212778"/>
                  </a:lnTo>
                  <a:lnTo>
                    <a:pt x="2624" y="222786"/>
                  </a:lnTo>
                  <a:lnTo>
                    <a:pt x="4713" y="234418"/>
                  </a:lnTo>
                  <a:lnTo>
                    <a:pt x="7098" y="243165"/>
                  </a:lnTo>
                  <a:lnTo>
                    <a:pt x="9680" y="249989"/>
                  </a:lnTo>
                  <a:lnTo>
                    <a:pt x="14202" y="261209"/>
                  </a:lnTo>
                  <a:lnTo>
                    <a:pt x="16212" y="272810"/>
                  </a:lnTo>
                  <a:lnTo>
                    <a:pt x="19751" y="281935"/>
                  </a:lnTo>
                  <a:lnTo>
                    <a:pt x="23640" y="289298"/>
                  </a:lnTo>
                  <a:lnTo>
                    <a:pt x="26821" y="299021"/>
                  </a:lnTo>
                  <a:lnTo>
                    <a:pt x="33606" y="308186"/>
                  </a:lnTo>
                  <a:lnTo>
                    <a:pt x="41900" y="317185"/>
                  </a:lnTo>
                  <a:lnTo>
                    <a:pt x="56551" y="332093"/>
                  </a:lnTo>
                  <a:lnTo>
                    <a:pt x="67776" y="340694"/>
                  </a:lnTo>
                  <a:lnTo>
                    <a:pt x="74936" y="345766"/>
                  </a:lnTo>
                  <a:lnTo>
                    <a:pt x="82687" y="350139"/>
                  </a:lnTo>
                  <a:lnTo>
                    <a:pt x="90830" y="354047"/>
                  </a:lnTo>
                  <a:lnTo>
                    <a:pt x="99236" y="357644"/>
                  </a:lnTo>
                  <a:lnTo>
                    <a:pt x="111221" y="361642"/>
                  </a:lnTo>
                  <a:lnTo>
                    <a:pt x="120847" y="364410"/>
                  </a:lnTo>
                  <a:lnTo>
                    <a:pt x="131740" y="368948"/>
                  </a:lnTo>
                  <a:lnTo>
                    <a:pt x="143196" y="371627"/>
                  </a:lnTo>
                  <a:lnTo>
                    <a:pt x="149030" y="372341"/>
                  </a:lnTo>
                  <a:lnTo>
                    <a:pt x="157879" y="372817"/>
                  </a:lnTo>
                  <a:lnTo>
                    <a:pt x="180941" y="373346"/>
                  </a:lnTo>
                  <a:lnTo>
                    <a:pt x="255253" y="373758"/>
                  </a:lnTo>
                  <a:lnTo>
                    <a:pt x="260444" y="372770"/>
                  </a:lnTo>
                  <a:lnTo>
                    <a:pt x="268859" y="369026"/>
                  </a:lnTo>
                  <a:lnTo>
                    <a:pt x="279174" y="361339"/>
                  </a:lnTo>
                  <a:lnTo>
                    <a:pt x="283338" y="359529"/>
                  </a:lnTo>
                  <a:lnTo>
                    <a:pt x="293255" y="357519"/>
                  </a:lnTo>
                  <a:lnTo>
                    <a:pt x="301631" y="353979"/>
                  </a:lnTo>
                  <a:lnTo>
                    <a:pt x="309654" y="348107"/>
                  </a:lnTo>
                  <a:lnTo>
                    <a:pt x="319834" y="338882"/>
                  </a:lnTo>
                  <a:lnTo>
                    <a:pt x="331981" y="327272"/>
                  </a:lnTo>
                  <a:lnTo>
                    <a:pt x="336401" y="321935"/>
                  </a:lnTo>
                  <a:lnTo>
                    <a:pt x="341333" y="315401"/>
                  </a:lnTo>
                  <a:lnTo>
                    <a:pt x="346605" y="308068"/>
                  </a:lnTo>
                  <a:lnTo>
                    <a:pt x="355108" y="297274"/>
                  </a:lnTo>
                  <a:lnTo>
                    <a:pt x="358765" y="293007"/>
                  </a:lnTo>
                  <a:lnTo>
                    <a:pt x="362194" y="287185"/>
                  </a:lnTo>
                  <a:lnTo>
                    <a:pt x="365473" y="280328"/>
                  </a:lnTo>
                  <a:lnTo>
                    <a:pt x="368651" y="272780"/>
                  </a:lnTo>
                  <a:lnTo>
                    <a:pt x="372183" y="261747"/>
                  </a:lnTo>
                  <a:lnTo>
                    <a:pt x="373752" y="252544"/>
                  </a:lnTo>
                  <a:lnTo>
                    <a:pt x="374450" y="241839"/>
                  </a:lnTo>
                  <a:lnTo>
                    <a:pt x="374760" y="233113"/>
                  </a:lnTo>
                  <a:lnTo>
                    <a:pt x="374934" y="222622"/>
                  </a:lnTo>
                  <a:lnTo>
                    <a:pt x="375003" y="196427"/>
                  </a:lnTo>
                  <a:lnTo>
                    <a:pt x="374012" y="192041"/>
                  </a:lnTo>
                  <a:lnTo>
                    <a:pt x="368870" y="181128"/>
                  </a:lnTo>
                  <a:lnTo>
                    <a:pt x="365913" y="171610"/>
                  </a:lnTo>
                  <a:lnTo>
                    <a:pt x="359194" y="162506"/>
                  </a:lnTo>
                  <a:lnTo>
                    <a:pt x="350919" y="153525"/>
                  </a:lnTo>
                  <a:lnTo>
                    <a:pt x="345120" y="147560"/>
                  </a:lnTo>
                  <a:lnTo>
                    <a:pt x="336589" y="141601"/>
                  </a:lnTo>
                  <a:lnTo>
                    <a:pt x="331535" y="138624"/>
                  </a:lnTo>
                  <a:lnTo>
                    <a:pt x="320630" y="135315"/>
                  </a:lnTo>
                  <a:lnTo>
                    <a:pt x="285711" y="123738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32" name="SMARTPenAnnotation518"/>
            <p:cNvSpPr/>
            <p:nvPr/>
          </p:nvSpPr>
          <p:spPr>
            <a:xfrm>
              <a:off x="1778175" y="4473773"/>
              <a:ext cx="500389" cy="1125142"/>
            </a:xfrm>
            <a:custGeom>
              <a:avLst/>
              <a:gdLst/>
              <a:ahLst/>
              <a:cxnLst/>
              <a:rect l="0" t="0" r="0" b="0"/>
              <a:pathLst>
                <a:path w="500389" h="1125142">
                  <a:moveTo>
                    <a:pt x="88129" y="0"/>
                  </a:moveTo>
                  <a:lnTo>
                    <a:pt x="83389" y="4740"/>
                  </a:lnTo>
                  <a:lnTo>
                    <a:pt x="81992" y="7129"/>
                  </a:lnTo>
                  <a:lnTo>
                    <a:pt x="79035" y="15231"/>
                  </a:lnTo>
                  <a:lnTo>
                    <a:pt x="66880" y="34552"/>
                  </a:lnTo>
                  <a:lnTo>
                    <a:pt x="55305" y="66026"/>
                  </a:lnTo>
                  <a:lnTo>
                    <a:pt x="49397" y="90530"/>
                  </a:lnTo>
                  <a:lnTo>
                    <a:pt x="40819" y="115311"/>
                  </a:lnTo>
                  <a:lnTo>
                    <a:pt x="30124" y="146284"/>
                  </a:lnTo>
                  <a:lnTo>
                    <a:pt x="24310" y="173320"/>
                  </a:lnTo>
                  <a:lnTo>
                    <a:pt x="18949" y="201174"/>
                  </a:lnTo>
                  <a:lnTo>
                    <a:pt x="15997" y="235586"/>
                  </a:lnTo>
                  <a:lnTo>
                    <a:pt x="9683" y="265919"/>
                  </a:lnTo>
                  <a:lnTo>
                    <a:pt x="5685" y="295749"/>
                  </a:lnTo>
                  <a:lnTo>
                    <a:pt x="3401" y="310276"/>
                  </a:lnTo>
                  <a:lnTo>
                    <a:pt x="2870" y="332858"/>
                  </a:lnTo>
                  <a:lnTo>
                    <a:pt x="3509" y="360812"/>
                  </a:lnTo>
                  <a:lnTo>
                    <a:pt x="6502" y="435321"/>
                  </a:lnTo>
                  <a:lnTo>
                    <a:pt x="6210" y="463351"/>
                  </a:lnTo>
                  <a:lnTo>
                    <a:pt x="584" y="497515"/>
                  </a:lnTo>
                  <a:lnTo>
                    <a:pt x="0" y="504317"/>
                  </a:lnTo>
                  <a:lnTo>
                    <a:pt x="1997" y="517167"/>
                  </a:lnTo>
                  <a:lnTo>
                    <a:pt x="5200" y="529493"/>
                  </a:lnTo>
                  <a:lnTo>
                    <a:pt x="7425" y="559550"/>
                  </a:lnTo>
                  <a:lnTo>
                    <a:pt x="7662" y="577439"/>
                  </a:lnTo>
                  <a:lnTo>
                    <a:pt x="10363" y="589353"/>
                  </a:lnTo>
                  <a:lnTo>
                    <a:pt x="14817" y="604571"/>
                  </a:lnTo>
                  <a:lnTo>
                    <a:pt x="16851" y="612987"/>
                  </a:lnTo>
                  <a:lnTo>
                    <a:pt x="23595" y="631914"/>
                  </a:lnTo>
                  <a:lnTo>
                    <a:pt x="26347" y="654752"/>
                  </a:lnTo>
                  <a:lnTo>
                    <a:pt x="39837" y="687684"/>
                  </a:lnTo>
                  <a:lnTo>
                    <a:pt x="42401" y="701726"/>
                  </a:lnTo>
                  <a:lnTo>
                    <a:pt x="43001" y="712391"/>
                  </a:lnTo>
                  <a:lnTo>
                    <a:pt x="44153" y="717021"/>
                  </a:lnTo>
                  <a:lnTo>
                    <a:pt x="55868" y="744256"/>
                  </a:lnTo>
                  <a:lnTo>
                    <a:pt x="61251" y="768380"/>
                  </a:lnTo>
                  <a:lnTo>
                    <a:pt x="63265" y="771214"/>
                  </a:lnTo>
                  <a:lnTo>
                    <a:pt x="73627" y="780504"/>
                  </a:lnTo>
                  <a:lnTo>
                    <a:pt x="82289" y="793721"/>
                  </a:lnTo>
                  <a:lnTo>
                    <a:pt x="85533" y="801895"/>
                  </a:lnTo>
                  <a:lnTo>
                    <a:pt x="86399" y="805464"/>
                  </a:lnTo>
                  <a:lnTo>
                    <a:pt x="90006" y="812075"/>
                  </a:lnTo>
                  <a:lnTo>
                    <a:pt x="102267" y="827415"/>
                  </a:lnTo>
                  <a:lnTo>
                    <a:pt x="105878" y="836393"/>
                  </a:lnTo>
                  <a:lnTo>
                    <a:pt x="115484" y="848316"/>
                  </a:lnTo>
                  <a:lnTo>
                    <a:pt x="122196" y="855485"/>
                  </a:lnTo>
                  <a:lnTo>
                    <a:pt x="128099" y="866208"/>
                  </a:lnTo>
                  <a:lnTo>
                    <a:pt x="130651" y="869175"/>
                  </a:lnTo>
                  <a:lnTo>
                    <a:pt x="133344" y="871153"/>
                  </a:lnTo>
                  <a:lnTo>
                    <a:pt x="138982" y="874343"/>
                  </a:lnTo>
                  <a:lnTo>
                    <a:pt x="144796" y="879068"/>
                  </a:lnTo>
                  <a:lnTo>
                    <a:pt x="146743" y="881718"/>
                  </a:lnTo>
                  <a:lnTo>
                    <a:pt x="148906" y="887306"/>
                  </a:lnTo>
                  <a:lnTo>
                    <a:pt x="150475" y="889194"/>
                  </a:lnTo>
                  <a:lnTo>
                    <a:pt x="152514" y="890452"/>
                  </a:lnTo>
                  <a:lnTo>
                    <a:pt x="154865" y="891291"/>
                  </a:lnTo>
                  <a:lnTo>
                    <a:pt x="160123" y="894869"/>
                  </a:lnTo>
                  <a:lnTo>
                    <a:pt x="174523" y="907109"/>
                  </a:lnTo>
                  <a:lnTo>
                    <a:pt x="180435" y="909175"/>
                  </a:lnTo>
                  <a:lnTo>
                    <a:pt x="189342" y="910339"/>
                  </a:lnTo>
                  <a:lnTo>
                    <a:pt x="192315" y="911494"/>
                  </a:lnTo>
                  <a:lnTo>
                    <a:pt x="198265" y="915423"/>
                  </a:lnTo>
                  <a:lnTo>
                    <a:pt x="210169" y="925038"/>
                  </a:lnTo>
                  <a:lnTo>
                    <a:pt x="219098" y="928599"/>
                  </a:lnTo>
                  <a:lnTo>
                    <a:pt x="228028" y="934504"/>
                  </a:lnTo>
                  <a:lnTo>
                    <a:pt x="233981" y="936233"/>
                  </a:lnTo>
                  <a:lnTo>
                    <a:pt x="247651" y="937207"/>
                  </a:lnTo>
                  <a:lnTo>
                    <a:pt x="252024" y="938336"/>
                  </a:lnTo>
                  <a:lnTo>
                    <a:pt x="263911" y="944666"/>
                  </a:lnTo>
                  <a:lnTo>
                    <a:pt x="278568" y="951833"/>
                  </a:lnTo>
                  <a:lnTo>
                    <a:pt x="286209" y="953857"/>
                  </a:lnTo>
                  <a:lnTo>
                    <a:pt x="300829" y="954996"/>
                  </a:lnTo>
                  <a:lnTo>
                    <a:pt x="305335" y="956149"/>
                  </a:lnTo>
                  <a:lnTo>
                    <a:pt x="319697" y="962481"/>
                  </a:lnTo>
                  <a:lnTo>
                    <a:pt x="331697" y="963836"/>
                  </a:lnTo>
                  <a:lnTo>
                    <a:pt x="336828" y="964026"/>
                  </a:lnTo>
                  <a:lnTo>
                    <a:pt x="341241" y="965145"/>
                  </a:lnTo>
                  <a:lnTo>
                    <a:pt x="348790" y="969034"/>
                  </a:lnTo>
                  <a:lnTo>
                    <a:pt x="356161" y="970468"/>
                  </a:lnTo>
                  <a:lnTo>
                    <a:pt x="366036" y="971424"/>
                  </a:lnTo>
                  <a:lnTo>
                    <a:pt x="377580" y="972062"/>
                  </a:lnTo>
                  <a:lnTo>
                    <a:pt x="394206" y="974471"/>
                  </a:lnTo>
                  <a:lnTo>
                    <a:pt x="414219" y="978061"/>
                  </a:lnTo>
                  <a:lnTo>
                    <a:pt x="467837" y="988601"/>
                  </a:lnTo>
                  <a:lnTo>
                    <a:pt x="481865" y="990427"/>
                  </a:lnTo>
                  <a:lnTo>
                    <a:pt x="497046" y="990967"/>
                  </a:lnTo>
                  <a:lnTo>
                    <a:pt x="500388" y="991094"/>
                  </a:lnTo>
                  <a:lnTo>
                    <a:pt x="499190" y="991175"/>
                  </a:lnTo>
                  <a:lnTo>
                    <a:pt x="484761" y="986449"/>
                  </a:lnTo>
                  <a:lnTo>
                    <a:pt x="471115" y="983505"/>
                  </a:lnTo>
                  <a:lnTo>
                    <a:pt x="464059" y="980170"/>
                  </a:lnTo>
                  <a:lnTo>
                    <a:pt x="460788" y="977892"/>
                  </a:lnTo>
                  <a:lnTo>
                    <a:pt x="454508" y="975361"/>
                  </a:lnTo>
                  <a:lnTo>
                    <a:pt x="445394" y="973936"/>
                  </a:lnTo>
                  <a:lnTo>
                    <a:pt x="438166" y="973455"/>
                  </a:lnTo>
                  <a:lnTo>
                    <a:pt x="438565" y="974408"/>
                  </a:lnTo>
                  <a:lnTo>
                    <a:pt x="453712" y="990515"/>
                  </a:lnTo>
                  <a:lnTo>
                    <a:pt x="461616" y="995854"/>
                  </a:lnTo>
                  <a:lnTo>
                    <a:pt x="465113" y="997278"/>
                  </a:lnTo>
                  <a:lnTo>
                    <a:pt x="467444" y="999219"/>
                  </a:lnTo>
                  <a:lnTo>
                    <a:pt x="468998" y="1001505"/>
                  </a:lnTo>
                  <a:lnTo>
                    <a:pt x="471492" y="1007563"/>
                  </a:lnTo>
                  <a:lnTo>
                    <a:pt x="476664" y="1013353"/>
                  </a:lnTo>
                  <a:lnTo>
                    <a:pt x="479113" y="1014897"/>
                  </a:lnTo>
                  <a:lnTo>
                    <a:pt x="489823" y="1017949"/>
                  </a:lnTo>
                  <a:lnTo>
                    <a:pt x="460409" y="988430"/>
                  </a:lnTo>
                  <a:lnTo>
                    <a:pt x="458355" y="985384"/>
                  </a:lnTo>
                  <a:lnTo>
                    <a:pt x="454472" y="976354"/>
                  </a:lnTo>
                  <a:lnTo>
                    <a:pt x="448470" y="967395"/>
                  </a:lnTo>
                  <a:lnTo>
                    <a:pt x="445732" y="957242"/>
                  </a:lnTo>
                  <a:lnTo>
                    <a:pt x="439262" y="948696"/>
                  </a:lnTo>
                  <a:lnTo>
                    <a:pt x="437665" y="943202"/>
                  </a:lnTo>
                  <a:lnTo>
                    <a:pt x="436247" y="941341"/>
                  </a:lnTo>
                  <a:lnTo>
                    <a:pt x="434309" y="940100"/>
                  </a:lnTo>
                  <a:lnTo>
                    <a:pt x="432025" y="939272"/>
                  </a:lnTo>
                  <a:lnTo>
                    <a:pt x="430503" y="939713"/>
                  </a:lnTo>
                  <a:lnTo>
                    <a:pt x="429488" y="940998"/>
                  </a:lnTo>
                  <a:lnTo>
                    <a:pt x="427858" y="945451"/>
                  </a:lnTo>
                  <a:lnTo>
                    <a:pt x="430281" y="948706"/>
                  </a:lnTo>
                  <a:lnTo>
                    <a:pt x="440770" y="959820"/>
                  </a:lnTo>
                  <a:lnTo>
                    <a:pt x="443278" y="961349"/>
                  </a:lnTo>
                  <a:lnTo>
                    <a:pt x="448710" y="963047"/>
                  </a:lnTo>
                  <a:lnTo>
                    <a:pt x="457078" y="969094"/>
                  </a:lnTo>
                  <a:lnTo>
                    <a:pt x="462087" y="973485"/>
                  </a:lnTo>
                  <a:lnTo>
                    <a:pt x="467411" y="976411"/>
                  </a:lnTo>
                  <a:lnTo>
                    <a:pt x="482400" y="981523"/>
                  </a:lnTo>
                  <a:lnTo>
                    <a:pt x="484922" y="983755"/>
                  </a:lnTo>
                  <a:lnTo>
                    <a:pt x="486603" y="986235"/>
                  </a:lnTo>
                  <a:lnTo>
                    <a:pt x="488716" y="987888"/>
                  </a:lnTo>
                  <a:lnTo>
                    <a:pt x="491117" y="988991"/>
                  </a:lnTo>
                  <a:lnTo>
                    <a:pt x="498440" y="991067"/>
                  </a:lnTo>
                  <a:lnTo>
                    <a:pt x="483073" y="1007006"/>
                  </a:lnTo>
                  <a:lnTo>
                    <a:pt x="477642" y="1012444"/>
                  </a:lnTo>
                  <a:lnTo>
                    <a:pt x="474804" y="1014291"/>
                  </a:lnTo>
                  <a:lnTo>
                    <a:pt x="466070" y="1017882"/>
                  </a:lnTo>
                  <a:lnTo>
                    <a:pt x="454222" y="1026773"/>
                  </a:lnTo>
                  <a:lnTo>
                    <a:pt x="437038" y="1039750"/>
                  </a:lnTo>
                  <a:lnTo>
                    <a:pt x="424108" y="1050148"/>
                  </a:lnTo>
                  <a:lnTo>
                    <a:pt x="411252" y="1061579"/>
                  </a:lnTo>
                  <a:lnTo>
                    <a:pt x="398018" y="1074331"/>
                  </a:lnTo>
                  <a:lnTo>
                    <a:pt x="347090" y="1125141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33" name="SMARTPenAnnotation519"/>
            <p:cNvSpPr/>
            <p:nvPr/>
          </p:nvSpPr>
          <p:spPr>
            <a:xfrm>
              <a:off x="3307026" y="4665081"/>
              <a:ext cx="227362" cy="237161"/>
            </a:xfrm>
            <a:custGeom>
              <a:avLst/>
              <a:gdLst/>
              <a:ahLst/>
              <a:cxnLst/>
              <a:rect l="0" t="0" r="0" b="0"/>
              <a:pathLst>
                <a:path w="227362" h="237161">
                  <a:moveTo>
                    <a:pt x="175552" y="5145"/>
                  </a:moveTo>
                  <a:lnTo>
                    <a:pt x="161330" y="405"/>
                  </a:lnTo>
                  <a:lnTo>
                    <a:pt x="156149" y="0"/>
                  </a:lnTo>
                  <a:lnTo>
                    <a:pt x="151702" y="723"/>
                  </a:lnTo>
                  <a:lnTo>
                    <a:pt x="147746" y="2197"/>
                  </a:lnTo>
                  <a:lnTo>
                    <a:pt x="140704" y="6481"/>
                  </a:lnTo>
                  <a:lnTo>
                    <a:pt x="137437" y="9012"/>
                  </a:lnTo>
                  <a:lnTo>
                    <a:pt x="133275" y="11692"/>
                  </a:lnTo>
                  <a:lnTo>
                    <a:pt x="128515" y="14470"/>
                  </a:lnTo>
                  <a:lnTo>
                    <a:pt x="123358" y="17316"/>
                  </a:lnTo>
                  <a:lnTo>
                    <a:pt x="116944" y="22188"/>
                  </a:lnTo>
                  <a:lnTo>
                    <a:pt x="109691" y="28413"/>
                  </a:lnTo>
                  <a:lnTo>
                    <a:pt x="94686" y="42275"/>
                  </a:lnTo>
                  <a:lnTo>
                    <a:pt x="81403" y="55051"/>
                  </a:lnTo>
                  <a:lnTo>
                    <a:pt x="76075" y="61236"/>
                  </a:lnTo>
                  <a:lnTo>
                    <a:pt x="71531" y="67344"/>
                  </a:lnTo>
                  <a:lnTo>
                    <a:pt x="67509" y="73400"/>
                  </a:lnTo>
                  <a:lnTo>
                    <a:pt x="61852" y="80414"/>
                  </a:lnTo>
                  <a:lnTo>
                    <a:pt x="55103" y="88067"/>
                  </a:lnTo>
                  <a:lnTo>
                    <a:pt x="47628" y="96145"/>
                  </a:lnTo>
                  <a:lnTo>
                    <a:pt x="41652" y="103514"/>
                  </a:lnTo>
                  <a:lnTo>
                    <a:pt x="36676" y="110412"/>
                  </a:lnTo>
                  <a:lnTo>
                    <a:pt x="32366" y="116995"/>
                  </a:lnTo>
                  <a:lnTo>
                    <a:pt x="28501" y="123368"/>
                  </a:lnTo>
                  <a:lnTo>
                    <a:pt x="24932" y="129601"/>
                  </a:lnTo>
                  <a:lnTo>
                    <a:pt x="21560" y="135741"/>
                  </a:lnTo>
                  <a:lnTo>
                    <a:pt x="17328" y="142811"/>
                  </a:lnTo>
                  <a:lnTo>
                    <a:pt x="7334" y="158604"/>
                  </a:lnTo>
                  <a:lnTo>
                    <a:pt x="3876" y="166981"/>
                  </a:lnTo>
                  <a:lnTo>
                    <a:pt x="1570" y="175544"/>
                  </a:lnTo>
                  <a:lnTo>
                    <a:pt x="32" y="184229"/>
                  </a:lnTo>
                  <a:lnTo>
                    <a:pt x="0" y="191010"/>
                  </a:lnTo>
                  <a:lnTo>
                    <a:pt x="970" y="196524"/>
                  </a:lnTo>
                  <a:lnTo>
                    <a:pt x="2609" y="201192"/>
                  </a:lnTo>
                  <a:lnTo>
                    <a:pt x="4694" y="205296"/>
                  </a:lnTo>
                  <a:lnTo>
                    <a:pt x="9657" y="212503"/>
                  </a:lnTo>
                  <a:lnTo>
                    <a:pt x="15170" y="219012"/>
                  </a:lnTo>
                  <a:lnTo>
                    <a:pt x="20927" y="225213"/>
                  </a:lnTo>
                  <a:lnTo>
                    <a:pt x="26793" y="231276"/>
                  </a:lnTo>
                  <a:lnTo>
                    <a:pt x="29747" y="233290"/>
                  </a:lnTo>
                  <a:lnTo>
                    <a:pt x="35674" y="235527"/>
                  </a:lnTo>
                  <a:lnTo>
                    <a:pt x="39636" y="236124"/>
                  </a:lnTo>
                  <a:lnTo>
                    <a:pt x="44262" y="236522"/>
                  </a:lnTo>
                  <a:lnTo>
                    <a:pt x="49329" y="236787"/>
                  </a:lnTo>
                  <a:lnTo>
                    <a:pt x="60252" y="237081"/>
                  </a:lnTo>
                  <a:lnTo>
                    <a:pt x="65943" y="237160"/>
                  </a:lnTo>
                  <a:lnTo>
                    <a:pt x="70729" y="236220"/>
                  </a:lnTo>
                  <a:lnTo>
                    <a:pt x="74912" y="234602"/>
                  </a:lnTo>
                  <a:lnTo>
                    <a:pt x="78693" y="232530"/>
                  </a:lnTo>
                  <a:lnTo>
                    <a:pt x="102976" y="220134"/>
                  </a:lnTo>
                  <a:lnTo>
                    <a:pt x="112285" y="213956"/>
                  </a:lnTo>
                  <a:lnTo>
                    <a:pt x="121468" y="206860"/>
                  </a:lnTo>
                  <a:lnTo>
                    <a:pt x="130566" y="199153"/>
                  </a:lnTo>
                  <a:lnTo>
                    <a:pt x="138616" y="193023"/>
                  </a:lnTo>
                  <a:lnTo>
                    <a:pt x="145967" y="187944"/>
                  </a:lnTo>
                  <a:lnTo>
                    <a:pt x="152852" y="183566"/>
                  </a:lnTo>
                  <a:lnTo>
                    <a:pt x="159426" y="178662"/>
                  </a:lnTo>
                  <a:lnTo>
                    <a:pt x="165794" y="173409"/>
                  </a:lnTo>
                  <a:lnTo>
                    <a:pt x="177168" y="163273"/>
                  </a:lnTo>
                  <a:lnTo>
                    <a:pt x="185530" y="155461"/>
                  </a:lnTo>
                  <a:lnTo>
                    <a:pt x="189150" y="150996"/>
                  </a:lnTo>
                  <a:lnTo>
                    <a:pt x="192554" y="146035"/>
                  </a:lnTo>
                  <a:lnTo>
                    <a:pt x="195816" y="140744"/>
                  </a:lnTo>
                  <a:lnTo>
                    <a:pt x="198984" y="135232"/>
                  </a:lnTo>
                  <a:lnTo>
                    <a:pt x="205148" y="123815"/>
                  </a:lnTo>
                  <a:lnTo>
                    <a:pt x="214197" y="106232"/>
                  </a:lnTo>
                  <a:lnTo>
                    <a:pt x="217190" y="99325"/>
                  </a:lnTo>
                  <a:lnTo>
                    <a:pt x="220178" y="91744"/>
                  </a:lnTo>
                  <a:lnTo>
                    <a:pt x="223162" y="83714"/>
                  </a:lnTo>
                  <a:lnTo>
                    <a:pt x="225151" y="76376"/>
                  </a:lnTo>
                  <a:lnTo>
                    <a:pt x="226477" y="69499"/>
                  </a:lnTo>
                  <a:lnTo>
                    <a:pt x="227361" y="62931"/>
                  </a:lnTo>
                  <a:lnTo>
                    <a:pt x="226959" y="55575"/>
                  </a:lnTo>
                  <a:lnTo>
                    <a:pt x="225698" y="47695"/>
                  </a:lnTo>
                  <a:lnTo>
                    <a:pt x="223865" y="39465"/>
                  </a:lnTo>
                  <a:lnTo>
                    <a:pt x="221652" y="33978"/>
                  </a:lnTo>
                  <a:lnTo>
                    <a:pt x="219183" y="30320"/>
                  </a:lnTo>
                  <a:lnTo>
                    <a:pt x="213795" y="25264"/>
                  </a:lnTo>
                  <a:lnTo>
                    <a:pt x="199304" y="11004"/>
                  </a:lnTo>
                  <a:lnTo>
                    <a:pt x="195356" y="9051"/>
                  </a:lnTo>
                  <a:lnTo>
                    <a:pt x="190739" y="7749"/>
                  </a:lnTo>
                  <a:lnTo>
                    <a:pt x="185676" y="6881"/>
                  </a:lnTo>
                  <a:lnTo>
                    <a:pt x="180317" y="7295"/>
                  </a:lnTo>
                  <a:lnTo>
                    <a:pt x="174760" y="8562"/>
                  </a:lnTo>
                  <a:lnTo>
                    <a:pt x="146843" y="17726"/>
                  </a:lnTo>
                  <a:lnTo>
                    <a:pt x="139545" y="19486"/>
                  </a:lnTo>
                  <a:lnTo>
                    <a:pt x="132695" y="20659"/>
                  </a:lnTo>
                  <a:lnTo>
                    <a:pt x="126145" y="21441"/>
                  </a:lnTo>
                  <a:lnTo>
                    <a:pt x="120786" y="22954"/>
                  </a:lnTo>
                  <a:lnTo>
                    <a:pt x="116221" y="24955"/>
                  </a:lnTo>
                  <a:lnTo>
                    <a:pt x="104114" y="31934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34" name="SMARTPenAnnotation520"/>
            <p:cNvSpPr/>
            <p:nvPr/>
          </p:nvSpPr>
          <p:spPr>
            <a:xfrm>
              <a:off x="3315049" y="5367283"/>
              <a:ext cx="238824" cy="284098"/>
            </a:xfrm>
            <a:custGeom>
              <a:avLst/>
              <a:gdLst/>
              <a:ahLst/>
              <a:cxnLst/>
              <a:rect l="0" t="0" r="0" b="0"/>
              <a:pathLst>
                <a:path w="238824" h="284098">
                  <a:moveTo>
                    <a:pt x="212177" y="35177"/>
                  </a:moveTo>
                  <a:lnTo>
                    <a:pt x="207437" y="25697"/>
                  </a:lnTo>
                  <a:lnTo>
                    <a:pt x="204056" y="21912"/>
                  </a:lnTo>
                  <a:lnTo>
                    <a:pt x="199817" y="18396"/>
                  </a:lnTo>
                  <a:lnTo>
                    <a:pt x="195008" y="15060"/>
                  </a:lnTo>
                  <a:lnTo>
                    <a:pt x="190809" y="11844"/>
                  </a:lnTo>
                  <a:lnTo>
                    <a:pt x="183498" y="5625"/>
                  </a:lnTo>
                  <a:lnTo>
                    <a:pt x="179167" y="3569"/>
                  </a:lnTo>
                  <a:lnTo>
                    <a:pt x="174295" y="2199"/>
                  </a:lnTo>
                  <a:lnTo>
                    <a:pt x="169063" y="1286"/>
                  </a:lnTo>
                  <a:lnTo>
                    <a:pt x="164583" y="677"/>
                  </a:lnTo>
                  <a:lnTo>
                    <a:pt x="160604" y="271"/>
                  </a:lnTo>
                  <a:lnTo>
                    <a:pt x="156959" y="0"/>
                  </a:lnTo>
                  <a:lnTo>
                    <a:pt x="152545" y="812"/>
                  </a:lnTo>
                  <a:lnTo>
                    <a:pt x="147617" y="2345"/>
                  </a:lnTo>
                  <a:lnTo>
                    <a:pt x="142348" y="4360"/>
                  </a:lnTo>
                  <a:lnTo>
                    <a:pt x="136851" y="5702"/>
                  </a:lnTo>
                  <a:lnTo>
                    <a:pt x="131202" y="6598"/>
                  </a:lnTo>
                  <a:lnTo>
                    <a:pt x="125451" y="7195"/>
                  </a:lnTo>
                  <a:lnTo>
                    <a:pt x="118641" y="9577"/>
                  </a:lnTo>
                  <a:lnTo>
                    <a:pt x="111125" y="13150"/>
                  </a:lnTo>
                  <a:lnTo>
                    <a:pt x="103137" y="17516"/>
                  </a:lnTo>
                  <a:lnTo>
                    <a:pt x="95827" y="20426"/>
                  </a:lnTo>
                  <a:lnTo>
                    <a:pt x="88970" y="22367"/>
                  </a:lnTo>
                  <a:lnTo>
                    <a:pt x="82414" y="23661"/>
                  </a:lnTo>
                  <a:lnTo>
                    <a:pt x="76059" y="25515"/>
                  </a:lnTo>
                  <a:lnTo>
                    <a:pt x="69838" y="27744"/>
                  </a:lnTo>
                  <a:lnTo>
                    <a:pt x="63706" y="30222"/>
                  </a:lnTo>
                  <a:lnTo>
                    <a:pt x="58626" y="32866"/>
                  </a:lnTo>
                  <a:lnTo>
                    <a:pt x="54248" y="35620"/>
                  </a:lnTo>
                  <a:lnTo>
                    <a:pt x="50336" y="38450"/>
                  </a:lnTo>
                  <a:lnTo>
                    <a:pt x="43344" y="46884"/>
                  </a:lnTo>
                  <a:lnTo>
                    <a:pt x="40091" y="51912"/>
                  </a:lnTo>
                  <a:lnTo>
                    <a:pt x="33830" y="60144"/>
                  </a:lnTo>
                  <a:lnTo>
                    <a:pt x="30771" y="63728"/>
                  </a:lnTo>
                  <a:lnTo>
                    <a:pt x="26748" y="69094"/>
                  </a:lnTo>
                  <a:lnTo>
                    <a:pt x="16985" y="82994"/>
                  </a:lnTo>
                  <a:lnTo>
                    <a:pt x="12596" y="88883"/>
                  </a:lnTo>
                  <a:lnTo>
                    <a:pt x="8678" y="93801"/>
                  </a:lnTo>
                  <a:lnTo>
                    <a:pt x="5073" y="98073"/>
                  </a:lnTo>
                  <a:lnTo>
                    <a:pt x="2670" y="104889"/>
                  </a:lnTo>
                  <a:lnTo>
                    <a:pt x="1069" y="113402"/>
                  </a:lnTo>
                  <a:lnTo>
                    <a:pt x="0" y="123046"/>
                  </a:lnTo>
                  <a:lnTo>
                    <a:pt x="281" y="131459"/>
                  </a:lnTo>
                  <a:lnTo>
                    <a:pt x="1460" y="139053"/>
                  </a:lnTo>
                  <a:lnTo>
                    <a:pt x="3238" y="146100"/>
                  </a:lnTo>
                  <a:lnTo>
                    <a:pt x="4423" y="152782"/>
                  </a:lnTo>
                  <a:lnTo>
                    <a:pt x="5214" y="159221"/>
                  </a:lnTo>
                  <a:lnTo>
                    <a:pt x="5740" y="165498"/>
                  </a:lnTo>
                  <a:lnTo>
                    <a:pt x="7084" y="170675"/>
                  </a:lnTo>
                  <a:lnTo>
                    <a:pt x="11223" y="179073"/>
                  </a:lnTo>
                  <a:lnTo>
                    <a:pt x="16369" y="188759"/>
                  </a:lnTo>
                  <a:lnTo>
                    <a:pt x="27758" y="211146"/>
                  </a:lnTo>
                  <a:lnTo>
                    <a:pt x="30692" y="215989"/>
                  </a:lnTo>
                  <a:lnTo>
                    <a:pt x="36597" y="224018"/>
                  </a:lnTo>
                  <a:lnTo>
                    <a:pt x="42530" y="230893"/>
                  </a:lnTo>
                  <a:lnTo>
                    <a:pt x="45501" y="234115"/>
                  </a:lnTo>
                  <a:lnTo>
                    <a:pt x="63904" y="252872"/>
                  </a:lnTo>
                  <a:lnTo>
                    <a:pt x="71656" y="259682"/>
                  </a:lnTo>
                  <a:lnTo>
                    <a:pt x="79801" y="266206"/>
                  </a:lnTo>
                  <a:lnTo>
                    <a:pt x="88208" y="272541"/>
                  </a:lnTo>
                  <a:lnTo>
                    <a:pt x="94804" y="276763"/>
                  </a:lnTo>
                  <a:lnTo>
                    <a:pt x="100194" y="279578"/>
                  </a:lnTo>
                  <a:lnTo>
                    <a:pt x="104780" y="281455"/>
                  </a:lnTo>
                  <a:lnTo>
                    <a:pt x="109821" y="282707"/>
                  </a:lnTo>
                  <a:lnTo>
                    <a:pt x="115166" y="283540"/>
                  </a:lnTo>
                  <a:lnTo>
                    <a:pt x="120714" y="284097"/>
                  </a:lnTo>
                  <a:lnTo>
                    <a:pt x="126397" y="283475"/>
                  </a:lnTo>
                  <a:lnTo>
                    <a:pt x="132170" y="282069"/>
                  </a:lnTo>
                  <a:lnTo>
                    <a:pt x="138003" y="280139"/>
                  </a:lnTo>
                  <a:lnTo>
                    <a:pt x="142884" y="278852"/>
                  </a:lnTo>
                  <a:lnTo>
                    <a:pt x="147130" y="277995"/>
                  </a:lnTo>
                  <a:lnTo>
                    <a:pt x="150953" y="277422"/>
                  </a:lnTo>
                  <a:lnTo>
                    <a:pt x="155486" y="275057"/>
                  </a:lnTo>
                  <a:lnTo>
                    <a:pt x="160493" y="271496"/>
                  </a:lnTo>
                  <a:lnTo>
                    <a:pt x="165814" y="267137"/>
                  </a:lnTo>
                  <a:lnTo>
                    <a:pt x="170354" y="263239"/>
                  </a:lnTo>
                  <a:lnTo>
                    <a:pt x="174374" y="259648"/>
                  </a:lnTo>
                  <a:lnTo>
                    <a:pt x="181485" y="252020"/>
                  </a:lnTo>
                  <a:lnTo>
                    <a:pt x="184771" y="247208"/>
                  </a:lnTo>
                  <a:lnTo>
                    <a:pt x="187953" y="242016"/>
                  </a:lnTo>
                  <a:lnTo>
                    <a:pt x="191067" y="236569"/>
                  </a:lnTo>
                  <a:lnTo>
                    <a:pt x="211131" y="200342"/>
                  </a:lnTo>
                  <a:lnTo>
                    <a:pt x="220409" y="183982"/>
                  </a:lnTo>
                  <a:lnTo>
                    <a:pt x="226595" y="171092"/>
                  </a:lnTo>
                  <a:lnTo>
                    <a:pt x="230719" y="160514"/>
                  </a:lnTo>
                  <a:lnTo>
                    <a:pt x="233468" y="151477"/>
                  </a:lnTo>
                  <a:lnTo>
                    <a:pt x="235300" y="143469"/>
                  </a:lnTo>
                  <a:lnTo>
                    <a:pt x="236522" y="136145"/>
                  </a:lnTo>
                  <a:lnTo>
                    <a:pt x="237337" y="129278"/>
                  </a:lnTo>
                  <a:lnTo>
                    <a:pt x="237880" y="122716"/>
                  </a:lnTo>
                  <a:lnTo>
                    <a:pt x="238242" y="116357"/>
                  </a:lnTo>
                  <a:lnTo>
                    <a:pt x="238644" y="103999"/>
                  </a:lnTo>
                  <a:lnTo>
                    <a:pt x="238823" y="91893"/>
                  </a:lnTo>
                  <a:lnTo>
                    <a:pt x="237879" y="84894"/>
                  </a:lnTo>
                  <a:lnTo>
                    <a:pt x="236257" y="77252"/>
                  </a:lnTo>
                  <a:lnTo>
                    <a:pt x="234183" y="69180"/>
                  </a:lnTo>
                  <a:lnTo>
                    <a:pt x="230817" y="61815"/>
                  </a:lnTo>
                  <a:lnTo>
                    <a:pt x="226588" y="54920"/>
                  </a:lnTo>
                  <a:lnTo>
                    <a:pt x="221784" y="48339"/>
                  </a:lnTo>
                  <a:lnTo>
                    <a:pt x="217590" y="42960"/>
                  </a:lnTo>
                  <a:lnTo>
                    <a:pt x="210283" y="34337"/>
                  </a:lnTo>
                  <a:lnTo>
                    <a:pt x="203729" y="27197"/>
                  </a:lnTo>
                  <a:lnTo>
                    <a:pt x="200591" y="23904"/>
                  </a:lnTo>
                  <a:lnTo>
                    <a:pt x="196516" y="21709"/>
                  </a:lnTo>
                  <a:lnTo>
                    <a:pt x="191814" y="20245"/>
                  </a:lnTo>
                  <a:lnTo>
                    <a:pt x="186696" y="19270"/>
                  </a:lnTo>
                  <a:lnTo>
                    <a:pt x="181299" y="18619"/>
                  </a:lnTo>
                  <a:lnTo>
                    <a:pt x="175716" y="18185"/>
                  </a:lnTo>
                  <a:lnTo>
                    <a:pt x="170011" y="17896"/>
                  </a:lnTo>
                  <a:lnTo>
                    <a:pt x="158379" y="17575"/>
                  </a:lnTo>
                  <a:lnTo>
                    <a:pt x="152499" y="17489"/>
                  </a:lnTo>
                  <a:lnTo>
                    <a:pt x="144611" y="18425"/>
                  </a:lnTo>
                  <a:lnTo>
                    <a:pt x="135383" y="20040"/>
                  </a:lnTo>
                  <a:lnTo>
                    <a:pt x="125262" y="22109"/>
                  </a:lnTo>
                  <a:lnTo>
                    <a:pt x="117523" y="23489"/>
                  </a:lnTo>
                  <a:lnTo>
                    <a:pt x="111371" y="24408"/>
                  </a:lnTo>
                  <a:lnTo>
                    <a:pt x="96091" y="26248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35" name="SMARTPenAnnotation521"/>
            <p:cNvSpPr/>
            <p:nvPr/>
          </p:nvSpPr>
          <p:spPr>
            <a:xfrm>
              <a:off x="5215099" y="5366784"/>
              <a:ext cx="455213" cy="346927"/>
            </a:xfrm>
            <a:custGeom>
              <a:avLst/>
              <a:gdLst/>
              <a:ahLst/>
              <a:cxnLst/>
              <a:rect l="0" t="0" r="0" b="0"/>
              <a:pathLst>
                <a:path w="455213" h="346927">
                  <a:moveTo>
                    <a:pt x="428463" y="44606"/>
                  </a:moveTo>
                  <a:lnTo>
                    <a:pt x="415197" y="37477"/>
                  </a:lnTo>
                  <a:lnTo>
                    <a:pt x="403651" y="28356"/>
                  </a:lnTo>
                  <a:lnTo>
                    <a:pt x="399907" y="27462"/>
                  </a:lnTo>
                  <a:lnTo>
                    <a:pt x="389418" y="26888"/>
                  </a:lnTo>
                  <a:lnTo>
                    <a:pt x="387551" y="25848"/>
                  </a:lnTo>
                  <a:lnTo>
                    <a:pt x="386305" y="24164"/>
                  </a:lnTo>
                  <a:lnTo>
                    <a:pt x="385475" y="22048"/>
                  </a:lnTo>
                  <a:lnTo>
                    <a:pt x="383930" y="20637"/>
                  </a:lnTo>
                  <a:lnTo>
                    <a:pt x="381907" y="19698"/>
                  </a:lnTo>
                  <a:lnTo>
                    <a:pt x="377014" y="18653"/>
                  </a:lnTo>
                  <a:lnTo>
                    <a:pt x="371531" y="18189"/>
                  </a:lnTo>
                  <a:lnTo>
                    <a:pt x="358127" y="13186"/>
                  </a:lnTo>
                  <a:lnTo>
                    <a:pt x="347263" y="8152"/>
                  </a:lnTo>
                  <a:lnTo>
                    <a:pt x="336811" y="3600"/>
                  </a:lnTo>
                  <a:lnTo>
                    <a:pt x="328859" y="1577"/>
                  </a:lnTo>
                  <a:lnTo>
                    <a:pt x="319372" y="677"/>
                  </a:lnTo>
                  <a:lnTo>
                    <a:pt x="308540" y="277"/>
                  </a:lnTo>
                  <a:lnTo>
                    <a:pt x="297112" y="100"/>
                  </a:lnTo>
                  <a:lnTo>
                    <a:pt x="255819" y="0"/>
                  </a:lnTo>
                  <a:lnTo>
                    <a:pt x="240938" y="978"/>
                  </a:lnTo>
                  <a:lnTo>
                    <a:pt x="227048" y="2622"/>
                  </a:lnTo>
                  <a:lnTo>
                    <a:pt x="213819" y="4711"/>
                  </a:lnTo>
                  <a:lnTo>
                    <a:pt x="204008" y="6103"/>
                  </a:lnTo>
                  <a:lnTo>
                    <a:pt x="190460" y="7649"/>
                  </a:lnTo>
                  <a:lnTo>
                    <a:pt x="182482" y="10047"/>
                  </a:lnTo>
                  <a:lnTo>
                    <a:pt x="173194" y="13629"/>
                  </a:lnTo>
                  <a:lnTo>
                    <a:pt x="163034" y="18001"/>
                  </a:lnTo>
                  <a:lnTo>
                    <a:pt x="152291" y="21909"/>
                  </a:lnTo>
                  <a:lnTo>
                    <a:pt x="141161" y="25506"/>
                  </a:lnTo>
                  <a:lnTo>
                    <a:pt x="129772" y="28896"/>
                  </a:lnTo>
                  <a:lnTo>
                    <a:pt x="121187" y="32148"/>
                  </a:lnTo>
                  <a:lnTo>
                    <a:pt x="109003" y="38408"/>
                  </a:lnTo>
                  <a:lnTo>
                    <a:pt x="97634" y="44497"/>
                  </a:lnTo>
                  <a:lnTo>
                    <a:pt x="91825" y="47510"/>
                  </a:lnTo>
                  <a:lnTo>
                    <a:pt x="84975" y="52495"/>
                  </a:lnTo>
                  <a:lnTo>
                    <a:pt x="77432" y="58795"/>
                  </a:lnTo>
                  <a:lnTo>
                    <a:pt x="69427" y="65971"/>
                  </a:lnTo>
                  <a:lnTo>
                    <a:pt x="61113" y="72740"/>
                  </a:lnTo>
                  <a:lnTo>
                    <a:pt x="52595" y="79238"/>
                  </a:lnTo>
                  <a:lnTo>
                    <a:pt x="43939" y="85553"/>
                  </a:lnTo>
                  <a:lnTo>
                    <a:pt x="37176" y="91747"/>
                  </a:lnTo>
                  <a:lnTo>
                    <a:pt x="31675" y="97862"/>
                  </a:lnTo>
                  <a:lnTo>
                    <a:pt x="27016" y="103923"/>
                  </a:lnTo>
                  <a:lnTo>
                    <a:pt x="19193" y="113302"/>
                  </a:lnTo>
                  <a:lnTo>
                    <a:pt x="12409" y="121771"/>
                  </a:lnTo>
                  <a:lnTo>
                    <a:pt x="6087" y="132149"/>
                  </a:lnTo>
                  <a:lnTo>
                    <a:pt x="4004" y="137695"/>
                  </a:lnTo>
                  <a:lnTo>
                    <a:pt x="2615" y="143376"/>
                  </a:lnTo>
                  <a:lnTo>
                    <a:pt x="1689" y="149149"/>
                  </a:lnTo>
                  <a:lnTo>
                    <a:pt x="1072" y="154981"/>
                  </a:lnTo>
                  <a:lnTo>
                    <a:pt x="661" y="160853"/>
                  </a:lnTo>
                  <a:lnTo>
                    <a:pt x="387" y="166753"/>
                  </a:lnTo>
                  <a:lnTo>
                    <a:pt x="82" y="181245"/>
                  </a:lnTo>
                  <a:lnTo>
                    <a:pt x="0" y="189277"/>
                  </a:lnTo>
                  <a:lnTo>
                    <a:pt x="938" y="197608"/>
                  </a:lnTo>
                  <a:lnTo>
                    <a:pt x="2556" y="206139"/>
                  </a:lnTo>
                  <a:lnTo>
                    <a:pt x="4626" y="214802"/>
                  </a:lnTo>
                  <a:lnTo>
                    <a:pt x="6999" y="222562"/>
                  </a:lnTo>
                  <a:lnTo>
                    <a:pt x="9573" y="229720"/>
                  </a:lnTo>
                  <a:lnTo>
                    <a:pt x="12281" y="236477"/>
                  </a:lnTo>
                  <a:lnTo>
                    <a:pt x="17063" y="244950"/>
                  </a:lnTo>
                  <a:lnTo>
                    <a:pt x="23228" y="254567"/>
                  </a:lnTo>
                  <a:lnTo>
                    <a:pt x="30314" y="264947"/>
                  </a:lnTo>
                  <a:lnTo>
                    <a:pt x="38015" y="274844"/>
                  </a:lnTo>
                  <a:lnTo>
                    <a:pt x="46125" y="284418"/>
                  </a:lnTo>
                  <a:lnTo>
                    <a:pt x="54508" y="293778"/>
                  </a:lnTo>
                  <a:lnTo>
                    <a:pt x="62082" y="301010"/>
                  </a:lnTo>
                  <a:lnTo>
                    <a:pt x="75788" y="311691"/>
                  </a:lnTo>
                  <a:lnTo>
                    <a:pt x="88495" y="319746"/>
                  </a:lnTo>
                  <a:lnTo>
                    <a:pt x="99764" y="326632"/>
                  </a:lnTo>
                  <a:lnTo>
                    <a:pt x="108081" y="333001"/>
                  </a:lnTo>
                  <a:lnTo>
                    <a:pt x="112680" y="335096"/>
                  </a:lnTo>
                  <a:lnTo>
                    <a:pt x="123080" y="337424"/>
                  </a:lnTo>
                  <a:lnTo>
                    <a:pt x="134319" y="338458"/>
                  </a:lnTo>
                  <a:lnTo>
                    <a:pt x="140093" y="338734"/>
                  </a:lnTo>
                  <a:lnTo>
                    <a:pt x="148904" y="339911"/>
                  </a:lnTo>
                  <a:lnTo>
                    <a:pt x="159738" y="341687"/>
                  </a:lnTo>
                  <a:lnTo>
                    <a:pt x="171923" y="343863"/>
                  </a:lnTo>
                  <a:lnTo>
                    <a:pt x="182030" y="345314"/>
                  </a:lnTo>
                  <a:lnTo>
                    <a:pt x="190753" y="346281"/>
                  </a:lnTo>
                  <a:lnTo>
                    <a:pt x="198552" y="346926"/>
                  </a:lnTo>
                  <a:lnTo>
                    <a:pt x="209704" y="346364"/>
                  </a:lnTo>
                  <a:lnTo>
                    <a:pt x="223093" y="344997"/>
                  </a:lnTo>
                  <a:lnTo>
                    <a:pt x="237972" y="343093"/>
                  </a:lnTo>
                  <a:lnTo>
                    <a:pt x="250867" y="339840"/>
                  </a:lnTo>
                  <a:lnTo>
                    <a:pt x="262441" y="335686"/>
                  </a:lnTo>
                  <a:lnTo>
                    <a:pt x="273133" y="330933"/>
                  </a:lnTo>
                  <a:lnTo>
                    <a:pt x="295597" y="320360"/>
                  </a:lnTo>
                  <a:lnTo>
                    <a:pt x="307143" y="314763"/>
                  </a:lnTo>
                  <a:lnTo>
                    <a:pt x="319802" y="308054"/>
                  </a:lnTo>
                  <a:lnTo>
                    <a:pt x="347096" y="292663"/>
                  </a:lnTo>
                  <a:lnTo>
                    <a:pt x="357351" y="285384"/>
                  </a:lnTo>
                  <a:lnTo>
                    <a:pt x="365180" y="278546"/>
                  </a:lnTo>
                  <a:lnTo>
                    <a:pt x="371392" y="272003"/>
                  </a:lnTo>
                  <a:lnTo>
                    <a:pt x="383585" y="262089"/>
                  </a:lnTo>
                  <a:lnTo>
                    <a:pt x="389615" y="258055"/>
                  </a:lnTo>
                  <a:lnTo>
                    <a:pt x="398960" y="248282"/>
                  </a:lnTo>
                  <a:lnTo>
                    <a:pt x="402841" y="242898"/>
                  </a:lnTo>
                  <a:lnTo>
                    <a:pt x="407413" y="237324"/>
                  </a:lnTo>
                  <a:lnTo>
                    <a:pt x="412445" y="231624"/>
                  </a:lnTo>
                  <a:lnTo>
                    <a:pt x="423328" y="219999"/>
                  </a:lnTo>
                  <a:lnTo>
                    <a:pt x="434780" y="208217"/>
                  </a:lnTo>
                  <a:lnTo>
                    <a:pt x="438628" y="202298"/>
                  </a:lnTo>
                  <a:lnTo>
                    <a:pt x="441192" y="196367"/>
                  </a:lnTo>
                  <a:lnTo>
                    <a:pt x="442902" y="190428"/>
                  </a:lnTo>
                  <a:lnTo>
                    <a:pt x="445034" y="184485"/>
                  </a:lnTo>
                  <a:lnTo>
                    <a:pt x="447448" y="178538"/>
                  </a:lnTo>
                  <a:lnTo>
                    <a:pt x="450050" y="172589"/>
                  </a:lnTo>
                  <a:lnTo>
                    <a:pt x="452940" y="163335"/>
                  </a:lnTo>
                  <a:lnTo>
                    <a:pt x="454567" y="152545"/>
                  </a:lnTo>
                  <a:lnTo>
                    <a:pt x="455049" y="143065"/>
                  </a:lnTo>
                  <a:lnTo>
                    <a:pt x="455192" y="133972"/>
                  </a:lnTo>
                  <a:lnTo>
                    <a:pt x="455212" y="130973"/>
                  </a:lnTo>
                  <a:lnTo>
                    <a:pt x="453241" y="125997"/>
                  </a:lnTo>
                  <a:lnTo>
                    <a:pt x="449942" y="119702"/>
                  </a:lnTo>
                  <a:lnTo>
                    <a:pt x="445759" y="112529"/>
                  </a:lnTo>
                  <a:lnTo>
                    <a:pt x="438465" y="101914"/>
                  </a:lnTo>
                  <a:lnTo>
                    <a:pt x="432909" y="93889"/>
                  </a:lnTo>
                  <a:lnTo>
                    <a:pt x="430439" y="87014"/>
                  </a:lnTo>
                  <a:lnTo>
                    <a:pt x="427796" y="83793"/>
                  </a:lnTo>
                  <a:lnTo>
                    <a:pt x="411942" y="71492"/>
                  </a:lnTo>
                  <a:lnTo>
                    <a:pt x="402071" y="62495"/>
                  </a:lnTo>
                  <a:lnTo>
                    <a:pt x="394905" y="56525"/>
                  </a:lnTo>
                  <a:lnTo>
                    <a:pt x="385106" y="50565"/>
                  </a:lnTo>
                  <a:lnTo>
                    <a:pt x="371490" y="47254"/>
                  </a:lnTo>
                  <a:lnTo>
                    <a:pt x="363692" y="46372"/>
                  </a:lnTo>
                  <a:lnTo>
                    <a:pt x="354524" y="44791"/>
                  </a:lnTo>
                  <a:lnTo>
                    <a:pt x="344444" y="42745"/>
                  </a:lnTo>
                  <a:lnTo>
                    <a:pt x="333755" y="40389"/>
                  </a:lnTo>
                  <a:lnTo>
                    <a:pt x="323652" y="38818"/>
                  </a:lnTo>
                  <a:lnTo>
                    <a:pt x="313941" y="37771"/>
                  </a:lnTo>
                  <a:lnTo>
                    <a:pt x="304490" y="37073"/>
                  </a:lnTo>
                  <a:lnTo>
                    <a:pt x="297197" y="37599"/>
                  </a:lnTo>
                  <a:lnTo>
                    <a:pt x="291343" y="38943"/>
                  </a:lnTo>
                  <a:lnTo>
                    <a:pt x="276658" y="44606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36" name="SMARTPenAnnotation522"/>
            <p:cNvSpPr/>
            <p:nvPr/>
          </p:nvSpPr>
          <p:spPr>
            <a:xfrm>
              <a:off x="4395625" y="2670120"/>
              <a:ext cx="1754427" cy="2169739"/>
            </a:xfrm>
            <a:custGeom>
              <a:avLst/>
              <a:gdLst/>
              <a:ahLst/>
              <a:cxnLst/>
              <a:rect l="0" t="0" r="0" b="0"/>
              <a:pathLst>
                <a:path w="1754427" h="2169739">
                  <a:moveTo>
                    <a:pt x="1203289" y="2134051"/>
                  </a:moveTo>
                  <a:lnTo>
                    <a:pt x="1203289" y="2139196"/>
                  </a:lnTo>
                  <a:lnTo>
                    <a:pt x="1203289" y="2136999"/>
                  </a:lnTo>
                  <a:lnTo>
                    <a:pt x="1203289" y="2139666"/>
                  </a:lnTo>
                  <a:lnTo>
                    <a:pt x="1204281" y="2140770"/>
                  </a:lnTo>
                  <a:lnTo>
                    <a:pt x="1205935" y="2141508"/>
                  </a:lnTo>
                  <a:lnTo>
                    <a:pt x="1210977" y="2142690"/>
                  </a:lnTo>
                  <a:lnTo>
                    <a:pt x="1216591" y="2142895"/>
                  </a:lnTo>
                  <a:lnTo>
                    <a:pt x="1218110" y="2143916"/>
                  </a:lnTo>
                  <a:lnTo>
                    <a:pt x="1219122" y="2145589"/>
                  </a:lnTo>
                  <a:lnTo>
                    <a:pt x="1219798" y="2147696"/>
                  </a:lnTo>
                  <a:lnTo>
                    <a:pt x="1221240" y="2149101"/>
                  </a:lnTo>
                  <a:lnTo>
                    <a:pt x="1223194" y="2150038"/>
                  </a:lnTo>
                  <a:lnTo>
                    <a:pt x="1228010" y="2151078"/>
                  </a:lnTo>
                  <a:lnTo>
                    <a:pt x="1233458" y="2151541"/>
                  </a:lnTo>
                  <a:lnTo>
                    <a:pt x="1253161" y="2157975"/>
                  </a:lnTo>
                  <a:lnTo>
                    <a:pt x="1288708" y="2161581"/>
                  </a:lnTo>
                  <a:lnTo>
                    <a:pt x="1306099" y="2166903"/>
                  </a:lnTo>
                  <a:lnTo>
                    <a:pt x="1357676" y="2169695"/>
                  </a:lnTo>
                  <a:lnTo>
                    <a:pt x="1365502" y="2169738"/>
                  </a:lnTo>
                  <a:lnTo>
                    <a:pt x="1368977" y="2168756"/>
                  </a:lnTo>
                  <a:lnTo>
                    <a:pt x="1375485" y="2165020"/>
                  </a:lnTo>
                  <a:lnTo>
                    <a:pt x="1386977" y="2162698"/>
                  </a:lnTo>
                  <a:lnTo>
                    <a:pt x="1394209" y="2162079"/>
                  </a:lnTo>
                  <a:lnTo>
                    <a:pt x="1404889" y="2158745"/>
                  </a:lnTo>
                  <a:lnTo>
                    <a:pt x="1409126" y="2156467"/>
                  </a:lnTo>
                  <a:lnTo>
                    <a:pt x="1419127" y="2153936"/>
                  </a:lnTo>
                  <a:lnTo>
                    <a:pt x="1430185" y="2151819"/>
                  </a:lnTo>
                  <a:lnTo>
                    <a:pt x="1441715" y="2147570"/>
                  </a:lnTo>
                  <a:lnTo>
                    <a:pt x="1450808" y="2142375"/>
                  </a:lnTo>
                  <a:lnTo>
                    <a:pt x="1469470" y="2130955"/>
                  </a:lnTo>
                  <a:lnTo>
                    <a:pt x="1480672" y="2127715"/>
                  </a:lnTo>
                  <a:lnTo>
                    <a:pt x="1486438" y="2126850"/>
                  </a:lnTo>
                  <a:lnTo>
                    <a:pt x="1491273" y="2124290"/>
                  </a:lnTo>
                  <a:lnTo>
                    <a:pt x="1504804" y="2112197"/>
                  </a:lnTo>
                  <a:lnTo>
                    <a:pt x="1532391" y="2096073"/>
                  </a:lnTo>
                  <a:lnTo>
                    <a:pt x="1584634" y="2047324"/>
                  </a:lnTo>
                  <a:lnTo>
                    <a:pt x="1608170" y="2024831"/>
                  </a:lnTo>
                  <a:lnTo>
                    <a:pt x="1637876" y="2001831"/>
                  </a:lnTo>
                  <a:lnTo>
                    <a:pt x="1647131" y="1987974"/>
                  </a:lnTo>
                  <a:lnTo>
                    <a:pt x="1655544" y="1972886"/>
                  </a:lnTo>
                  <a:lnTo>
                    <a:pt x="1702616" y="1910853"/>
                  </a:lnTo>
                  <a:lnTo>
                    <a:pt x="1726438" y="1857443"/>
                  </a:lnTo>
                  <a:lnTo>
                    <a:pt x="1748481" y="1802482"/>
                  </a:lnTo>
                  <a:lnTo>
                    <a:pt x="1754426" y="1774973"/>
                  </a:lnTo>
                  <a:lnTo>
                    <a:pt x="1749021" y="1715432"/>
                  </a:lnTo>
                  <a:lnTo>
                    <a:pt x="1745808" y="1699621"/>
                  </a:lnTo>
                  <a:lnTo>
                    <a:pt x="1730920" y="1663820"/>
                  </a:lnTo>
                  <a:lnTo>
                    <a:pt x="1719347" y="1644371"/>
                  </a:lnTo>
                  <a:lnTo>
                    <a:pt x="1662607" y="1578235"/>
                  </a:lnTo>
                  <a:lnTo>
                    <a:pt x="1646189" y="1560805"/>
                  </a:lnTo>
                  <a:lnTo>
                    <a:pt x="1586257" y="1510719"/>
                  </a:lnTo>
                  <a:lnTo>
                    <a:pt x="1485929" y="1440154"/>
                  </a:lnTo>
                  <a:lnTo>
                    <a:pt x="1441685" y="1413233"/>
                  </a:lnTo>
                  <a:lnTo>
                    <a:pt x="1400524" y="1391016"/>
                  </a:lnTo>
                  <a:lnTo>
                    <a:pt x="1349846" y="1368669"/>
                  </a:lnTo>
                  <a:lnTo>
                    <a:pt x="1296047" y="1349569"/>
                  </a:lnTo>
                  <a:lnTo>
                    <a:pt x="1255428" y="1335932"/>
                  </a:lnTo>
                  <a:lnTo>
                    <a:pt x="1224158" y="1328128"/>
                  </a:lnTo>
                  <a:lnTo>
                    <a:pt x="1186443" y="1319949"/>
                  </a:lnTo>
                  <a:lnTo>
                    <a:pt x="1144434" y="1311519"/>
                  </a:lnTo>
                  <a:lnTo>
                    <a:pt x="1089818" y="1302153"/>
                  </a:lnTo>
                  <a:lnTo>
                    <a:pt x="1042337" y="1294235"/>
                  </a:lnTo>
                  <a:lnTo>
                    <a:pt x="1006771" y="1288251"/>
                  </a:lnTo>
                  <a:lnTo>
                    <a:pt x="963161" y="1283832"/>
                  </a:lnTo>
                  <a:lnTo>
                    <a:pt x="916835" y="1276239"/>
                  </a:lnTo>
                  <a:lnTo>
                    <a:pt x="881611" y="1270351"/>
                  </a:lnTo>
                  <a:lnTo>
                    <a:pt x="832810" y="1268607"/>
                  </a:lnTo>
                  <a:lnTo>
                    <a:pt x="355195" y="1267876"/>
                  </a:lnTo>
                  <a:lnTo>
                    <a:pt x="307741" y="1263132"/>
                  </a:lnTo>
                  <a:lnTo>
                    <a:pt x="256892" y="1249780"/>
                  </a:lnTo>
                  <a:lnTo>
                    <a:pt x="232644" y="1243660"/>
                  </a:lnTo>
                  <a:lnTo>
                    <a:pt x="219242" y="1241236"/>
                  </a:lnTo>
                  <a:lnTo>
                    <a:pt x="206672" y="1236851"/>
                  </a:lnTo>
                  <a:lnTo>
                    <a:pt x="194470" y="1228950"/>
                  </a:lnTo>
                  <a:lnTo>
                    <a:pt x="140662" y="1186870"/>
                  </a:lnTo>
                  <a:lnTo>
                    <a:pt x="111883" y="1157656"/>
                  </a:lnTo>
                  <a:lnTo>
                    <a:pt x="103725" y="1145795"/>
                  </a:lnTo>
                  <a:lnTo>
                    <a:pt x="75217" y="1078951"/>
                  </a:lnTo>
                  <a:lnTo>
                    <a:pt x="63433" y="1017759"/>
                  </a:lnTo>
                  <a:lnTo>
                    <a:pt x="55962" y="954220"/>
                  </a:lnTo>
                  <a:lnTo>
                    <a:pt x="58405" y="886652"/>
                  </a:lnTo>
                  <a:lnTo>
                    <a:pt x="62562" y="830972"/>
                  </a:lnTo>
                  <a:lnTo>
                    <a:pt x="72644" y="768490"/>
                  </a:lnTo>
                  <a:lnTo>
                    <a:pt x="90093" y="706145"/>
                  </a:lnTo>
                  <a:lnTo>
                    <a:pt x="112880" y="644889"/>
                  </a:lnTo>
                  <a:lnTo>
                    <a:pt x="153240" y="559469"/>
                  </a:lnTo>
                  <a:lnTo>
                    <a:pt x="187606" y="473795"/>
                  </a:lnTo>
                  <a:lnTo>
                    <a:pt x="214682" y="409942"/>
                  </a:lnTo>
                  <a:lnTo>
                    <a:pt x="227256" y="361462"/>
                  </a:lnTo>
                  <a:lnTo>
                    <a:pt x="229746" y="347101"/>
                  </a:lnTo>
                  <a:lnTo>
                    <a:pt x="237483" y="320371"/>
                  </a:lnTo>
                  <a:lnTo>
                    <a:pt x="237614" y="268036"/>
                  </a:lnTo>
                  <a:lnTo>
                    <a:pt x="231672" y="235752"/>
                  </a:lnTo>
                  <a:lnTo>
                    <a:pt x="223420" y="206562"/>
                  </a:lnTo>
                  <a:lnTo>
                    <a:pt x="219087" y="185126"/>
                  </a:lnTo>
                  <a:lnTo>
                    <a:pt x="214209" y="170503"/>
                  </a:lnTo>
                  <a:lnTo>
                    <a:pt x="206877" y="155700"/>
                  </a:lnTo>
                  <a:lnTo>
                    <a:pt x="203272" y="140180"/>
                  </a:lnTo>
                  <a:lnTo>
                    <a:pt x="197353" y="128856"/>
                  </a:lnTo>
                  <a:lnTo>
                    <a:pt x="194166" y="119217"/>
                  </a:lnTo>
                  <a:lnTo>
                    <a:pt x="188371" y="110077"/>
                  </a:lnTo>
                  <a:lnTo>
                    <a:pt x="185221" y="101085"/>
                  </a:lnTo>
                  <a:lnTo>
                    <a:pt x="178445" y="92137"/>
                  </a:lnTo>
                  <a:lnTo>
                    <a:pt x="172995" y="86180"/>
                  </a:lnTo>
                  <a:lnTo>
                    <a:pt x="171145" y="83202"/>
                  </a:lnTo>
                  <a:lnTo>
                    <a:pt x="167549" y="74271"/>
                  </a:lnTo>
                  <a:lnTo>
                    <a:pt x="163192" y="68317"/>
                  </a:lnTo>
                  <a:lnTo>
                    <a:pt x="145679" y="54647"/>
                  </a:lnTo>
                  <a:lnTo>
                    <a:pt x="135282" y="49012"/>
                  </a:lnTo>
                  <a:lnTo>
                    <a:pt x="127353" y="46508"/>
                  </a:lnTo>
                  <a:lnTo>
                    <a:pt x="120522" y="45395"/>
                  </a:lnTo>
                  <a:lnTo>
                    <a:pt x="117311" y="44106"/>
                  </a:lnTo>
                  <a:lnTo>
                    <a:pt x="111099" y="40028"/>
                  </a:lnTo>
                  <a:lnTo>
                    <a:pt x="102384" y="37554"/>
                  </a:lnTo>
                  <a:lnTo>
                    <a:pt x="71139" y="35966"/>
                  </a:lnTo>
                  <a:lnTo>
                    <a:pt x="57504" y="38394"/>
                  </a:lnTo>
                  <a:lnTo>
                    <a:pt x="52479" y="40431"/>
                  </a:lnTo>
                  <a:lnTo>
                    <a:pt x="49129" y="42781"/>
                  </a:lnTo>
                  <a:lnTo>
                    <a:pt x="46896" y="45340"/>
                  </a:lnTo>
                  <a:lnTo>
                    <a:pt x="45407" y="48038"/>
                  </a:lnTo>
                  <a:lnTo>
                    <a:pt x="45407" y="49837"/>
                  </a:lnTo>
                  <a:lnTo>
                    <a:pt x="46399" y="51036"/>
                  </a:lnTo>
                  <a:lnTo>
                    <a:pt x="48052" y="51835"/>
                  </a:lnTo>
                  <a:lnTo>
                    <a:pt x="52535" y="52723"/>
                  </a:lnTo>
                  <a:lnTo>
                    <a:pt x="55119" y="52960"/>
                  </a:lnTo>
                  <a:lnTo>
                    <a:pt x="56843" y="54111"/>
                  </a:lnTo>
                  <a:lnTo>
                    <a:pt x="57991" y="55869"/>
                  </a:lnTo>
                  <a:lnTo>
                    <a:pt x="58757" y="58034"/>
                  </a:lnTo>
                  <a:lnTo>
                    <a:pt x="60259" y="59477"/>
                  </a:lnTo>
                  <a:lnTo>
                    <a:pt x="62254" y="60440"/>
                  </a:lnTo>
                  <a:lnTo>
                    <a:pt x="67115" y="61509"/>
                  </a:lnTo>
                  <a:lnTo>
                    <a:pt x="120999" y="62289"/>
                  </a:lnTo>
                  <a:lnTo>
                    <a:pt x="167014" y="62364"/>
                  </a:lnTo>
                  <a:lnTo>
                    <a:pt x="162577" y="62364"/>
                  </a:lnTo>
                  <a:lnTo>
                    <a:pt x="150238" y="57623"/>
                  </a:lnTo>
                  <a:lnTo>
                    <a:pt x="134427" y="48125"/>
                  </a:lnTo>
                  <a:lnTo>
                    <a:pt x="119848" y="45577"/>
                  </a:lnTo>
                  <a:lnTo>
                    <a:pt x="93148" y="44547"/>
                  </a:lnTo>
                  <a:lnTo>
                    <a:pt x="67913" y="36128"/>
                  </a:lnTo>
                  <a:lnTo>
                    <a:pt x="57054" y="35684"/>
                  </a:lnTo>
                  <a:lnTo>
                    <a:pt x="55156" y="34656"/>
                  </a:lnTo>
                  <a:lnTo>
                    <a:pt x="53890" y="32977"/>
                  </a:lnTo>
                  <a:lnTo>
                    <a:pt x="51859" y="27896"/>
                  </a:lnTo>
                  <a:lnTo>
                    <a:pt x="56873" y="24555"/>
                  </a:lnTo>
                  <a:lnTo>
                    <a:pt x="64724" y="20755"/>
                  </a:lnTo>
                  <a:lnTo>
                    <a:pt x="74722" y="17624"/>
                  </a:lnTo>
                  <a:lnTo>
                    <a:pt x="80925" y="13375"/>
                  </a:lnTo>
                  <a:lnTo>
                    <a:pt x="117539" y="3555"/>
                  </a:lnTo>
                  <a:lnTo>
                    <a:pt x="137416" y="343"/>
                  </a:lnTo>
                  <a:lnTo>
                    <a:pt x="137504" y="181"/>
                  </a:lnTo>
                  <a:lnTo>
                    <a:pt x="134955" y="0"/>
                  </a:lnTo>
                  <a:lnTo>
                    <a:pt x="116633" y="7557"/>
                  </a:lnTo>
                  <a:lnTo>
                    <a:pt x="59465" y="39541"/>
                  </a:lnTo>
                  <a:lnTo>
                    <a:pt x="38547" y="51964"/>
                  </a:lnTo>
                  <a:lnTo>
                    <a:pt x="17850" y="65050"/>
                  </a:lnTo>
                  <a:lnTo>
                    <a:pt x="9016" y="68519"/>
                  </a:lnTo>
                  <a:lnTo>
                    <a:pt x="5271" y="69443"/>
                  </a:lnTo>
                  <a:lnTo>
                    <a:pt x="2774" y="71052"/>
                  </a:lnTo>
                  <a:lnTo>
                    <a:pt x="1110" y="73117"/>
                  </a:lnTo>
                  <a:lnTo>
                    <a:pt x="0" y="75486"/>
                  </a:lnTo>
                  <a:lnTo>
                    <a:pt x="252" y="77065"/>
                  </a:lnTo>
                  <a:lnTo>
                    <a:pt x="1413" y="78118"/>
                  </a:lnTo>
                  <a:lnTo>
                    <a:pt x="15145" y="84548"/>
                  </a:lnTo>
                  <a:lnTo>
                    <a:pt x="72056" y="118603"/>
                  </a:lnTo>
                  <a:lnTo>
                    <a:pt x="104937" y="142731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37" name="SMARTPenAnnotation523"/>
            <p:cNvSpPr/>
            <p:nvPr/>
          </p:nvSpPr>
          <p:spPr>
            <a:xfrm>
              <a:off x="4246386" y="3103485"/>
              <a:ext cx="2279418" cy="2388273"/>
            </a:xfrm>
            <a:custGeom>
              <a:avLst/>
              <a:gdLst/>
              <a:ahLst/>
              <a:cxnLst/>
              <a:rect l="0" t="0" r="0" b="0"/>
              <a:pathLst>
                <a:path w="2279418" h="2388273">
                  <a:moveTo>
                    <a:pt x="1397176" y="2388272"/>
                  </a:moveTo>
                  <a:lnTo>
                    <a:pt x="1401917" y="2383532"/>
                  </a:lnTo>
                  <a:lnTo>
                    <a:pt x="1404305" y="2382135"/>
                  </a:lnTo>
                  <a:lnTo>
                    <a:pt x="1422907" y="2374970"/>
                  </a:lnTo>
                  <a:lnTo>
                    <a:pt x="1439043" y="2365176"/>
                  </a:lnTo>
                  <a:lnTo>
                    <a:pt x="1508687" y="2345232"/>
                  </a:lnTo>
                  <a:lnTo>
                    <a:pt x="1572815" y="2321199"/>
                  </a:lnTo>
                  <a:lnTo>
                    <a:pt x="1637026" y="2298105"/>
                  </a:lnTo>
                  <a:lnTo>
                    <a:pt x="1742725" y="2251216"/>
                  </a:lnTo>
                  <a:lnTo>
                    <a:pt x="1801777" y="2224171"/>
                  </a:lnTo>
                  <a:lnTo>
                    <a:pt x="1854481" y="2198921"/>
                  </a:lnTo>
                  <a:lnTo>
                    <a:pt x="1918338" y="2158496"/>
                  </a:lnTo>
                  <a:lnTo>
                    <a:pt x="1980225" y="2119326"/>
                  </a:lnTo>
                  <a:lnTo>
                    <a:pt x="2048674" y="2057812"/>
                  </a:lnTo>
                  <a:lnTo>
                    <a:pt x="2111530" y="1988295"/>
                  </a:lnTo>
                  <a:lnTo>
                    <a:pt x="2128408" y="1968411"/>
                  </a:lnTo>
                  <a:lnTo>
                    <a:pt x="2173894" y="1904985"/>
                  </a:lnTo>
                  <a:lnTo>
                    <a:pt x="2211486" y="1835374"/>
                  </a:lnTo>
                  <a:lnTo>
                    <a:pt x="2234209" y="1761014"/>
                  </a:lnTo>
                  <a:lnTo>
                    <a:pt x="2265950" y="1628104"/>
                  </a:lnTo>
                  <a:lnTo>
                    <a:pt x="2275149" y="1572135"/>
                  </a:lnTo>
                  <a:lnTo>
                    <a:pt x="2279417" y="1505280"/>
                  </a:lnTo>
                  <a:lnTo>
                    <a:pt x="2274723" y="1441087"/>
                  </a:lnTo>
                  <a:lnTo>
                    <a:pt x="2265370" y="1369840"/>
                  </a:lnTo>
                  <a:lnTo>
                    <a:pt x="2251323" y="1295349"/>
                  </a:lnTo>
                  <a:lnTo>
                    <a:pt x="2221512" y="1226739"/>
                  </a:lnTo>
                  <a:lnTo>
                    <a:pt x="2189740" y="1160897"/>
                  </a:lnTo>
                  <a:lnTo>
                    <a:pt x="2169225" y="1129101"/>
                  </a:lnTo>
                  <a:lnTo>
                    <a:pt x="2112899" y="1066006"/>
                  </a:lnTo>
                  <a:lnTo>
                    <a:pt x="2047436" y="999738"/>
                  </a:lnTo>
                  <a:lnTo>
                    <a:pt x="1987051" y="950823"/>
                  </a:lnTo>
                  <a:lnTo>
                    <a:pt x="1935501" y="914976"/>
                  </a:lnTo>
                  <a:lnTo>
                    <a:pt x="1866573" y="871909"/>
                  </a:lnTo>
                  <a:lnTo>
                    <a:pt x="1801037" y="833920"/>
                  </a:lnTo>
                  <a:lnTo>
                    <a:pt x="1730467" y="805029"/>
                  </a:lnTo>
                  <a:lnTo>
                    <a:pt x="1671009" y="787312"/>
                  </a:lnTo>
                  <a:lnTo>
                    <a:pt x="1530386" y="745995"/>
                  </a:lnTo>
                  <a:lnTo>
                    <a:pt x="1468836" y="730078"/>
                  </a:lnTo>
                  <a:lnTo>
                    <a:pt x="1405841" y="716473"/>
                  </a:lnTo>
                  <a:lnTo>
                    <a:pt x="1346485" y="708224"/>
                  </a:lnTo>
                  <a:lnTo>
                    <a:pt x="1278310" y="700578"/>
                  </a:lnTo>
                  <a:lnTo>
                    <a:pt x="1216024" y="693006"/>
                  </a:lnTo>
                  <a:lnTo>
                    <a:pt x="1161049" y="692039"/>
                  </a:lnTo>
                  <a:lnTo>
                    <a:pt x="976644" y="691642"/>
                  </a:lnTo>
                  <a:lnTo>
                    <a:pt x="905915" y="696778"/>
                  </a:lnTo>
                  <a:lnTo>
                    <a:pt x="812248" y="692214"/>
                  </a:lnTo>
                  <a:lnTo>
                    <a:pt x="751806" y="686455"/>
                  </a:lnTo>
                  <a:lnTo>
                    <a:pt x="660823" y="671537"/>
                  </a:lnTo>
                  <a:lnTo>
                    <a:pt x="599119" y="657345"/>
                  </a:lnTo>
                  <a:lnTo>
                    <a:pt x="533281" y="629627"/>
                  </a:lnTo>
                  <a:lnTo>
                    <a:pt x="466873" y="596550"/>
                  </a:lnTo>
                  <a:lnTo>
                    <a:pt x="450923" y="583533"/>
                  </a:lnTo>
                  <a:lnTo>
                    <a:pt x="413682" y="544638"/>
                  </a:lnTo>
                  <a:lnTo>
                    <a:pt x="376332" y="488218"/>
                  </a:lnTo>
                  <a:lnTo>
                    <a:pt x="365225" y="464894"/>
                  </a:lnTo>
                  <a:lnTo>
                    <a:pt x="356643" y="433730"/>
                  </a:lnTo>
                  <a:lnTo>
                    <a:pt x="353240" y="371769"/>
                  </a:lnTo>
                  <a:lnTo>
                    <a:pt x="352568" y="294192"/>
                  </a:lnTo>
                  <a:lnTo>
                    <a:pt x="349830" y="274221"/>
                  </a:lnTo>
                  <a:lnTo>
                    <a:pt x="345356" y="257400"/>
                  </a:lnTo>
                  <a:lnTo>
                    <a:pt x="343845" y="242827"/>
                  </a:lnTo>
                  <a:lnTo>
                    <a:pt x="342729" y="239632"/>
                  </a:lnTo>
                  <a:lnTo>
                    <a:pt x="337409" y="230394"/>
                  </a:lnTo>
                  <a:lnTo>
                    <a:pt x="335817" y="224369"/>
                  </a:lnTo>
                  <a:lnTo>
                    <a:pt x="334401" y="222365"/>
                  </a:lnTo>
                  <a:lnTo>
                    <a:pt x="332463" y="221030"/>
                  </a:lnTo>
                  <a:lnTo>
                    <a:pt x="330180" y="220140"/>
                  </a:lnTo>
                  <a:lnTo>
                    <a:pt x="328658" y="218553"/>
                  </a:lnTo>
                  <a:lnTo>
                    <a:pt x="327643" y="216504"/>
                  </a:lnTo>
                  <a:lnTo>
                    <a:pt x="326515" y="211581"/>
                  </a:lnTo>
                  <a:lnTo>
                    <a:pt x="326014" y="206086"/>
                  </a:lnTo>
                  <a:lnTo>
                    <a:pt x="324889" y="203231"/>
                  </a:lnTo>
                  <a:lnTo>
                    <a:pt x="313220" y="183820"/>
                  </a:lnTo>
                  <a:lnTo>
                    <a:pt x="310183" y="172912"/>
                  </a:lnTo>
                  <a:lnTo>
                    <a:pt x="309374" y="167225"/>
                  </a:lnTo>
                  <a:lnTo>
                    <a:pt x="300536" y="152968"/>
                  </a:lnTo>
                  <a:lnTo>
                    <a:pt x="269682" y="110343"/>
                  </a:lnTo>
                  <a:lnTo>
                    <a:pt x="266028" y="103214"/>
                  </a:lnTo>
                  <a:lnTo>
                    <a:pt x="265054" y="99923"/>
                  </a:lnTo>
                  <a:lnTo>
                    <a:pt x="261326" y="93622"/>
                  </a:lnTo>
                  <a:lnTo>
                    <a:pt x="258942" y="90552"/>
                  </a:lnTo>
                  <a:lnTo>
                    <a:pt x="256362" y="88506"/>
                  </a:lnTo>
                  <a:lnTo>
                    <a:pt x="253649" y="87142"/>
                  </a:lnTo>
                  <a:lnTo>
                    <a:pt x="250848" y="86232"/>
                  </a:lnTo>
                  <a:lnTo>
                    <a:pt x="245090" y="82576"/>
                  </a:lnTo>
                  <a:lnTo>
                    <a:pt x="238232" y="77643"/>
                  </a:lnTo>
                  <a:lnTo>
                    <a:pt x="224206" y="70280"/>
                  </a:lnTo>
                  <a:lnTo>
                    <a:pt x="216713" y="68210"/>
                  </a:lnTo>
                  <a:lnTo>
                    <a:pt x="150962" y="66699"/>
                  </a:lnTo>
                  <a:lnTo>
                    <a:pt x="78204" y="74937"/>
                  </a:lnTo>
                  <a:lnTo>
                    <a:pt x="36170" y="75477"/>
                  </a:lnTo>
                  <a:lnTo>
                    <a:pt x="119156" y="75483"/>
                  </a:lnTo>
                  <a:lnTo>
                    <a:pt x="122491" y="74491"/>
                  </a:lnTo>
                  <a:lnTo>
                    <a:pt x="124714" y="72837"/>
                  </a:lnTo>
                  <a:lnTo>
                    <a:pt x="126196" y="70743"/>
                  </a:lnTo>
                  <a:lnTo>
                    <a:pt x="128176" y="69346"/>
                  </a:lnTo>
                  <a:lnTo>
                    <a:pt x="135704" y="66389"/>
                  </a:lnTo>
                  <a:lnTo>
                    <a:pt x="145334" y="58974"/>
                  </a:lnTo>
                  <a:lnTo>
                    <a:pt x="145896" y="57532"/>
                  </a:lnTo>
                  <a:lnTo>
                    <a:pt x="146520" y="53284"/>
                  </a:lnTo>
                  <a:lnTo>
                    <a:pt x="144152" y="45442"/>
                  </a:lnTo>
                  <a:lnTo>
                    <a:pt x="142131" y="40573"/>
                  </a:lnTo>
                  <a:lnTo>
                    <a:pt x="139792" y="37327"/>
                  </a:lnTo>
                  <a:lnTo>
                    <a:pt x="137241" y="35163"/>
                  </a:lnTo>
                  <a:lnTo>
                    <a:pt x="134547" y="33720"/>
                  </a:lnTo>
                  <a:lnTo>
                    <a:pt x="132752" y="31766"/>
                  </a:lnTo>
                  <a:lnTo>
                    <a:pt x="131554" y="29472"/>
                  </a:lnTo>
                  <a:lnTo>
                    <a:pt x="130756" y="26949"/>
                  </a:lnTo>
                  <a:lnTo>
                    <a:pt x="129232" y="25268"/>
                  </a:lnTo>
                  <a:lnTo>
                    <a:pt x="127224" y="24147"/>
                  </a:lnTo>
                  <a:lnTo>
                    <a:pt x="124893" y="23400"/>
                  </a:lnTo>
                  <a:lnTo>
                    <a:pt x="123339" y="21909"/>
                  </a:lnTo>
                  <a:lnTo>
                    <a:pt x="122303" y="19924"/>
                  </a:lnTo>
                  <a:lnTo>
                    <a:pt x="121612" y="17608"/>
                  </a:lnTo>
                  <a:lnTo>
                    <a:pt x="118199" y="12388"/>
                  </a:lnTo>
                  <a:lnTo>
                    <a:pt x="115900" y="9607"/>
                  </a:lnTo>
                  <a:lnTo>
                    <a:pt x="114367" y="6761"/>
                  </a:lnTo>
                  <a:lnTo>
                    <a:pt x="112209" y="0"/>
                  </a:lnTo>
                  <a:lnTo>
                    <a:pt x="111907" y="356"/>
                  </a:lnTo>
                  <a:lnTo>
                    <a:pt x="111705" y="1586"/>
                  </a:lnTo>
                  <a:lnTo>
                    <a:pt x="110578" y="2406"/>
                  </a:lnTo>
                  <a:lnTo>
                    <a:pt x="106680" y="3317"/>
                  </a:lnTo>
                  <a:lnTo>
                    <a:pt x="105244" y="4552"/>
                  </a:lnTo>
                  <a:lnTo>
                    <a:pt x="104287" y="6368"/>
                  </a:lnTo>
                  <a:lnTo>
                    <a:pt x="103222" y="11031"/>
                  </a:lnTo>
                  <a:lnTo>
                    <a:pt x="102483" y="20277"/>
                  </a:lnTo>
                  <a:lnTo>
                    <a:pt x="97664" y="26163"/>
                  </a:lnTo>
                  <a:lnTo>
                    <a:pt x="62470" y="60807"/>
                  </a:lnTo>
                  <a:lnTo>
                    <a:pt x="47444" y="71686"/>
                  </a:lnTo>
                  <a:lnTo>
                    <a:pt x="44917" y="74936"/>
                  </a:lnTo>
                  <a:lnTo>
                    <a:pt x="43233" y="78095"/>
                  </a:lnTo>
                  <a:lnTo>
                    <a:pt x="41117" y="80201"/>
                  </a:lnTo>
                  <a:lnTo>
                    <a:pt x="38715" y="81605"/>
                  </a:lnTo>
                  <a:lnTo>
                    <a:pt x="36121" y="82541"/>
                  </a:lnTo>
                  <a:lnTo>
                    <a:pt x="14041" y="84303"/>
                  </a:lnTo>
                  <a:lnTo>
                    <a:pt x="9205" y="84364"/>
                  </a:lnTo>
                  <a:lnTo>
                    <a:pt x="6526" y="85373"/>
                  </a:lnTo>
                  <a:lnTo>
                    <a:pt x="904" y="89139"/>
                  </a:lnTo>
                  <a:lnTo>
                    <a:pt x="0" y="90540"/>
                  </a:lnTo>
                  <a:lnTo>
                    <a:pt x="389" y="91474"/>
                  </a:lnTo>
                  <a:lnTo>
                    <a:pt x="1641" y="92097"/>
                  </a:lnTo>
                  <a:lnTo>
                    <a:pt x="2475" y="93504"/>
                  </a:lnTo>
                  <a:lnTo>
                    <a:pt x="3403" y="97714"/>
                  </a:lnTo>
                  <a:lnTo>
                    <a:pt x="4642" y="99234"/>
                  </a:lnTo>
                  <a:lnTo>
                    <a:pt x="6461" y="100246"/>
                  </a:lnTo>
                  <a:lnTo>
                    <a:pt x="49956" y="115890"/>
                  </a:lnTo>
                  <a:lnTo>
                    <a:pt x="120231" y="146921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38" name="SMARTPenAnnotation524"/>
            <p:cNvSpPr/>
            <p:nvPr/>
          </p:nvSpPr>
          <p:spPr>
            <a:xfrm>
              <a:off x="3304130" y="5009554"/>
              <a:ext cx="258779" cy="258840"/>
            </a:xfrm>
            <a:custGeom>
              <a:avLst/>
              <a:gdLst/>
              <a:ahLst/>
              <a:cxnLst/>
              <a:rect l="0" t="0" r="0" b="0"/>
              <a:pathLst>
                <a:path w="258779" h="258840">
                  <a:moveTo>
                    <a:pt x="124870" y="0"/>
                  </a:moveTo>
                  <a:lnTo>
                    <a:pt x="110648" y="0"/>
                  </a:lnTo>
                  <a:lnTo>
                    <a:pt x="105467" y="993"/>
                  </a:lnTo>
                  <a:lnTo>
                    <a:pt x="101020" y="2646"/>
                  </a:lnTo>
                  <a:lnTo>
                    <a:pt x="93434" y="6137"/>
                  </a:lnTo>
                  <a:lnTo>
                    <a:pt x="86755" y="7689"/>
                  </a:lnTo>
                  <a:lnTo>
                    <a:pt x="81600" y="10087"/>
                  </a:lnTo>
                  <a:lnTo>
                    <a:pt x="75188" y="13670"/>
                  </a:lnTo>
                  <a:lnTo>
                    <a:pt x="67936" y="18043"/>
                  </a:lnTo>
                  <a:lnTo>
                    <a:pt x="61117" y="22943"/>
                  </a:lnTo>
                  <a:lnTo>
                    <a:pt x="54586" y="28194"/>
                  </a:lnTo>
                  <a:lnTo>
                    <a:pt x="48249" y="33679"/>
                  </a:lnTo>
                  <a:lnTo>
                    <a:pt x="38560" y="42419"/>
                  </a:lnTo>
                  <a:lnTo>
                    <a:pt x="30948" y="49611"/>
                  </a:lnTo>
                  <a:lnTo>
                    <a:pt x="24257" y="56115"/>
                  </a:lnTo>
                  <a:lnTo>
                    <a:pt x="22076" y="60230"/>
                  </a:lnTo>
                  <a:lnTo>
                    <a:pt x="20622" y="64958"/>
                  </a:lnTo>
                  <a:lnTo>
                    <a:pt x="19652" y="70095"/>
                  </a:lnTo>
                  <a:lnTo>
                    <a:pt x="18014" y="74511"/>
                  </a:lnTo>
                  <a:lnTo>
                    <a:pt x="13547" y="82064"/>
                  </a:lnTo>
                  <a:lnTo>
                    <a:pt x="10967" y="87451"/>
                  </a:lnTo>
                  <a:lnTo>
                    <a:pt x="8255" y="94020"/>
                  </a:lnTo>
                  <a:lnTo>
                    <a:pt x="5455" y="101375"/>
                  </a:lnTo>
                  <a:lnTo>
                    <a:pt x="3588" y="107272"/>
                  </a:lnTo>
                  <a:lnTo>
                    <a:pt x="2343" y="112194"/>
                  </a:lnTo>
                  <a:lnTo>
                    <a:pt x="1513" y="116468"/>
                  </a:lnTo>
                  <a:lnTo>
                    <a:pt x="960" y="121301"/>
                  </a:lnTo>
                  <a:lnTo>
                    <a:pt x="591" y="126509"/>
                  </a:lnTo>
                  <a:lnTo>
                    <a:pt x="346" y="131964"/>
                  </a:lnTo>
                  <a:lnTo>
                    <a:pt x="72" y="145963"/>
                  </a:lnTo>
                  <a:lnTo>
                    <a:pt x="0" y="153863"/>
                  </a:lnTo>
                  <a:lnTo>
                    <a:pt x="943" y="161115"/>
                  </a:lnTo>
                  <a:lnTo>
                    <a:pt x="2565" y="167933"/>
                  </a:lnTo>
                  <a:lnTo>
                    <a:pt x="4638" y="174463"/>
                  </a:lnTo>
                  <a:lnTo>
                    <a:pt x="6019" y="180801"/>
                  </a:lnTo>
                  <a:lnTo>
                    <a:pt x="6941" y="187011"/>
                  </a:lnTo>
                  <a:lnTo>
                    <a:pt x="7555" y="193135"/>
                  </a:lnTo>
                  <a:lnTo>
                    <a:pt x="8957" y="198210"/>
                  </a:lnTo>
                  <a:lnTo>
                    <a:pt x="10883" y="202585"/>
                  </a:lnTo>
                  <a:lnTo>
                    <a:pt x="15670" y="210092"/>
                  </a:lnTo>
                  <a:lnTo>
                    <a:pt x="21105" y="216737"/>
                  </a:lnTo>
                  <a:lnTo>
                    <a:pt x="22951" y="219898"/>
                  </a:lnTo>
                  <a:lnTo>
                    <a:pt x="25002" y="226055"/>
                  </a:lnTo>
                  <a:lnTo>
                    <a:pt x="26541" y="228094"/>
                  </a:lnTo>
                  <a:lnTo>
                    <a:pt x="28559" y="229454"/>
                  </a:lnTo>
                  <a:lnTo>
                    <a:pt x="30897" y="230360"/>
                  </a:lnTo>
                  <a:lnTo>
                    <a:pt x="38928" y="236376"/>
                  </a:lnTo>
                  <a:lnTo>
                    <a:pt x="42770" y="238943"/>
                  </a:lnTo>
                  <a:lnTo>
                    <a:pt x="47316" y="241647"/>
                  </a:lnTo>
                  <a:lnTo>
                    <a:pt x="52332" y="244442"/>
                  </a:lnTo>
                  <a:lnTo>
                    <a:pt x="57659" y="246305"/>
                  </a:lnTo>
                  <a:lnTo>
                    <a:pt x="63196" y="247547"/>
                  </a:lnTo>
                  <a:lnTo>
                    <a:pt x="68871" y="248375"/>
                  </a:lnTo>
                  <a:lnTo>
                    <a:pt x="74638" y="249920"/>
                  </a:lnTo>
                  <a:lnTo>
                    <a:pt x="80468" y="251941"/>
                  </a:lnTo>
                  <a:lnTo>
                    <a:pt x="86339" y="254281"/>
                  </a:lnTo>
                  <a:lnTo>
                    <a:pt x="91245" y="255842"/>
                  </a:lnTo>
                  <a:lnTo>
                    <a:pt x="95508" y="256881"/>
                  </a:lnTo>
                  <a:lnTo>
                    <a:pt x="99342" y="257574"/>
                  </a:lnTo>
                  <a:lnTo>
                    <a:pt x="104875" y="258037"/>
                  </a:lnTo>
                  <a:lnTo>
                    <a:pt x="111540" y="258345"/>
                  </a:lnTo>
                  <a:lnTo>
                    <a:pt x="134143" y="258839"/>
                  </a:lnTo>
                  <a:lnTo>
                    <a:pt x="138989" y="257888"/>
                  </a:lnTo>
                  <a:lnTo>
                    <a:pt x="144204" y="256261"/>
                  </a:lnTo>
                  <a:lnTo>
                    <a:pt x="149666" y="254185"/>
                  </a:lnTo>
                  <a:lnTo>
                    <a:pt x="154299" y="252800"/>
                  </a:lnTo>
                  <a:lnTo>
                    <a:pt x="162092" y="251262"/>
                  </a:lnTo>
                  <a:lnTo>
                    <a:pt x="168864" y="247933"/>
                  </a:lnTo>
                  <a:lnTo>
                    <a:pt x="172058" y="245656"/>
                  </a:lnTo>
                  <a:lnTo>
                    <a:pt x="176173" y="244138"/>
                  </a:lnTo>
                  <a:lnTo>
                    <a:pt x="180900" y="243126"/>
                  </a:lnTo>
                  <a:lnTo>
                    <a:pt x="186036" y="242451"/>
                  </a:lnTo>
                  <a:lnTo>
                    <a:pt x="190452" y="241009"/>
                  </a:lnTo>
                  <a:lnTo>
                    <a:pt x="198004" y="236761"/>
                  </a:lnTo>
                  <a:lnTo>
                    <a:pt x="204668" y="231566"/>
                  </a:lnTo>
                  <a:lnTo>
                    <a:pt x="210937" y="225950"/>
                  </a:lnTo>
                  <a:lnTo>
                    <a:pt x="217031" y="220146"/>
                  </a:lnTo>
                  <a:lnTo>
                    <a:pt x="243929" y="193474"/>
                  </a:lnTo>
                  <a:lnTo>
                    <a:pt x="245914" y="190498"/>
                  </a:lnTo>
                  <a:lnTo>
                    <a:pt x="248121" y="184546"/>
                  </a:lnTo>
                  <a:lnTo>
                    <a:pt x="249701" y="180578"/>
                  </a:lnTo>
                  <a:lnTo>
                    <a:pt x="251747" y="175948"/>
                  </a:lnTo>
                  <a:lnTo>
                    <a:pt x="254103" y="170877"/>
                  </a:lnTo>
                  <a:lnTo>
                    <a:pt x="255674" y="166504"/>
                  </a:lnTo>
                  <a:lnTo>
                    <a:pt x="257419" y="158999"/>
                  </a:lnTo>
                  <a:lnTo>
                    <a:pt x="257884" y="154617"/>
                  </a:lnTo>
                  <a:lnTo>
                    <a:pt x="258194" y="149711"/>
                  </a:lnTo>
                  <a:lnTo>
                    <a:pt x="258539" y="139960"/>
                  </a:lnTo>
                  <a:lnTo>
                    <a:pt x="258733" y="128893"/>
                  </a:lnTo>
                  <a:lnTo>
                    <a:pt x="258778" y="122440"/>
                  </a:lnTo>
                  <a:lnTo>
                    <a:pt x="257798" y="119330"/>
                  </a:lnTo>
                  <a:lnTo>
                    <a:pt x="254064" y="113228"/>
                  </a:lnTo>
                  <a:lnTo>
                    <a:pt x="252671" y="109220"/>
                  </a:lnTo>
                  <a:lnTo>
                    <a:pt x="251742" y="104563"/>
                  </a:lnTo>
                  <a:lnTo>
                    <a:pt x="251123" y="99474"/>
                  </a:lnTo>
                  <a:lnTo>
                    <a:pt x="249718" y="95090"/>
                  </a:lnTo>
                  <a:lnTo>
                    <a:pt x="245512" y="87572"/>
                  </a:lnTo>
                  <a:lnTo>
                    <a:pt x="240335" y="80924"/>
                  </a:lnTo>
                  <a:lnTo>
                    <a:pt x="237565" y="77762"/>
                  </a:lnTo>
                  <a:lnTo>
                    <a:pt x="226550" y="66310"/>
                  </a:lnTo>
                  <a:lnTo>
                    <a:pt x="204706" y="44187"/>
                  </a:lnTo>
                  <a:lnTo>
                    <a:pt x="199922" y="40373"/>
                  </a:lnTo>
                  <a:lnTo>
                    <a:pt x="194749" y="36837"/>
                  </a:lnTo>
                  <a:lnTo>
                    <a:pt x="189315" y="33488"/>
                  </a:lnTo>
                  <a:lnTo>
                    <a:pt x="184700" y="30263"/>
                  </a:lnTo>
                  <a:lnTo>
                    <a:pt x="176927" y="24034"/>
                  </a:lnTo>
                  <a:lnTo>
                    <a:pt x="170165" y="17958"/>
                  </a:lnTo>
                  <a:lnTo>
                    <a:pt x="162860" y="11950"/>
                  </a:lnTo>
                  <a:lnTo>
                    <a:pt x="158134" y="8959"/>
                  </a:lnTo>
                  <a:lnTo>
                    <a:pt x="152999" y="5973"/>
                  </a:lnTo>
                  <a:lnTo>
                    <a:pt x="146599" y="3982"/>
                  </a:lnTo>
                  <a:lnTo>
                    <a:pt x="139356" y="2654"/>
                  </a:lnTo>
                  <a:lnTo>
                    <a:pt x="98080" y="0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39" name="SMARTPenAnnotation525"/>
            <p:cNvSpPr/>
            <p:nvPr/>
          </p:nvSpPr>
          <p:spPr>
            <a:xfrm>
              <a:off x="7277695" y="3053953"/>
              <a:ext cx="178595" cy="60026"/>
            </a:xfrm>
            <a:custGeom>
              <a:avLst/>
              <a:gdLst/>
              <a:ahLst/>
              <a:cxnLst/>
              <a:rect l="0" t="0" r="0" b="0"/>
              <a:pathLst>
                <a:path w="178595" h="60026">
                  <a:moveTo>
                    <a:pt x="0" y="44648"/>
                  </a:moveTo>
                  <a:lnTo>
                    <a:pt x="9481" y="54129"/>
                  </a:lnTo>
                  <a:lnTo>
                    <a:pt x="17234" y="56922"/>
                  </a:lnTo>
                  <a:lnTo>
                    <a:pt x="27365" y="58784"/>
                  </a:lnTo>
                  <a:lnTo>
                    <a:pt x="39079" y="60025"/>
                  </a:lnTo>
                  <a:lnTo>
                    <a:pt x="58795" y="54899"/>
                  </a:lnTo>
                  <a:lnTo>
                    <a:pt x="83845" y="45529"/>
                  </a:lnTo>
                  <a:lnTo>
                    <a:pt x="178594" y="0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40" name="SMARTPenAnnotation526"/>
            <p:cNvSpPr/>
            <p:nvPr/>
          </p:nvSpPr>
          <p:spPr>
            <a:xfrm>
              <a:off x="4606037" y="2625328"/>
              <a:ext cx="2144620" cy="2667889"/>
            </a:xfrm>
            <a:custGeom>
              <a:avLst/>
              <a:gdLst/>
              <a:ahLst/>
              <a:cxnLst/>
              <a:rect l="0" t="0" r="0" b="0"/>
              <a:pathLst>
                <a:path w="2144620" h="2667889">
                  <a:moveTo>
                    <a:pt x="1010736" y="2553890"/>
                  </a:moveTo>
                  <a:lnTo>
                    <a:pt x="1001809" y="2553890"/>
                  </a:lnTo>
                  <a:lnTo>
                    <a:pt x="1014236" y="2553890"/>
                  </a:lnTo>
                  <a:lnTo>
                    <a:pt x="1017037" y="2552898"/>
                  </a:lnTo>
                  <a:lnTo>
                    <a:pt x="1025722" y="2547753"/>
                  </a:lnTo>
                  <a:lnTo>
                    <a:pt x="1031618" y="2546202"/>
                  </a:lnTo>
                  <a:lnTo>
                    <a:pt x="1048258" y="2544041"/>
                  </a:lnTo>
                  <a:lnTo>
                    <a:pt x="1070072" y="2537908"/>
                  </a:lnTo>
                  <a:lnTo>
                    <a:pt x="1099951" y="2536080"/>
                  </a:lnTo>
                  <a:lnTo>
                    <a:pt x="1174480" y="2536031"/>
                  </a:lnTo>
                  <a:lnTo>
                    <a:pt x="1217663" y="2544409"/>
                  </a:lnTo>
                  <a:lnTo>
                    <a:pt x="1223101" y="2544593"/>
                  </a:lnTo>
                  <a:lnTo>
                    <a:pt x="1227719" y="2545708"/>
                  </a:lnTo>
                  <a:lnTo>
                    <a:pt x="1242259" y="2551980"/>
                  </a:lnTo>
                  <a:lnTo>
                    <a:pt x="1254686" y="2553513"/>
                  </a:lnTo>
                  <a:lnTo>
                    <a:pt x="1257705" y="2554631"/>
                  </a:lnTo>
                  <a:lnTo>
                    <a:pt x="1266696" y="2559953"/>
                  </a:lnTo>
                  <a:lnTo>
                    <a:pt x="1275643" y="2562963"/>
                  </a:lnTo>
                  <a:lnTo>
                    <a:pt x="1284578" y="2568705"/>
                  </a:lnTo>
                  <a:lnTo>
                    <a:pt x="1290532" y="2570396"/>
                  </a:lnTo>
                  <a:lnTo>
                    <a:pt x="1299463" y="2571349"/>
                  </a:lnTo>
                  <a:lnTo>
                    <a:pt x="1302439" y="2572474"/>
                  </a:lnTo>
                  <a:lnTo>
                    <a:pt x="1312581" y="2579403"/>
                  </a:lnTo>
                  <a:lnTo>
                    <a:pt x="1316207" y="2580112"/>
                  </a:lnTo>
                  <a:lnTo>
                    <a:pt x="1318563" y="2580301"/>
                  </a:lnTo>
                  <a:lnTo>
                    <a:pt x="1320134" y="2581420"/>
                  </a:lnTo>
                  <a:lnTo>
                    <a:pt x="1321181" y="2583157"/>
                  </a:lnTo>
                  <a:lnTo>
                    <a:pt x="1321879" y="2585308"/>
                  </a:lnTo>
                  <a:lnTo>
                    <a:pt x="1323337" y="2586742"/>
                  </a:lnTo>
                  <a:lnTo>
                    <a:pt x="1325300" y="2587697"/>
                  </a:lnTo>
                  <a:lnTo>
                    <a:pt x="1327602" y="2588335"/>
                  </a:lnTo>
                  <a:lnTo>
                    <a:pt x="1332805" y="2591688"/>
                  </a:lnTo>
                  <a:lnTo>
                    <a:pt x="1339489" y="2597185"/>
                  </a:lnTo>
                  <a:lnTo>
                    <a:pt x="1343049" y="2597938"/>
                  </a:lnTo>
                  <a:lnTo>
                    <a:pt x="1345387" y="2598138"/>
                  </a:lnTo>
                  <a:lnTo>
                    <a:pt x="1346946" y="2599263"/>
                  </a:lnTo>
                  <a:lnTo>
                    <a:pt x="1347986" y="2601007"/>
                  </a:lnTo>
                  <a:lnTo>
                    <a:pt x="1349654" y="2606192"/>
                  </a:lnTo>
                  <a:lnTo>
                    <a:pt x="1350782" y="2606618"/>
                  </a:lnTo>
                  <a:lnTo>
                    <a:pt x="1358979" y="2607467"/>
                  </a:lnTo>
                  <a:lnTo>
                    <a:pt x="1358984" y="2607467"/>
                  </a:lnTo>
                  <a:lnTo>
                    <a:pt x="1358987" y="2607468"/>
                  </a:lnTo>
                  <a:lnTo>
                    <a:pt x="1358991" y="2607468"/>
                  </a:lnTo>
                  <a:lnTo>
                    <a:pt x="1358994" y="2607468"/>
                  </a:lnTo>
                  <a:lnTo>
                    <a:pt x="1372296" y="2607468"/>
                  </a:lnTo>
                  <a:lnTo>
                    <a:pt x="1374808" y="2608461"/>
                  </a:lnTo>
                  <a:lnTo>
                    <a:pt x="1383082" y="2613605"/>
                  </a:lnTo>
                  <a:lnTo>
                    <a:pt x="1388882" y="2615157"/>
                  </a:lnTo>
                  <a:lnTo>
                    <a:pt x="1401682" y="2617145"/>
                  </a:lnTo>
                  <a:lnTo>
                    <a:pt x="1419645" y="2623417"/>
                  </a:lnTo>
                  <a:lnTo>
                    <a:pt x="1428301" y="2624951"/>
                  </a:lnTo>
                  <a:lnTo>
                    <a:pt x="1432130" y="2627806"/>
                  </a:lnTo>
                  <a:lnTo>
                    <a:pt x="1434541" y="2629957"/>
                  </a:lnTo>
                  <a:lnTo>
                    <a:pt x="1438132" y="2631390"/>
                  </a:lnTo>
                  <a:lnTo>
                    <a:pt x="1458154" y="2636337"/>
                  </a:lnTo>
                  <a:lnTo>
                    <a:pt x="1472710" y="2641157"/>
                  </a:lnTo>
                  <a:lnTo>
                    <a:pt x="1476477" y="2641834"/>
                  </a:lnTo>
                  <a:lnTo>
                    <a:pt x="1483307" y="2645232"/>
                  </a:lnTo>
                  <a:lnTo>
                    <a:pt x="1486518" y="2647527"/>
                  </a:lnTo>
                  <a:lnTo>
                    <a:pt x="1495377" y="2650077"/>
                  </a:lnTo>
                  <a:lnTo>
                    <a:pt x="1514167" y="2654159"/>
                  </a:lnTo>
                  <a:lnTo>
                    <a:pt x="1564011" y="2666276"/>
                  </a:lnTo>
                  <a:lnTo>
                    <a:pt x="1603735" y="2667888"/>
                  </a:lnTo>
                  <a:lnTo>
                    <a:pt x="1669829" y="2661534"/>
                  </a:lnTo>
                  <a:lnTo>
                    <a:pt x="1684666" y="2660271"/>
                  </a:lnTo>
                  <a:lnTo>
                    <a:pt x="1721238" y="2651376"/>
                  </a:lnTo>
                  <a:lnTo>
                    <a:pt x="1784575" y="2622338"/>
                  </a:lnTo>
                  <a:lnTo>
                    <a:pt x="1845213" y="2579633"/>
                  </a:lnTo>
                  <a:lnTo>
                    <a:pt x="1860510" y="2565000"/>
                  </a:lnTo>
                  <a:lnTo>
                    <a:pt x="1924558" y="2497361"/>
                  </a:lnTo>
                  <a:lnTo>
                    <a:pt x="1986221" y="2434664"/>
                  </a:lnTo>
                  <a:lnTo>
                    <a:pt x="2045453" y="2353040"/>
                  </a:lnTo>
                  <a:lnTo>
                    <a:pt x="2091853" y="2277139"/>
                  </a:lnTo>
                  <a:lnTo>
                    <a:pt x="2120571" y="2200344"/>
                  </a:lnTo>
                  <a:lnTo>
                    <a:pt x="2137594" y="2159278"/>
                  </a:lnTo>
                  <a:lnTo>
                    <a:pt x="2142669" y="2119468"/>
                  </a:lnTo>
                  <a:lnTo>
                    <a:pt x="2144619" y="2059627"/>
                  </a:lnTo>
                  <a:lnTo>
                    <a:pt x="2134708" y="1998082"/>
                  </a:lnTo>
                  <a:lnTo>
                    <a:pt x="2113965" y="1934484"/>
                  </a:lnTo>
                  <a:lnTo>
                    <a:pt x="2084735" y="1862693"/>
                  </a:lnTo>
                  <a:lnTo>
                    <a:pt x="2044636" y="1786877"/>
                  </a:lnTo>
                  <a:lnTo>
                    <a:pt x="1998197" y="1708941"/>
                  </a:lnTo>
                  <a:lnTo>
                    <a:pt x="1933767" y="1637037"/>
                  </a:lnTo>
                  <a:lnTo>
                    <a:pt x="1871161" y="1571934"/>
                  </a:lnTo>
                  <a:lnTo>
                    <a:pt x="1809946" y="1518074"/>
                  </a:lnTo>
                  <a:lnTo>
                    <a:pt x="1752292" y="1476900"/>
                  </a:lnTo>
                  <a:lnTo>
                    <a:pt x="1685927" y="1440702"/>
                  </a:lnTo>
                  <a:lnTo>
                    <a:pt x="1579247" y="1387079"/>
                  </a:lnTo>
                  <a:lnTo>
                    <a:pt x="1512659" y="1359958"/>
                  </a:lnTo>
                  <a:lnTo>
                    <a:pt x="1458801" y="1341188"/>
                  </a:lnTo>
                  <a:lnTo>
                    <a:pt x="1396173" y="1319462"/>
                  </a:lnTo>
                  <a:lnTo>
                    <a:pt x="1340024" y="1303654"/>
                  </a:lnTo>
                  <a:lnTo>
                    <a:pt x="1291968" y="1292686"/>
                  </a:lnTo>
                  <a:lnTo>
                    <a:pt x="1248175" y="1280964"/>
                  </a:lnTo>
                  <a:lnTo>
                    <a:pt x="1199609" y="1267818"/>
                  </a:lnTo>
                  <a:lnTo>
                    <a:pt x="1139790" y="1254838"/>
                  </a:lnTo>
                  <a:lnTo>
                    <a:pt x="1045086" y="1235423"/>
                  </a:lnTo>
                  <a:lnTo>
                    <a:pt x="1000188" y="1224404"/>
                  </a:lnTo>
                  <a:lnTo>
                    <a:pt x="931654" y="1205153"/>
                  </a:lnTo>
                  <a:lnTo>
                    <a:pt x="872761" y="1191291"/>
                  </a:lnTo>
                  <a:lnTo>
                    <a:pt x="822083" y="1180669"/>
                  </a:lnTo>
                  <a:lnTo>
                    <a:pt x="761472" y="1163532"/>
                  </a:lnTo>
                  <a:lnTo>
                    <a:pt x="693132" y="1141146"/>
                  </a:lnTo>
                  <a:lnTo>
                    <a:pt x="640031" y="1120402"/>
                  </a:lnTo>
                  <a:lnTo>
                    <a:pt x="574145" y="1086936"/>
                  </a:lnTo>
                  <a:lnTo>
                    <a:pt x="511525" y="1043731"/>
                  </a:lnTo>
                  <a:lnTo>
                    <a:pt x="457348" y="997170"/>
                  </a:lnTo>
                  <a:lnTo>
                    <a:pt x="396973" y="936934"/>
                  </a:lnTo>
                  <a:lnTo>
                    <a:pt x="357382" y="884132"/>
                  </a:lnTo>
                  <a:lnTo>
                    <a:pt x="309023" y="803051"/>
                  </a:lnTo>
                  <a:lnTo>
                    <a:pt x="279068" y="721754"/>
                  </a:lnTo>
                  <a:lnTo>
                    <a:pt x="264686" y="663569"/>
                  </a:lnTo>
                  <a:lnTo>
                    <a:pt x="261175" y="604215"/>
                  </a:lnTo>
                  <a:lnTo>
                    <a:pt x="267876" y="533056"/>
                  </a:lnTo>
                  <a:lnTo>
                    <a:pt x="278430" y="455567"/>
                  </a:lnTo>
                  <a:lnTo>
                    <a:pt x="290791" y="380554"/>
                  </a:lnTo>
                  <a:lnTo>
                    <a:pt x="302172" y="298603"/>
                  </a:lnTo>
                  <a:lnTo>
                    <a:pt x="303374" y="256375"/>
                  </a:lnTo>
                  <a:lnTo>
                    <a:pt x="297888" y="220271"/>
                  </a:lnTo>
                  <a:lnTo>
                    <a:pt x="289978" y="197116"/>
                  </a:lnTo>
                  <a:lnTo>
                    <a:pt x="269547" y="162983"/>
                  </a:lnTo>
                  <a:lnTo>
                    <a:pt x="257661" y="149272"/>
                  </a:lnTo>
                  <a:lnTo>
                    <a:pt x="234513" y="130549"/>
                  </a:lnTo>
                  <a:lnTo>
                    <a:pt x="218933" y="122514"/>
                  </a:lnTo>
                  <a:lnTo>
                    <a:pt x="206386" y="117950"/>
                  </a:lnTo>
                  <a:lnTo>
                    <a:pt x="192752" y="110795"/>
                  </a:lnTo>
                  <a:lnTo>
                    <a:pt x="170870" y="105229"/>
                  </a:lnTo>
                  <a:lnTo>
                    <a:pt x="155991" y="100301"/>
                  </a:lnTo>
                  <a:lnTo>
                    <a:pt x="137361" y="98841"/>
                  </a:lnTo>
                  <a:lnTo>
                    <a:pt x="73220" y="98262"/>
                  </a:lnTo>
                  <a:lnTo>
                    <a:pt x="57950" y="100888"/>
                  </a:lnTo>
                  <a:lnTo>
                    <a:pt x="42565" y="104370"/>
                  </a:lnTo>
                  <a:lnTo>
                    <a:pt x="0" y="106993"/>
                  </a:lnTo>
                  <a:lnTo>
                    <a:pt x="1349" y="107124"/>
                  </a:lnTo>
                  <a:lnTo>
                    <a:pt x="6323" y="111887"/>
                  </a:lnTo>
                  <a:lnTo>
                    <a:pt x="8745" y="113286"/>
                  </a:lnTo>
                  <a:lnTo>
                    <a:pt x="37865" y="122969"/>
                  </a:lnTo>
                  <a:lnTo>
                    <a:pt x="50657" y="130252"/>
                  </a:lnTo>
                  <a:lnTo>
                    <a:pt x="57513" y="132304"/>
                  </a:lnTo>
                  <a:lnTo>
                    <a:pt x="66952" y="133459"/>
                  </a:lnTo>
                  <a:lnTo>
                    <a:pt x="70000" y="134613"/>
                  </a:lnTo>
                  <a:lnTo>
                    <a:pt x="82007" y="140978"/>
                  </a:lnTo>
                  <a:lnTo>
                    <a:pt x="99228" y="146331"/>
                  </a:lnTo>
                  <a:lnTo>
                    <a:pt x="105407" y="147164"/>
                  </a:lnTo>
                  <a:lnTo>
                    <a:pt x="109527" y="146726"/>
                  </a:lnTo>
                  <a:lnTo>
                    <a:pt x="116140" y="143635"/>
                  </a:lnTo>
                  <a:lnTo>
                    <a:pt x="114698" y="142390"/>
                  </a:lnTo>
                  <a:lnTo>
                    <a:pt x="107804" y="138360"/>
                  </a:lnTo>
                  <a:lnTo>
                    <a:pt x="100772" y="135907"/>
                  </a:lnTo>
                  <a:lnTo>
                    <a:pt x="97507" y="135253"/>
                  </a:lnTo>
                  <a:lnTo>
                    <a:pt x="91234" y="131880"/>
                  </a:lnTo>
                  <a:lnTo>
                    <a:pt x="69641" y="116891"/>
                  </a:lnTo>
                  <a:lnTo>
                    <a:pt x="56360" y="111482"/>
                  </a:lnTo>
                  <a:lnTo>
                    <a:pt x="32768" y="106733"/>
                  </a:lnTo>
                  <a:lnTo>
                    <a:pt x="21479" y="99542"/>
                  </a:lnTo>
                  <a:lnTo>
                    <a:pt x="15375" y="93876"/>
                  </a:lnTo>
                  <a:lnTo>
                    <a:pt x="13787" y="91357"/>
                  </a:lnTo>
                  <a:lnTo>
                    <a:pt x="12022" y="85913"/>
                  </a:lnTo>
                  <a:lnTo>
                    <a:pt x="10735" y="68425"/>
                  </a:lnTo>
                  <a:lnTo>
                    <a:pt x="11686" y="65460"/>
                  </a:lnTo>
                  <a:lnTo>
                    <a:pt x="26842" y="40494"/>
                  </a:lnTo>
                  <a:lnTo>
                    <a:pt x="36345" y="29242"/>
                  </a:lnTo>
                  <a:lnTo>
                    <a:pt x="52852" y="16491"/>
                  </a:lnTo>
                  <a:lnTo>
                    <a:pt x="70311" y="6429"/>
                  </a:lnTo>
                  <a:lnTo>
                    <a:pt x="82124" y="2857"/>
                  </a:lnTo>
                  <a:lnTo>
                    <a:pt x="108838" y="0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41" name="SMARTPenAnnotation527"/>
            <p:cNvSpPr/>
            <p:nvPr/>
          </p:nvSpPr>
          <p:spPr>
            <a:xfrm>
              <a:off x="4295252" y="3379568"/>
              <a:ext cx="2294850" cy="2531885"/>
            </a:xfrm>
            <a:custGeom>
              <a:avLst/>
              <a:gdLst/>
              <a:ahLst/>
              <a:cxnLst/>
              <a:rect l="0" t="0" r="0" b="0"/>
              <a:pathLst>
                <a:path w="2294850" h="2531885">
                  <a:moveTo>
                    <a:pt x="1375099" y="2522955"/>
                  </a:moveTo>
                  <a:lnTo>
                    <a:pt x="1367410" y="2515266"/>
                  </a:lnTo>
                  <a:lnTo>
                    <a:pt x="1367989" y="2514853"/>
                  </a:lnTo>
                  <a:lnTo>
                    <a:pt x="1373544" y="2514271"/>
                  </a:lnTo>
                  <a:lnTo>
                    <a:pt x="1430414" y="2514026"/>
                  </a:lnTo>
                  <a:lnTo>
                    <a:pt x="1433804" y="2515018"/>
                  </a:lnTo>
                  <a:lnTo>
                    <a:pt x="1444307" y="2520162"/>
                  </a:lnTo>
                  <a:lnTo>
                    <a:pt x="1460539" y="2522127"/>
                  </a:lnTo>
                  <a:lnTo>
                    <a:pt x="1519596" y="2523874"/>
                  </a:lnTo>
                  <a:lnTo>
                    <a:pt x="1588327" y="2530634"/>
                  </a:lnTo>
                  <a:lnTo>
                    <a:pt x="1653501" y="2531852"/>
                  </a:lnTo>
                  <a:lnTo>
                    <a:pt x="1745785" y="2531884"/>
                  </a:lnTo>
                  <a:lnTo>
                    <a:pt x="1807670" y="2517749"/>
                  </a:lnTo>
                  <a:lnTo>
                    <a:pt x="1827306" y="2514688"/>
                  </a:lnTo>
                  <a:lnTo>
                    <a:pt x="1892451" y="2493385"/>
                  </a:lnTo>
                  <a:lnTo>
                    <a:pt x="1932209" y="2477483"/>
                  </a:lnTo>
                  <a:lnTo>
                    <a:pt x="1988544" y="2449608"/>
                  </a:lnTo>
                  <a:lnTo>
                    <a:pt x="2051852" y="2408067"/>
                  </a:lnTo>
                  <a:lnTo>
                    <a:pt x="2108920" y="2366923"/>
                  </a:lnTo>
                  <a:lnTo>
                    <a:pt x="2170749" y="2290606"/>
                  </a:lnTo>
                  <a:lnTo>
                    <a:pt x="2215221" y="2219421"/>
                  </a:lnTo>
                  <a:lnTo>
                    <a:pt x="2243261" y="2161152"/>
                  </a:lnTo>
                  <a:lnTo>
                    <a:pt x="2260999" y="2101870"/>
                  </a:lnTo>
                  <a:lnTo>
                    <a:pt x="2277549" y="2024465"/>
                  </a:lnTo>
                  <a:lnTo>
                    <a:pt x="2287164" y="1965052"/>
                  </a:lnTo>
                  <a:lnTo>
                    <a:pt x="2293338" y="1891927"/>
                  </a:lnTo>
                  <a:lnTo>
                    <a:pt x="2294657" y="1815917"/>
                  </a:lnTo>
                  <a:lnTo>
                    <a:pt x="2294849" y="1704048"/>
                  </a:lnTo>
                  <a:lnTo>
                    <a:pt x="2285143" y="1632586"/>
                  </a:lnTo>
                  <a:lnTo>
                    <a:pt x="2260305" y="1515404"/>
                  </a:lnTo>
                  <a:lnTo>
                    <a:pt x="2246758" y="1463306"/>
                  </a:lnTo>
                  <a:lnTo>
                    <a:pt x="2225043" y="1394068"/>
                  </a:lnTo>
                  <a:lnTo>
                    <a:pt x="2194911" y="1302689"/>
                  </a:lnTo>
                  <a:lnTo>
                    <a:pt x="2175616" y="1264788"/>
                  </a:lnTo>
                  <a:lnTo>
                    <a:pt x="2131984" y="1192512"/>
                  </a:lnTo>
                  <a:lnTo>
                    <a:pt x="2087424" y="1118355"/>
                  </a:lnTo>
                  <a:lnTo>
                    <a:pt x="2044556" y="1054354"/>
                  </a:lnTo>
                  <a:lnTo>
                    <a:pt x="1981180" y="981838"/>
                  </a:lnTo>
                  <a:lnTo>
                    <a:pt x="1924927" y="922886"/>
                  </a:lnTo>
                  <a:lnTo>
                    <a:pt x="1855608" y="854353"/>
                  </a:lnTo>
                  <a:lnTo>
                    <a:pt x="1785112" y="790820"/>
                  </a:lnTo>
                  <a:lnTo>
                    <a:pt x="1722030" y="740094"/>
                  </a:lnTo>
                  <a:lnTo>
                    <a:pt x="1589493" y="641062"/>
                  </a:lnTo>
                  <a:lnTo>
                    <a:pt x="1532285" y="604513"/>
                  </a:lnTo>
                  <a:lnTo>
                    <a:pt x="1463108" y="570912"/>
                  </a:lnTo>
                  <a:lnTo>
                    <a:pt x="1392397" y="533573"/>
                  </a:lnTo>
                  <a:lnTo>
                    <a:pt x="1324608" y="508261"/>
                  </a:lnTo>
                  <a:lnTo>
                    <a:pt x="1254148" y="483839"/>
                  </a:lnTo>
                  <a:lnTo>
                    <a:pt x="1187788" y="464557"/>
                  </a:lnTo>
                  <a:lnTo>
                    <a:pt x="1126123" y="449913"/>
                  </a:lnTo>
                  <a:lnTo>
                    <a:pt x="1074935" y="439751"/>
                  </a:lnTo>
                  <a:lnTo>
                    <a:pt x="1015805" y="431928"/>
                  </a:lnTo>
                  <a:lnTo>
                    <a:pt x="949598" y="426686"/>
                  </a:lnTo>
                  <a:lnTo>
                    <a:pt x="879600" y="425133"/>
                  </a:lnTo>
                  <a:lnTo>
                    <a:pt x="759642" y="424672"/>
                  </a:lnTo>
                  <a:lnTo>
                    <a:pt x="718732" y="423615"/>
                  </a:lnTo>
                  <a:lnTo>
                    <a:pt x="644172" y="419796"/>
                  </a:lnTo>
                  <a:lnTo>
                    <a:pt x="587883" y="412145"/>
                  </a:lnTo>
                  <a:lnTo>
                    <a:pt x="517461" y="395804"/>
                  </a:lnTo>
                  <a:lnTo>
                    <a:pt x="507669" y="391472"/>
                  </a:lnTo>
                  <a:lnTo>
                    <a:pt x="476209" y="369261"/>
                  </a:lnTo>
                  <a:lnTo>
                    <a:pt x="466930" y="359919"/>
                  </a:lnTo>
                  <a:lnTo>
                    <a:pt x="459500" y="348161"/>
                  </a:lnTo>
                  <a:lnTo>
                    <a:pt x="450731" y="325798"/>
                  </a:lnTo>
                  <a:lnTo>
                    <a:pt x="447691" y="305171"/>
                  </a:lnTo>
                  <a:lnTo>
                    <a:pt x="446580" y="268060"/>
                  </a:lnTo>
                  <a:lnTo>
                    <a:pt x="455516" y="217025"/>
                  </a:lnTo>
                  <a:lnTo>
                    <a:pt x="462248" y="192486"/>
                  </a:lnTo>
                  <a:lnTo>
                    <a:pt x="464364" y="180480"/>
                  </a:lnTo>
                  <a:lnTo>
                    <a:pt x="470142" y="159588"/>
                  </a:lnTo>
                  <a:lnTo>
                    <a:pt x="472798" y="109713"/>
                  </a:lnTo>
                  <a:lnTo>
                    <a:pt x="470376" y="95736"/>
                  </a:lnTo>
                  <a:lnTo>
                    <a:pt x="465992" y="83902"/>
                  </a:lnTo>
                  <a:lnTo>
                    <a:pt x="460736" y="75335"/>
                  </a:lnTo>
                  <a:lnTo>
                    <a:pt x="452448" y="68220"/>
                  </a:lnTo>
                  <a:lnTo>
                    <a:pt x="447459" y="64934"/>
                  </a:lnTo>
                  <a:lnTo>
                    <a:pt x="436625" y="61283"/>
                  </a:lnTo>
                  <a:lnTo>
                    <a:pt x="430957" y="60309"/>
                  </a:lnTo>
                  <a:lnTo>
                    <a:pt x="422014" y="56581"/>
                  </a:lnTo>
                  <a:lnTo>
                    <a:pt x="418240" y="54198"/>
                  </a:lnTo>
                  <a:lnTo>
                    <a:pt x="372386" y="50373"/>
                  </a:lnTo>
                  <a:lnTo>
                    <a:pt x="342126" y="50703"/>
                  </a:lnTo>
                  <a:lnTo>
                    <a:pt x="274660" y="62745"/>
                  </a:lnTo>
                  <a:lnTo>
                    <a:pt x="212820" y="73161"/>
                  </a:lnTo>
                  <a:lnTo>
                    <a:pt x="174015" y="78262"/>
                  </a:lnTo>
                  <a:lnTo>
                    <a:pt x="153042" y="83109"/>
                  </a:lnTo>
                  <a:lnTo>
                    <a:pt x="85970" y="94165"/>
                  </a:lnTo>
                  <a:lnTo>
                    <a:pt x="30565" y="102405"/>
                  </a:lnTo>
                  <a:lnTo>
                    <a:pt x="10846" y="102974"/>
                  </a:lnTo>
                  <a:lnTo>
                    <a:pt x="7095" y="105640"/>
                  </a:lnTo>
                  <a:lnTo>
                    <a:pt x="4706" y="107740"/>
                  </a:lnTo>
                  <a:lnTo>
                    <a:pt x="4105" y="109139"/>
                  </a:lnTo>
                  <a:lnTo>
                    <a:pt x="4697" y="110073"/>
                  </a:lnTo>
                  <a:lnTo>
                    <a:pt x="6083" y="110695"/>
                  </a:lnTo>
                  <a:lnTo>
                    <a:pt x="7008" y="112102"/>
                  </a:lnTo>
                  <a:lnTo>
                    <a:pt x="8035" y="116311"/>
                  </a:lnTo>
                  <a:lnTo>
                    <a:pt x="9301" y="117830"/>
                  </a:lnTo>
                  <a:lnTo>
                    <a:pt x="11137" y="118844"/>
                  </a:lnTo>
                  <a:lnTo>
                    <a:pt x="13354" y="119518"/>
                  </a:lnTo>
                  <a:lnTo>
                    <a:pt x="76502" y="120859"/>
                  </a:lnTo>
                  <a:lnTo>
                    <a:pt x="99676" y="116125"/>
                  </a:lnTo>
                  <a:lnTo>
                    <a:pt x="106106" y="113800"/>
                  </a:lnTo>
                  <a:lnTo>
                    <a:pt x="106432" y="113180"/>
                  </a:lnTo>
                  <a:lnTo>
                    <a:pt x="102150" y="117047"/>
                  </a:lnTo>
                  <a:lnTo>
                    <a:pt x="89347" y="119170"/>
                  </a:lnTo>
                  <a:lnTo>
                    <a:pt x="53530" y="120533"/>
                  </a:lnTo>
                  <a:lnTo>
                    <a:pt x="9410" y="113151"/>
                  </a:lnTo>
                  <a:lnTo>
                    <a:pt x="6249" y="111755"/>
                  </a:lnTo>
                  <a:lnTo>
                    <a:pt x="4142" y="109832"/>
                  </a:lnTo>
                  <a:lnTo>
                    <a:pt x="2737" y="107558"/>
                  </a:lnTo>
                  <a:lnTo>
                    <a:pt x="1176" y="102385"/>
                  </a:lnTo>
                  <a:lnTo>
                    <a:pt x="0" y="82137"/>
                  </a:lnTo>
                  <a:lnTo>
                    <a:pt x="968" y="79173"/>
                  </a:lnTo>
                  <a:lnTo>
                    <a:pt x="4689" y="73233"/>
                  </a:lnTo>
                  <a:lnTo>
                    <a:pt x="37428" y="31078"/>
                  </a:lnTo>
                  <a:lnTo>
                    <a:pt x="46691" y="23746"/>
                  </a:lnTo>
                  <a:lnTo>
                    <a:pt x="67491" y="8897"/>
                  </a:lnTo>
                  <a:lnTo>
                    <a:pt x="73942" y="6611"/>
                  </a:lnTo>
                  <a:lnTo>
                    <a:pt x="76060" y="5010"/>
                  </a:lnTo>
                  <a:lnTo>
                    <a:pt x="77471" y="2950"/>
                  </a:lnTo>
                  <a:lnTo>
                    <a:pt x="78412" y="584"/>
                  </a:lnTo>
                  <a:lnTo>
                    <a:pt x="79040" y="0"/>
                  </a:lnTo>
                  <a:lnTo>
                    <a:pt x="79458" y="602"/>
                  </a:lnTo>
                  <a:lnTo>
                    <a:pt x="80129" y="3958"/>
                  </a:lnTo>
                  <a:lnTo>
                    <a:pt x="71365" y="13713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42" name="SMARTPenAnnotation528"/>
            <p:cNvSpPr/>
            <p:nvPr/>
          </p:nvSpPr>
          <p:spPr>
            <a:xfrm>
              <a:off x="3858161" y="2553999"/>
              <a:ext cx="383268" cy="352938"/>
            </a:xfrm>
            <a:custGeom>
              <a:avLst/>
              <a:gdLst/>
              <a:ahLst/>
              <a:cxnLst/>
              <a:rect l="0" t="0" r="0" b="0"/>
              <a:pathLst>
                <a:path w="383268" h="352938">
                  <a:moveTo>
                    <a:pt x="294143" y="8821"/>
                  </a:moveTo>
                  <a:lnTo>
                    <a:pt x="284662" y="4080"/>
                  </a:lnTo>
                  <a:lnTo>
                    <a:pt x="277362" y="1753"/>
                  </a:lnTo>
                  <a:lnTo>
                    <a:pt x="267673" y="443"/>
                  </a:lnTo>
                  <a:lnTo>
                    <a:pt x="255873" y="55"/>
                  </a:lnTo>
                  <a:lnTo>
                    <a:pt x="250771" y="0"/>
                  </a:lnTo>
                  <a:lnTo>
                    <a:pt x="239809" y="2586"/>
                  </a:lnTo>
                  <a:lnTo>
                    <a:pt x="234108" y="4664"/>
                  </a:lnTo>
                  <a:lnTo>
                    <a:pt x="225346" y="7042"/>
                  </a:lnTo>
                  <a:lnTo>
                    <a:pt x="214544" y="9619"/>
                  </a:lnTo>
                  <a:lnTo>
                    <a:pt x="202382" y="12330"/>
                  </a:lnTo>
                  <a:lnTo>
                    <a:pt x="192289" y="15129"/>
                  </a:lnTo>
                  <a:lnTo>
                    <a:pt x="183577" y="17987"/>
                  </a:lnTo>
                  <a:lnTo>
                    <a:pt x="175784" y="20885"/>
                  </a:lnTo>
                  <a:lnTo>
                    <a:pt x="168604" y="23809"/>
                  </a:lnTo>
                  <a:lnTo>
                    <a:pt x="161833" y="26750"/>
                  </a:lnTo>
                  <a:lnTo>
                    <a:pt x="155335" y="29704"/>
                  </a:lnTo>
                  <a:lnTo>
                    <a:pt x="148027" y="32665"/>
                  </a:lnTo>
                  <a:lnTo>
                    <a:pt x="140177" y="35631"/>
                  </a:lnTo>
                  <a:lnTo>
                    <a:pt x="131968" y="38600"/>
                  </a:lnTo>
                  <a:lnTo>
                    <a:pt x="122526" y="42564"/>
                  </a:lnTo>
                  <a:lnTo>
                    <a:pt x="112263" y="47192"/>
                  </a:lnTo>
                  <a:lnTo>
                    <a:pt x="101452" y="52261"/>
                  </a:lnTo>
                  <a:lnTo>
                    <a:pt x="92261" y="57624"/>
                  </a:lnTo>
                  <a:lnTo>
                    <a:pt x="84149" y="63185"/>
                  </a:lnTo>
                  <a:lnTo>
                    <a:pt x="76756" y="68876"/>
                  </a:lnTo>
                  <a:lnTo>
                    <a:pt x="69844" y="74654"/>
                  </a:lnTo>
                  <a:lnTo>
                    <a:pt x="63251" y="80491"/>
                  </a:lnTo>
                  <a:lnTo>
                    <a:pt x="56871" y="86367"/>
                  </a:lnTo>
                  <a:lnTo>
                    <a:pt x="50634" y="91276"/>
                  </a:lnTo>
                  <a:lnTo>
                    <a:pt x="44491" y="95541"/>
                  </a:lnTo>
                  <a:lnTo>
                    <a:pt x="38412" y="99376"/>
                  </a:lnTo>
                  <a:lnTo>
                    <a:pt x="29011" y="108930"/>
                  </a:lnTo>
                  <a:lnTo>
                    <a:pt x="21525" y="118798"/>
                  </a:lnTo>
                  <a:lnTo>
                    <a:pt x="14891" y="126491"/>
                  </a:lnTo>
                  <a:lnTo>
                    <a:pt x="8635" y="135864"/>
                  </a:lnTo>
                  <a:lnTo>
                    <a:pt x="5578" y="141141"/>
                  </a:lnTo>
                  <a:lnTo>
                    <a:pt x="3540" y="148628"/>
                  </a:lnTo>
                  <a:lnTo>
                    <a:pt x="2181" y="157588"/>
                  </a:lnTo>
                  <a:lnTo>
                    <a:pt x="1275" y="167531"/>
                  </a:lnTo>
                  <a:lnTo>
                    <a:pt x="671" y="176143"/>
                  </a:lnTo>
                  <a:lnTo>
                    <a:pt x="269" y="183869"/>
                  </a:lnTo>
                  <a:lnTo>
                    <a:pt x="0" y="191004"/>
                  </a:lnTo>
                  <a:lnTo>
                    <a:pt x="813" y="197745"/>
                  </a:lnTo>
                  <a:lnTo>
                    <a:pt x="2348" y="204223"/>
                  </a:lnTo>
                  <a:lnTo>
                    <a:pt x="4363" y="210527"/>
                  </a:lnTo>
                  <a:lnTo>
                    <a:pt x="5707" y="216713"/>
                  </a:lnTo>
                  <a:lnTo>
                    <a:pt x="6602" y="222822"/>
                  </a:lnTo>
                  <a:lnTo>
                    <a:pt x="7199" y="228879"/>
                  </a:lnTo>
                  <a:lnTo>
                    <a:pt x="8589" y="234901"/>
                  </a:lnTo>
                  <a:lnTo>
                    <a:pt x="10509" y="240901"/>
                  </a:lnTo>
                  <a:lnTo>
                    <a:pt x="12780" y="246884"/>
                  </a:lnTo>
                  <a:lnTo>
                    <a:pt x="16279" y="252858"/>
                  </a:lnTo>
                  <a:lnTo>
                    <a:pt x="20596" y="258825"/>
                  </a:lnTo>
                  <a:lnTo>
                    <a:pt x="29691" y="269754"/>
                  </a:lnTo>
                  <a:lnTo>
                    <a:pt x="37041" y="277919"/>
                  </a:lnTo>
                  <a:lnTo>
                    <a:pt x="46261" y="287501"/>
                  </a:lnTo>
                  <a:lnTo>
                    <a:pt x="68349" y="309821"/>
                  </a:lnTo>
                  <a:lnTo>
                    <a:pt x="80019" y="318877"/>
                  </a:lnTo>
                  <a:lnTo>
                    <a:pt x="91821" y="326210"/>
                  </a:lnTo>
                  <a:lnTo>
                    <a:pt x="103680" y="332776"/>
                  </a:lnTo>
                  <a:lnTo>
                    <a:pt x="110613" y="335916"/>
                  </a:lnTo>
                  <a:lnTo>
                    <a:pt x="118212" y="339001"/>
                  </a:lnTo>
                  <a:lnTo>
                    <a:pt x="126254" y="342050"/>
                  </a:lnTo>
                  <a:lnTo>
                    <a:pt x="133600" y="344083"/>
                  </a:lnTo>
                  <a:lnTo>
                    <a:pt x="140482" y="345438"/>
                  </a:lnTo>
                  <a:lnTo>
                    <a:pt x="147054" y="346342"/>
                  </a:lnTo>
                  <a:lnTo>
                    <a:pt x="184746" y="352354"/>
                  </a:lnTo>
                  <a:lnTo>
                    <a:pt x="196407" y="352937"/>
                  </a:lnTo>
                  <a:lnTo>
                    <a:pt x="206166" y="352333"/>
                  </a:lnTo>
                  <a:lnTo>
                    <a:pt x="214655" y="350938"/>
                  </a:lnTo>
                  <a:lnTo>
                    <a:pt x="223292" y="350009"/>
                  </a:lnTo>
                  <a:lnTo>
                    <a:pt x="232026" y="349389"/>
                  </a:lnTo>
                  <a:lnTo>
                    <a:pt x="240826" y="348975"/>
                  </a:lnTo>
                  <a:lnTo>
                    <a:pt x="248677" y="347708"/>
                  </a:lnTo>
                  <a:lnTo>
                    <a:pt x="255894" y="345870"/>
                  </a:lnTo>
                  <a:lnTo>
                    <a:pt x="286478" y="335793"/>
                  </a:lnTo>
                  <a:lnTo>
                    <a:pt x="293002" y="331974"/>
                  </a:lnTo>
                  <a:lnTo>
                    <a:pt x="302896" y="322439"/>
                  </a:lnTo>
                  <a:lnTo>
                    <a:pt x="309900" y="317118"/>
                  </a:lnTo>
                  <a:lnTo>
                    <a:pt x="318539" y="311587"/>
                  </a:lnTo>
                  <a:lnTo>
                    <a:pt x="328266" y="305915"/>
                  </a:lnTo>
                  <a:lnTo>
                    <a:pt x="336736" y="299157"/>
                  </a:lnTo>
                  <a:lnTo>
                    <a:pt x="344366" y="291675"/>
                  </a:lnTo>
                  <a:lnTo>
                    <a:pt x="351438" y="283711"/>
                  </a:lnTo>
                  <a:lnTo>
                    <a:pt x="357144" y="276416"/>
                  </a:lnTo>
                  <a:lnTo>
                    <a:pt x="361941" y="269570"/>
                  </a:lnTo>
                  <a:lnTo>
                    <a:pt x="366131" y="263021"/>
                  </a:lnTo>
                  <a:lnTo>
                    <a:pt x="369916" y="256670"/>
                  </a:lnTo>
                  <a:lnTo>
                    <a:pt x="373432" y="250452"/>
                  </a:lnTo>
                  <a:lnTo>
                    <a:pt x="376768" y="244323"/>
                  </a:lnTo>
                  <a:lnTo>
                    <a:pt x="378992" y="236267"/>
                  </a:lnTo>
                  <a:lnTo>
                    <a:pt x="380475" y="226928"/>
                  </a:lnTo>
                  <a:lnTo>
                    <a:pt x="381463" y="216734"/>
                  </a:lnTo>
                  <a:lnTo>
                    <a:pt x="382122" y="207953"/>
                  </a:lnTo>
                  <a:lnTo>
                    <a:pt x="382561" y="200114"/>
                  </a:lnTo>
                  <a:lnTo>
                    <a:pt x="383049" y="186114"/>
                  </a:lnTo>
                  <a:lnTo>
                    <a:pt x="383267" y="173277"/>
                  </a:lnTo>
                  <a:lnTo>
                    <a:pt x="382332" y="167075"/>
                  </a:lnTo>
                  <a:lnTo>
                    <a:pt x="380717" y="160957"/>
                  </a:lnTo>
                  <a:lnTo>
                    <a:pt x="378648" y="154893"/>
                  </a:lnTo>
                  <a:lnTo>
                    <a:pt x="375285" y="146882"/>
                  </a:lnTo>
                  <a:lnTo>
                    <a:pt x="371058" y="137573"/>
                  </a:lnTo>
                  <a:lnTo>
                    <a:pt x="355628" y="105509"/>
                  </a:lnTo>
                  <a:lnTo>
                    <a:pt x="337377" y="68599"/>
                  </a:lnTo>
                  <a:lnTo>
                    <a:pt x="332888" y="62564"/>
                  </a:lnTo>
                  <a:lnTo>
                    <a:pt x="322608" y="53212"/>
                  </a:lnTo>
                  <a:lnTo>
                    <a:pt x="314070" y="45748"/>
                  </a:lnTo>
                  <a:lnTo>
                    <a:pt x="305976" y="39124"/>
                  </a:lnTo>
                  <a:lnTo>
                    <a:pt x="295764" y="32872"/>
                  </a:lnTo>
                  <a:lnTo>
                    <a:pt x="288279" y="29816"/>
                  </a:lnTo>
                  <a:lnTo>
                    <a:pt x="279319" y="26786"/>
                  </a:lnTo>
                  <a:lnTo>
                    <a:pt x="269378" y="23774"/>
                  </a:lnTo>
                  <a:lnTo>
                    <a:pt x="261758" y="21767"/>
                  </a:lnTo>
                  <a:lnTo>
                    <a:pt x="250645" y="19535"/>
                  </a:lnTo>
                  <a:lnTo>
                    <a:pt x="242399" y="18544"/>
                  </a:lnTo>
                  <a:lnTo>
                    <a:pt x="231635" y="17751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</p:grpSp>
      <p:grpSp>
        <p:nvGrpSpPr>
          <p:cNvPr id="83" name="مجموعة 82"/>
          <p:cNvGrpSpPr/>
          <p:nvPr/>
        </p:nvGrpSpPr>
        <p:grpSpPr>
          <a:xfrm>
            <a:off x="3571875" y="581825"/>
            <a:ext cx="2741415" cy="2382832"/>
            <a:chOff x="3571875" y="581825"/>
            <a:chExt cx="2741415" cy="2382832"/>
          </a:xfrm>
        </p:grpSpPr>
        <p:sp>
          <p:nvSpPr>
            <p:cNvPr id="45" name="SMARTPenAnnotation529"/>
            <p:cNvSpPr/>
            <p:nvPr/>
          </p:nvSpPr>
          <p:spPr>
            <a:xfrm>
              <a:off x="5848945" y="1098351"/>
              <a:ext cx="125016" cy="196454"/>
            </a:xfrm>
            <a:custGeom>
              <a:avLst/>
              <a:gdLst/>
              <a:ahLst/>
              <a:cxnLst/>
              <a:rect l="0" t="0" r="0" b="0"/>
              <a:pathLst>
                <a:path w="125016" h="196454">
                  <a:moveTo>
                    <a:pt x="0" y="0"/>
                  </a:moveTo>
                  <a:lnTo>
                    <a:pt x="0" y="9481"/>
                  </a:lnTo>
                  <a:lnTo>
                    <a:pt x="992" y="14258"/>
                  </a:lnTo>
                  <a:lnTo>
                    <a:pt x="2646" y="19427"/>
                  </a:lnTo>
                  <a:lnTo>
                    <a:pt x="4741" y="24858"/>
                  </a:lnTo>
                  <a:lnTo>
                    <a:pt x="7129" y="30463"/>
                  </a:lnTo>
                  <a:lnTo>
                    <a:pt x="12429" y="41982"/>
                  </a:lnTo>
                  <a:lnTo>
                    <a:pt x="26857" y="71478"/>
                  </a:lnTo>
                  <a:lnTo>
                    <a:pt x="29812" y="77418"/>
                  </a:lnTo>
                  <a:lnTo>
                    <a:pt x="33765" y="84354"/>
                  </a:lnTo>
                  <a:lnTo>
                    <a:pt x="38385" y="91955"/>
                  </a:lnTo>
                  <a:lnTo>
                    <a:pt x="43449" y="99999"/>
                  </a:lnTo>
                  <a:lnTo>
                    <a:pt x="49802" y="109330"/>
                  </a:lnTo>
                  <a:lnTo>
                    <a:pt x="64798" y="130281"/>
                  </a:lnTo>
                  <a:lnTo>
                    <a:pt x="70980" y="138448"/>
                  </a:lnTo>
                  <a:lnTo>
                    <a:pt x="76094" y="144885"/>
                  </a:lnTo>
                  <a:lnTo>
                    <a:pt x="80495" y="150168"/>
                  </a:lnTo>
                  <a:lnTo>
                    <a:pt x="84421" y="154682"/>
                  </a:lnTo>
                  <a:lnTo>
                    <a:pt x="88030" y="158684"/>
                  </a:lnTo>
                  <a:lnTo>
                    <a:pt x="94687" y="165776"/>
                  </a:lnTo>
                  <a:lnTo>
                    <a:pt x="107045" y="178414"/>
                  </a:lnTo>
                  <a:lnTo>
                    <a:pt x="125015" y="196453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46" name="SMARTPenAnnotation530"/>
            <p:cNvSpPr/>
            <p:nvPr/>
          </p:nvSpPr>
          <p:spPr>
            <a:xfrm>
              <a:off x="5518546" y="1151943"/>
              <a:ext cx="241089" cy="366104"/>
            </a:xfrm>
            <a:custGeom>
              <a:avLst/>
              <a:gdLst/>
              <a:ahLst/>
              <a:cxnLst/>
              <a:rect l="0" t="0" r="0" b="0"/>
              <a:pathLst>
                <a:path w="241089" h="366104">
                  <a:moveTo>
                    <a:pt x="214313" y="125002"/>
                  </a:moveTo>
                  <a:lnTo>
                    <a:pt x="204832" y="115521"/>
                  </a:lnTo>
                  <a:lnTo>
                    <a:pt x="201047" y="112728"/>
                  </a:lnTo>
                  <a:lnTo>
                    <a:pt x="194195" y="109625"/>
                  </a:lnTo>
                  <a:lnTo>
                    <a:pt x="187843" y="105600"/>
                  </a:lnTo>
                  <a:lnTo>
                    <a:pt x="181713" y="100504"/>
                  </a:lnTo>
                  <a:lnTo>
                    <a:pt x="175680" y="94931"/>
                  </a:lnTo>
                  <a:lnTo>
                    <a:pt x="169693" y="86502"/>
                  </a:lnTo>
                  <a:lnTo>
                    <a:pt x="166706" y="81476"/>
                  </a:lnTo>
                  <a:lnTo>
                    <a:pt x="164716" y="74156"/>
                  </a:lnTo>
                  <a:lnTo>
                    <a:pt x="163389" y="65308"/>
                  </a:lnTo>
                  <a:lnTo>
                    <a:pt x="161915" y="47870"/>
                  </a:lnTo>
                  <a:lnTo>
                    <a:pt x="161259" y="36812"/>
                  </a:lnTo>
                  <a:lnTo>
                    <a:pt x="162077" y="32474"/>
                  </a:lnTo>
                  <a:lnTo>
                    <a:pt x="165631" y="25009"/>
                  </a:lnTo>
                  <a:lnTo>
                    <a:pt x="170517" y="18383"/>
                  </a:lnTo>
                  <a:lnTo>
                    <a:pt x="173210" y="15228"/>
                  </a:lnTo>
                  <a:lnTo>
                    <a:pt x="176989" y="12131"/>
                  </a:lnTo>
                  <a:lnTo>
                    <a:pt x="181492" y="9075"/>
                  </a:lnTo>
                  <a:lnTo>
                    <a:pt x="186480" y="6046"/>
                  </a:lnTo>
                  <a:lnTo>
                    <a:pt x="190797" y="4026"/>
                  </a:lnTo>
                  <a:lnTo>
                    <a:pt x="198238" y="1782"/>
                  </a:lnTo>
                  <a:lnTo>
                    <a:pt x="204854" y="784"/>
                  </a:lnTo>
                  <a:lnTo>
                    <a:pt x="211101" y="341"/>
                  </a:lnTo>
                  <a:lnTo>
                    <a:pt x="217185" y="144"/>
                  </a:lnTo>
                  <a:lnTo>
                    <a:pt x="232159" y="7"/>
                  </a:lnTo>
                  <a:lnTo>
                    <a:pt x="235140" y="0"/>
                  </a:lnTo>
                  <a:lnTo>
                    <a:pt x="237127" y="988"/>
                  </a:lnTo>
                  <a:lnTo>
                    <a:pt x="238452" y="2638"/>
                  </a:lnTo>
                  <a:lnTo>
                    <a:pt x="240578" y="7676"/>
                  </a:lnTo>
                  <a:lnTo>
                    <a:pt x="240998" y="16792"/>
                  </a:lnTo>
                  <a:lnTo>
                    <a:pt x="241088" y="37563"/>
                  </a:lnTo>
                  <a:lnTo>
                    <a:pt x="239109" y="43889"/>
                  </a:lnTo>
                  <a:lnTo>
                    <a:pt x="235804" y="52075"/>
                  </a:lnTo>
                  <a:lnTo>
                    <a:pt x="227833" y="69770"/>
                  </a:lnTo>
                  <a:lnTo>
                    <a:pt x="217768" y="90888"/>
                  </a:lnTo>
                  <a:lnTo>
                    <a:pt x="211549" y="103556"/>
                  </a:lnTo>
                  <a:lnTo>
                    <a:pt x="209494" y="109713"/>
                  </a:lnTo>
                  <a:lnTo>
                    <a:pt x="208124" y="115801"/>
                  </a:lnTo>
                  <a:lnTo>
                    <a:pt x="207210" y="121845"/>
                  </a:lnTo>
                  <a:lnTo>
                    <a:pt x="205609" y="128850"/>
                  </a:lnTo>
                  <a:lnTo>
                    <a:pt x="203549" y="136497"/>
                  </a:lnTo>
                  <a:lnTo>
                    <a:pt x="201184" y="144571"/>
                  </a:lnTo>
                  <a:lnTo>
                    <a:pt x="199608" y="150947"/>
                  </a:lnTo>
                  <a:lnTo>
                    <a:pt x="197855" y="160676"/>
                  </a:lnTo>
                  <a:lnTo>
                    <a:pt x="196869" y="171732"/>
                  </a:lnTo>
                  <a:lnTo>
                    <a:pt x="197723" y="175007"/>
                  </a:lnTo>
                  <a:lnTo>
                    <a:pt x="201317" y="181291"/>
                  </a:lnTo>
                  <a:lnTo>
                    <a:pt x="203665" y="183364"/>
                  </a:lnTo>
                  <a:lnTo>
                    <a:pt x="206222" y="184746"/>
                  </a:lnTo>
                  <a:lnTo>
                    <a:pt x="208919" y="185667"/>
                  </a:lnTo>
                  <a:lnTo>
                    <a:pt x="210717" y="187273"/>
                  </a:lnTo>
                  <a:lnTo>
                    <a:pt x="211916" y="189337"/>
                  </a:lnTo>
                  <a:lnTo>
                    <a:pt x="212715" y="191704"/>
                  </a:lnTo>
                  <a:lnTo>
                    <a:pt x="216248" y="196981"/>
                  </a:lnTo>
                  <a:lnTo>
                    <a:pt x="223313" y="205257"/>
                  </a:lnTo>
                  <a:lnTo>
                    <a:pt x="227574" y="209619"/>
                  </a:lnTo>
                  <a:lnTo>
                    <a:pt x="228114" y="211179"/>
                  </a:lnTo>
                  <a:lnTo>
                    <a:pt x="227483" y="212219"/>
                  </a:lnTo>
                  <a:lnTo>
                    <a:pt x="226069" y="212912"/>
                  </a:lnTo>
                  <a:lnTo>
                    <a:pt x="221853" y="213682"/>
                  </a:lnTo>
                  <a:lnTo>
                    <a:pt x="219340" y="213888"/>
                  </a:lnTo>
                  <a:lnTo>
                    <a:pt x="216672" y="215017"/>
                  </a:lnTo>
                  <a:lnTo>
                    <a:pt x="211062" y="218917"/>
                  </a:lnTo>
                  <a:lnTo>
                    <a:pt x="205261" y="221313"/>
                  </a:lnTo>
                  <a:lnTo>
                    <a:pt x="202325" y="221951"/>
                  </a:lnTo>
                  <a:lnTo>
                    <a:pt x="179231" y="227590"/>
                  </a:lnTo>
                  <a:lnTo>
                    <a:pt x="172074" y="229113"/>
                  </a:lnTo>
                  <a:lnTo>
                    <a:pt x="166310" y="230128"/>
                  </a:lnTo>
                  <a:lnTo>
                    <a:pt x="161475" y="230805"/>
                  </a:lnTo>
                  <a:lnTo>
                    <a:pt x="156267" y="231256"/>
                  </a:lnTo>
                  <a:lnTo>
                    <a:pt x="150811" y="231557"/>
                  </a:lnTo>
                  <a:lnTo>
                    <a:pt x="140450" y="231891"/>
                  </a:lnTo>
                  <a:lnTo>
                    <a:pt x="127244" y="232123"/>
                  </a:lnTo>
                  <a:lnTo>
                    <a:pt x="123361" y="229497"/>
                  </a:lnTo>
                  <a:lnTo>
                    <a:pt x="118327" y="225022"/>
                  </a:lnTo>
                  <a:lnTo>
                    <a:pt x="112783" y="219726"/>
                  </a:lnTo>
                  <a:lnTo>
                    <a:pt x="109915" y="217917"/>
                  </a:lnTo>
                  <a:lnTo>
                    <a:pt x="104083" y="215907"/>
                  </a:lnTo>
                  <a:lnTo>
                    <a:pt x="98184" y="212368"/>
                  </a:lnTo>
                  <a:lnTo>
                    <a:pt x="95222" y="210035"/>
                  </a:lnTo>
                  <a:lnTo>
                    <a:pt x="93247" y="207487"/>
                  </a:lnTo>
                  <a:lnTo>
                    <a:pt x="91930" y="204797"/>
                  </a:lnTo>
                  <a:lnTo>
                    <a:pt x="89817" y="198090"/>
                  </a:lnTo>
                  <a:lnTo>
                    <a:pt x="88652" y="197540"/>
                  </a:lnTo>
                  <a:lnTo>
                    <a:pt x="82271" y="196765"/>
                  </a:lnTo>
                  <a:lnTo>
                    <a:pt x="76914" y="196584"/>
                  </a:lnTo>
                  <a:lnTo>
                    <a:pt x="75088" y="197528"/>
                  </a:lnTo>
                  <a:lnTo>
                    <a:pt x="73872" y="199150"/>
                  </a:lnTo>
                  <a:lnTo>
                    <a:pt x="73060" y="201223"/>
                  </a:lnTo>
                  <a:lnTo>
                    <a:pt x="70767" y="213663"/>
                  </a:lnTo>
                  <a:lnTo>
                    <a:pt x="69006" y="219828"/>
                  </a:lnTo>
                  <a:lnTo>
                    <a:pt x="66840" y="226915"/>
                  </a:lnTo>
                  <a:lnTo>
                    <a:pt x="61788" y="237434"/>
                  </a:lnTo>
                  <a:lnTo>
                    <a:pt x="57227" y="245417"/>
                  </a:lnTo>
                  <a:lnTo>
                    <a:pt x="55200" y="252272"/>
                  </a:lnTo>
                  <a:lnTo>
                    <a:pt x="54299" y="261272"/>
                  </a:lnTo>
                  <a:lnTo>
                    <a:pt x="54059" y="266450"/>
                  </a:lnTo>
                  <a:lnTo>
                    <a:pt x="51146" y="277495"/>
                  </a:lnTo>
                  <a:lnTo>
                    <a:pt x="48981" y="283219"/>
                  </a:lnTo>
                  <a:lnTo>
                    <a:pt x="46544" y="289019"/>
                  </a:lnTo>
                  <a:lnTo>
                    <a:pt x="43928" y="294870"/>
                  </a:lnTo>
                  <a:lnTo>
                    <a:pt x="41192" y="300755"/>
                  </a:lnTo>
                  <a:lnTo>
                    <a:pt x="37384" y="306663"/>
                  </a:lnTo>
                  <a:lnTo>
                    <a:pt x="32860" y="312586"/>
                  </a:lnTo>
                  <a:lnTo>
                    <a:pt x="27860" y="318519"/>
                  </a:lnTo>
                  <a:lnTo>
                    <a:pt x="23535" y="324458"/>
                  </a:lnTo>
                  <a:lnTo>
                    <a:pt x="19658" y="330403"/>
                  </a:lnTo>
                  <a:lnTo>
                    <a:pt x="0" y="366103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47" name="SMARTPenAnnotation531"/>
            <p:cNvSpPr/>
            <p:nvPr/>
          </p:nvSpPr>
          <p:spPr>
            <a:xfrm>
              <a:off x="4877492" y="1250278"/>
              <a:ext cx="489171" cy="606902"/>
            </a:xfrm>
            <a:custGeom>
              <a:avLst/>
              <a:gdLst/>
              <a:ahLst/>
              <a:cxnLst/>
              <a:rect l="0" t="0" r="0" b="0"/>
              <a:pathLst>
                <a:path w="489171" h="606902">
                  <a:moveTo>
                    <a:pt x="480320" y="35597"/>
                  </a:moveTo>
                  <a:lnTo>
                    <a:pt x="411921" y="35597"/>
                  </a:lnTo>
                  <a:lnTo>
                    <a:pt x="410909" y="34604"/>
                  </a:lnTo>
                  <a:lnTo>
                    <a:pt x="410233" y="32951"/>
                  </a:lnTo>
                  <a:lnTo>
                    <a:pt x="409783" y="30856"/>
                  </a:lnTo>
                  <a:lnTo>
                    <a:pt x="410475" y="28467"/>
                  </a:lnTo>
                  <a:lnTo>
                    <a:pt x="415197" y="20365"/>
                  </a:lnTo>
                  <a:lnTo>
                    <a:pt x="416650" y="14606"/>
                  </a:lnTo>
                  <a:lnTo>
                    <a:pt x="418030" y="12673"/>
                  </a:lnTo>
                  <a:lnTo>
                    <a:pt x="419942" y="11384"/>
                  </a:lnTo>
                  <a:lnTo>
                    <a:pt x="432665" y="6925"/>
                  </a:lnTo>
                  <a:lnTo>
                    <a:pt x="445249" y="3010"/>
                  </a:lnTo>
                  <a:lnTo>
                    <a:pt x="457912" y="806"/>
                  </a:lnTo>
                  <a:lnTo>
                    <a:pt x="468940" y="153"/>
                  </a:lnTo>
                  <a:lnTo>
                    <a:pt x="478901" y="0"/>
                  </a:lnTo>
                  <a:lnTo>
                    <a:pt x="482350" y="951"/>
                  </a:lnTo>
                  <a:lnTo>
                    <a:pt x="484650" y="2578"/>
                  </a:lnTo>
                  <a:lnTo>
                    <a:pt x="486183" y="4654"/>
                  </a:lnTo>
                  <a:lnTo>
                    <a:pt x="487205" y="7031"/>
                  </a:lnTo>
                  <a:lnTo>
                    <a:pt x="488341" y="12317"/>
                  </a:lnTo>
                  <a:lnTo>
                    <a:pt x="489070" y="29933"/>
                  </a:lnTo>
                  <a:lnTo>
                    <a:pt x="489170" y="37379"/>
                  </a:lnTo>
                  <a:lnTo>
                    <a:pt x="486569" y="46641"/>
                  </a:lnTo>
                  <a:lnTo>
                    <a:pt x="484486" y="51889"/>
                  </a:lnTo>
                  <a:lnTo>
                    <a:pt x="474234" y="68304"/>
                  </a:lnTo>
                  <a:lnTo>
                    <a:pt x="467333" y="78237"/>
                  </a:lnTo>
                  <a:lnTo>
                    <a:pt x="459756" y="87836"/>
                  </a:lnTo>
                  <a:lnTo>
                    <a:pt x="451728" y="97212"/>
                  </a:lnTo>
                  <a:lnTo>
                    <a:pt x="435862" y="114575"/>
                  </a:lnTo>
                  <a:lnTo>
                    <a:pt x="422197" y="128906"/>
                  </a:lnTo>
                  <a:lnTo>
                    <a:pt x="323192" y="228430"/>
                  </a:lnTo>
                  <a:lnTo>
                    <a:pt x="313060" y="237574"/>
                  </a:lnTo>
                  <a:lnTo>
                    <a:pt x="303328" y="245655"/>
                  </a:lnTo>
                  <a:lnTo>
                    <a:pt x="293865" y="253026"/>
                  </a:lnTo>
                  <a:lnTo>
                    <a:pt x="284579" y="259924"/>
                  </a:lnTo>
                  <a:lnTo>
                    <a:pt x="266324" y="272881"/>
                  </a:lnTo>
                  <a:lnTo>
                    <a:pt x="242997" y="290546"/>
                  </a:lnTo>
                  <a:lnTo>
                    <a:pt x="229831" y="300813"/>
                  </a:lnTo>
                  <a:lnTo>
                    <a:pt x="219070" y="308650"/>
                  </a:lnTo>
                  <a:lnTo>
                    <a:pt x="209911" y="314866"/>
                  </a:lnTo>
                  <a:lnTo>
                    <a:pt x="195435" y="324419"/>
                  </a:lnTo>
                  <a:lnTo>
                    <a:pt x="185694" y="331973"/>
                  </a:lnTo>
                  <a:lnTo>
                    <a:pt x="180715" y="334384"/>
                  </a:lnTo>
                  <a:lnTo>
                    <a:pt x="166211" y="337777"/>
                  </a:lnTo>
                  <a:lnTo>
                    <a:pt x="162122" y="338571"/>
                  </a:lnTo>
                  <a:lnTo>
                    <a:pt x="162024" y="337790"/>
                  </a:lnTo>
                  <a:lnTo>
                    <a:pt x="164561" y="334277"/>
                  </a:lnTo>
                  <a:lnTo>
                    <a:pt x="166627" y="332944"/>
                  </a:lnTo>
                  <a:lnTo>
                    <a:pt x="171567" y="331462"/>
                  </a:lnTo>
                  <a:lnTo>
                    <a:pt x="182362" y="330803"/>
                  </a:lnTo>
                  <a:lnTo>
                    <a:pt x="204065" y="330380"/>
                  </a:lnTo>
                  <a:lnTo>
                    <a:pt x="224124" y="330285"/>
                  </a:lnTo>
                  <a:lnTo>
                    <a:pt x="227171" y="331275"/>
                  </a:lnTo>
                  <a:lnTo>
                    <a:pt x="233203" y="335019"/>
                  </a:lnTo>
                  <a:lnTo>
                    <a:pt x="242177" y="342706"/>
                  </a:lnTo>
                  <a:lnTo>
                    <a:pt x="244167" y="345508"/>
                  </a:lnTo>
                  <a:lnTo>
                    <a:pt x="246379" y="351267"/>
                  </a:lnTo>
                  <a:lnTo>
                    <a:pt x="247799" y="369186"/>
                  </a:lnTo>
                  <a:lnTo>
                    <a:pt x="247993" y="376674"/>
                  </a:lnTo>
                  <a:lnTo>
                    <a:pt x="245433" y="385955"/>
                  </a:lnTo>
                  <a:lnTo>
                    <a:pt x="240988" y="395702"/>
                  </a:lnTo>
                  <a:lnTo>
                    <a:pt x="235706" y="403341"/>
                  </a:lnTo>
                  <a:lnTo>
                    <a:pt x="227404" y="410044"/>
                  </a:lnTo>
                  <a:lnTo>
                    <a:pt x="216108" y="417322"/>
                  </a:lnTo>
                  <a:lnTo>
                    <a:pt x="201166" y="427172"/>
                  </a:lnTo>
                  <a:lnTo>
                    <a:pt x="187249" y="432872"/>
                  </a:lnTo>
                  <a:lnTo>
                    <a:pt x="174449" y="436398"/>
                  </a:lnTo>
                  <a:lnTo>
                    <a:pt x="162146" y="441272"/>
                  </a:lnTo>
                  <a:lnTo>
                    <a:pt x="150063" y="444100"/>
                  </a:lnTo>
                  <a:lnTo>
                    <a:pt x="144063" y="444854"/>
                  </a:lnTo>
                  <a:lnTo>
                    <a:pt x="132104" y="443046"/>
                  </a:lnTo>
                  <a:lnTo>
                    <a:pt x="121167" y="438935"/>
                  </a:lnTo>
                  <a:lnTo>
                    <a:pt x="103415" y="428212"/>
                  </a:lnTo>
                  <a:lnTo>
                    <a:pt x="92541" y="422420"/>
                  </a:lnTo>
                  <a:lnTo>
                    <a:pt x="81094" y="416539"/>
                  </a:lnTo>
                  <a:lnTo>
                    <a:pt x="68233" y="407650"/>
                  </a:lnTo>
                  <a:lnTo>
                    <a:pt x="48861" y="395757"/>
                  </a:lnTo>
                  <a:lnTo>
                    <a:pt x="36744" y="385838"/>
                  </a:lnTo>
                  <a:lnTo>
                    <a:pt x="22019" y="371764"/>
                  </a:lnTo>
                  <a:lnTo>
                    <a:pt x="4473" y="354456"/>
                  </a:lnTo>
                  <a:lnTo>
                    <a:pt x="2355" y="353342"/>
                  </a:lnTo>
                  <a:lnTo>
                    <a:pt x="942" y="353591"/>
                  </a:lnTo>
                  <a:lnTo>
                    <a:pt x="0" y="354749"/>
                  </a:lnTo>
                  <a:lnTo>
                    <a:pt x="365" y="355521"/>
                  </a:lnTo>
                  <a:lnTo>
                    <a:pt x="1600" y="356036"/>
                  </a:lnTo>
                  <a:lnTo>
                    <a:pt x="3416" y="356379"/>
                  </a:lnTo>
                  <a:lnTo>
                    <a:pt x="4625" y="357600"/>
                  </a:lnTo>
                  <a:lnTo>
                    <a:pt x="5433" y="359406"/>
                  </a:lnTo>
                  <a:lnTo>
                    <a:pt x="7322" y="365051"/>
                  </a:lnTo>
                  <a:lnTo>
                    <a:pt x="13963" y="378393"/>
                  </a:lnTo>
                  <a:lnTo>
                    <a:pt x="24199" y="391056"/>
                  </a:lnTo>
                  <a:lnTo>
                    <a:pt x="37490" y="404914"/>
                  </a:lnTo>
                  <a:lnTo>
                    <a:pt x="75306" y="443144"/>
                  </a:lnTo>
                  <a:lnTo>
                    <a:pt x="88567" y="461173"/>
                  </a:lnTo>
                  <a:lnTo>
                    <a:pt x="108073" y="485043"/>
                  </a:lnTo>
                  <a:lnTo>
                    <a:pt x="115778" y="496957"/>
                  </a:lnTo>
                  <a:lnTo>
                    <a:pt x="122510" y="514159"/>
                  </a:lnTo>
                  <a:lnTo>
                    <a:pt x="134916" y="552799"/>
                  </a:lnTo>
                  <a:lnTo>
                    <a:pt x="139192" y="570613"/>
                  </a:lnTo>
                  <a:lnTo>
                    <a:pt x="138800" y="575829"/>
                  </a:lnTo>
                  <a:lnTo>
                    <a:pt x="135718" y="586916"/>
                  </a:lnTo>
                  <a:lnTo>
                    <a:pt x="131041" y="595812"/>
                  </a:lnTo>
                  <a:lnTo>
                    <a:pt x="128405" y="599574"/>
                  </a:lnTo>
                  <a:lnTo>
                    <a:pt x="125656" y="602081"/>
                  </a:lnTo>
                  <a:lnTo>
                    <a:pt x="122830" y="603753"/>
                  </a:lnTo>
                  <a:lnTo>
                    <a:pt x="117045" y="605611"/>
                  </a:lnTo>
                  <a:lnTo>
                    <a:pt x="102279" y="606901"/>
                  </a:lnTo>
                  <a:lnTo>
                    <a:pt x="99308" y="605974"/>
                  </a:lnTo>
                  <a:lnTo>
                    <a:pt x="90387" y="600921"/>
                  </a:lnTo>
                  <a:lnTo>
                    <a:pt x="81459" y="597991"/>
                  </a:lnTo>
                  <a:lnTo>
                    <a:pt x="75507" y="593789"/>
                  </a:lnTo>
                  <a:lnTo>
                    <a:pt x="61837" y="581105"/>
                  </a:lnTo>
                  <a:lnTo>
                    <a:pt x="58457" y="575878"/>
                  </a:lnTo>
                  <a:lnTo>
                    <a:pt x="52706" y="561025"/>
                  </a:lnTo>
                  <a:lnTo>
                    <a:pt x="50385" y="558523"/>
                  </a:lnTo>
                  <a:lnTo>
                    <a:pt x="47845" y="556855"/>
                  </a:lnTo>
                  <a:lnTo>
                    <a:pt x="46152" y="554750"/>
                  </a:lnTo>
                  <a:lnTo>
                    <a:pt x="45023" y="552355"/>
                  </a:lnTo>
                  <a:lnTo>
                    <a:pt x="42765" y="544589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48" name="SMARTPenAnnotation532"/>
            <p:cNvSpPr/>
            <p:nvPr/>
          </p:nvSpPr>
          <p:spPr>
            <a:xfrm>
              <a:off x="5125640" y="1768078"/>
              <a:ext cx="61038" cy="26790"/>
            </a:xfrm>
            <a:custGeom>
              <a:avLst/>
              <a:gdLst/>
              <a:ahLst/>
              <a:cxnLst/>
              <a:rect l="0" t="0" r="0" b="0"/>
              <a:pathLst>
                <a:path w="61038" h="26790">
                  <a:moveTo>
                    <a:pt x="26789" y="0"/>
                  </a:moveTo>
                  <a:lnTo>
                    <a:pt x="61037" y="0"/>
                  </a:lnTo>
                  <a:lnTo>
                    <a:pt x="60535" y="992"/>
                  </a:lnTo>
                  <a:lnTo>
                    <a:pt x="59209" y="2645"/>
                  </a:lnTo>
                  <a:lnTo>
                    <a:pt x="57332" y="4740"/>
                  </a:lnTo>
                  <a:lnTo>
                    <a:pt x="54096" y="7129"/>
                  </a:lnTo>
                  <a:lnTo>
                    <a:pt x="49955" y="9713"/>
                  </a:lnTo>
                  <a:lnTo>
                    <a:pt x="45209" y="12429"/>
                  </a:lnTo>
                  <a:lnTo>
                    <a:pt x="40062" y="14239"/>
                  </a:lnTo>
                  <a:lnTo>
                    <a:pt x="34645" y="15446"/>
                  </a:lnTo>
                  <a:lnTo>
                    <a:pt x="29050" y="16250"/>
                  </a:lnTo>
                  <a:lnTo>
                    <a:pt x="24328" y="17778"/>
                  </a:lnTo>
                  <a:lnTo>
                    <a:pt x="20187" y="19790"/>
                  </a:lnTo>
                  <a:lnTo>
                    <a:pt x="16435" y="22123"/>
                  </a:lnTo>
                  <a:lnTo>
                    <a:pt x="12941" y="23678"/>
                  </a:lnTo>
                  <a:lnTo>
                    <a:pt x="9620" y="24715"/>
                  </a:lnTo>
                  <a:lnTo>
                    <a:pt x="0" y="26789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49" name="SMARTPenAnnotation533"/>
            <p:cNvSpPr/>
            <p:nvPr/>
          </p:nvSpPr>
          <p:spPr>
            <a:xfrm>
              <a:off x="4071937" y="1787178"/>
              <a:ext cx="597889" cy="588119"/>
            </a:xfrm>
            <a:custGeom>
              <a:avLst/>
              <a:gdLst/>
              <a:ahLst/>
              <a:cxnLst/>
              <a:rect l="0" t="0" r="0" b="0"/>
              <a:pathLst>
                <a:path w="597889" h="588119">
                  <a:moveTo>
                    <a:pt x="571500" y="7689"/>
                  </a:moveTo>
                  <a:lnTo>
                    <a:pt x="571500" y="0"/>
                  </a:lnTo>
                  <a:lnTo>
                    <a:pt x="571500" y="6556"/>
                  </a:lnTo>
                  <a:lnTo>
                    <a:pt x="579189" y="15278"/>
                  </a:lnTo>
                  <a:lnTo>
                    <a:pt x="579878" y="18668"/>
                  </a:lnTo>
                  <a:lnTo>
                    <a:pt x="580062" y="20962"/>
                  </a:lnTo>
                  <a:lnTo>
                    <a:pt x="581177" y="23483"/>
                  </a:lnTo>
                  <a:lnTo>
                    <a:pt x="586494" y="31771"/>
                  </a:lnTo>
                  <a:lnTo>
                    <a:pt x="591439" y="46107"/>
                  </a:lnTo>
                  <a:lnTo>
                    <a:pt x="595245" y="55521"/>
                  </a:lnTo>
                  <a:lnTo>
                    <a:pt x="596936" y="63013"/>
                  </a:lnTo>
                  <a:lnTo>
                    <a:pt x="597888" y="77549"/>
                  </a:lnTo>
                  <a:lnTo>
                    <a:pt x="597029" y="82043"/>
                  </a:lnTo>
                  <a:lnTo>
                    <a:pt x="593430" y="89683"/>
                  </a:lnTo>
                  <a:lnTo>
                    <a:pt x="583034" y="102672"/>
                  </a:lnTo>
                  <a:lnTo>
                    <a:pt x="577288" y="108773"/>
                  </a:lnTo>
                  <a:lnTo>
                    <a:pt x="574366" y="110797"/>
                  </a:lnTo>
                  <a:lnTo>
                    <a:pt x="565514" y="114638"/>
                  </a:lnTo>
                  <a:lnTo>
                    <a:pt x="556608" y="120626"/>
                  </a:lnTo>
                  <a:lnTo>
                    <a:pt x="550660" y="122375"/>
                  </a:lnTo>
                  <a:lnTo>
                    <a:pt x="547684" y="121850"/>
                  </a:lnTo>
                  <a:lnTo>
                    <a:pt x="538757" y="117361"/>
                  </a:lnTo>
                  <a:lnTo>
                    <a:pt x="532804" y="115963"/>
                  </a:lnTo>
                  <a:lnTo>
                    <a:pt x="530820" y="114598"/>
                  </a:lnTo>
                  <a:lnTo>
                    <a:pt x="529497" y="112696"/>
                  </a:lnTo>
                  <a:lnTo>
                    <a:pt x="528615" y="110436"/>
                  </a:lnTo>
                  <a:lnTo>
                    <a:pt x="527035" y="108929"/>
                  </a:lnTo>
                  <a:lnTo>
                    <a:pt x="524990" y="107924"/>
                  </a:lnTo>
                  <a:lnTo>
                    <a:pt x="522634" y="107255"/>
                  </a:lnTo>
                  <a:lnTo>
                    <a:pt x="521064" y="105816"/>
                  </a:lnTo>
                  <a:lnTo>
                    <a:pt x="520016" y="103865"/>
                  </a:lnTo>
                  <a:lnTo>
                    <a:pt x="519318" y="101572"/>
                  </a:lnTo>
                  <a:lnTo>
                    <a:pt x="518853" y="101035"/>
                  </a:lnTo>
                  <a:lnTo>
                    <a:pt x="518543" y="101670"/>
                  </a:lnTo>
                  <a:lnTo>
                    <a:pt x="517012" y="113477"/>
                  </a:lnTo>
                  <a:lnTo>
                    <a:pt x="510817" y="129102"/>
                  </a:lnTo>
                  <a:lnTo>
                    <a:pt x="505504" y="144002"/>
                  </a:lnTo>
                  <a:lnTo>
                    <a:pt x="501675" y="159644"/>
                  </a:lnTo>
                  <a:lnTo>
                    <a:pt x="495800" y="175303"/>
                  </a:lnTo>
                  <a:lnTo>
                    <a:pt x="487775" y="192510"/>
                  </a:lnTo>
                  <a:lnTo>
                    <a:pt x="474373" y="210176"/>
                  </a:lnTo>
                  <a:lnTo>
                    <a:pt x="458204" y="233924"/>
                  </a:lnTo>
                  <a:lnTo>
                    <a:pt x="443563" y="251772"/>
                  </a:lnTo>
                  <a:lnTo>
                    <a:pt x="431508" y="269628"/>
                  </a:lnTo>
                  <a:lnTo>
                    <a:pt x="415809" y="286494"/>
                  </a:lnTo>
                  <a:lnTo>
                    <a:pt x="397597" y="301193"/>
                  </a:lnTo>
                  <a:lnTo>
                    <a:pt x="382093" y="319044"/>
                  </a:lnTo>
                  <a:lnTo>
                    <a:pt x="367926" y="332269"/>
                  </a:lnTo>
                  <a:lnTo>
                    <a:pt x="351440" y="345293"/>
                  </a:lnTo>
                  <a:lnTo>
                    <a:pt x="342727" y="352204"/>
                  </a:lnTo>
                  <a:lnTo>
                    <a:pt x="327657" y="361673"/>
                  </a:lnTo>
                  <a:lnTo>
                    <a:pt x="316468" y="369770"/>
                  </a:lnTo>
                  <a:lnTo>
                    <a:pt x="306868" y="373602"/>
                  </a:lnTo>
                  <a:lnTo>
                    <a:pt x="297740" y="379588"/>
                  </a:lnTo>
                  <a:lnTo>
                    <a:pt x="291740" y="381337"/>
                  </a:lnTo>
                  <a:lnTo>
                    <a:pt x="288751" y="380811"/>
                  </a:lnTo>
                  <a:lnTo>
                    <a:pt x="274179" y="372838"/>
                  </a:lnTo>
                  <a:lnTo>
                    <a:pt x="269106" y="370184"/>
                  </a:lnTo>
                  <a:lnTo>
                    <a:pt x="265725" y="366430"/>
                  </a:lnTo>
                  <a:lnTo>
                    <a:pt x="263470" y="361944"/>
                  </a:lnTo>
                  <a:lnTo>
                    <a:pt x="259973" y="350674"/>
                  </a:lnTo>
                  <a:lnTo>
                    <a:pt x="255112" y="335744"/>
                  </a:lnTo>
                  <a:lnTo>
                    <a:pt x="254410" y="329580"/>
                  </a:lnTo>
                  <a:lnTo>
                    <a:pt x="254935" y="324478"/>
                  </a:lnTo>
                  <a:lnTo>
                    <a:pt x="257768" y="312557"/>
                  </a:lnTo>
                  <a:lnTo>
                    <a:pt x="258725" y="294900"/>
                  </a:lnTo>
                  <a:lnTo>
                    <a:pt x="264148" y="281190"/>
                  </a:lnTo>
                  <a:lnTo>
                    <a:pt x="272181" y="267159"/>
                  </a:lnTo>
                  <a:lnTo>
                    <a:pt x="279058" y="257615"/>
                  </a:lnTo>
                  <a:lnTo>
                    <a:pt x="288067" y="250067"/>
                  </a:lnTo>
                  <a:lnTo>
                    <a:pt x="297694" y="244397"/>
                  </a:lnTo>
                  <a:lnTo>
                    <a:pt x="305280" y="241877"/>
                  </a:lnTo>
                  <a:lnTo>
                    <a:pt x="307699" y="242197"/>
                  </a:lnTo>
                  <a:lnTo>
                    <a:pt x="309313" y="243402"/>
                  </a:lnTo>
                  <a:lnTo>
                    <a:pt x="310388" y="245198"/>
                  </a:lnTo>
                  <a:lnTo>
                    <a:pt x="311583" y="252486"/>
                  </a:lnTo>
                  <a:lnTo>
                    <a:pt x="312256" y="267745"/>
                  </a:lnTo>
                  <a:lnTo>
                    <a:pt x="312350" y="273333"/>
                  </a:lnTo>
                  <a:lnTo>
                    <a:pt x="309809" y="284833"/>
                  </a:lnTo>
                  <a:lnTo>
                    <a:pt x="302801" y="302464"/>
                  </a:lnTo>
                  <a:lnTo>
                    <a:pt x="295313" y="316302"/>
                  </a:lnTo>
                  <a:lnTo>
                    <a:pt x="289148" y="325548"/>
                  </a:lnTo>
                  <a:lnTo>
                    <a:pt x="275354" y="343428"/>
                  </a:lnTo>
                  <a:lnTo>
                    <a:pt x="257424" y="360065"/>
                  </a:lnTo>
                  <a:lnTo>
                    <a:pt x="249017" y="371337"/>
                  </a:lnTo>
                  <a:lnTo>
                    <a:pt x="243402" y="376128"/>
                  </a:lnTo>
                  <a:lnTo>
                    <a:pt x="229226" y="384098"/>
                  </a:lnTo>
                  <a:lnTo>
                    <a:pt x="213991" y="389423"/>
                  </a:lnTo>
                  <a:lnTo>
                    <a:pt x="198452" y="391001"/>
                  </a:lnTo>
                  <a:lnTo>
                    <a:pt x="193817" y="390230"/>
                  </a:lnTo>
                  <a:lnTo>
                    <a:pt x="179249" y="384510"/>
                  </a:lnTo>
                  <a:lnTo>
                    <a:pt x="176054" y="383919"/>
                  </a:lnTo>
                  <a:lnTo>
                    <a:pt x="173924" y="382532"/>
                  </a:lnTo>
                  <a:lnTo>
                    <a:pt x="172504" y="380616"/>
                  </a:lnTo>
                  <a:lnTo>
                    <a:pt x="171557" y="378346"/>
                  </a:lnTo>
                  <a:lnTo>
                    <a:pt x="169934" y="376832"/>
                  </a:lnTo>
                  <a:lnTo>
                    <a:pt x="167860" y="375824"/>
                  </a:lnTo>
                  <a:lnTo>
                    <a:pt x="165485" y="375151"/>
                  </a:lnTo>
                  <a:lnTo>
                    <a:pt x="163901" y="375695"/>
                  </a:lnTo>
                  <a:lnTo>
                    <a:pt x="162846" y="377050"/>
                  </a:lnTo>
                  <a:lnTo>
                    <a:pt x="162142" y="378945"/>
                  </a:lnTo>
                  <a:lnTo>
                    <a:pt x="161151" y="386353"/>
                  </a:lnTo>
                  <a:lnTo>
                    <a:pt x="163566" y="394596"/>
                  </a:lnTo>
                  <a:lnTo>
                    <a:pt x="165598" y="399572"/>
                  </a:lnTo>
                  <a:lnTo>
                    <a:pt x="167857" y="413039"/>
                  </a:lnTo>
                  <a:lnTo>
                    <a:pt x="168861" y="430930"/>
                  </a:lnTo>
                  <a:lnTo>
                    <a:pt x="169307" y="455419"/>
                  </a:lnTo>
                  <a:lnTo>
                    <a:pt x="166860" y="472255"/>
                  </a:lnTo>
                  <a:lnTo>
                    <a:pt x="164818" y="478134"/>
                  </a:lnTo>
                  <a:lnTo>
                    <a:pt x="162465" y="482053"/>
                  </a:lnTo>
                  <a:lnTo>
                    <a:pt x="159903" y="484666"/>
                  </a:lnTo>
                  <a:lnTo>
                    <a:pt x="157204" y="486408"/>
                  </a:lnTo>
                  <a:lnTo>
                    <a:pt x="154412" y="486577"/>
                  </a:lnTo>
                  <a:lnTo>
                    <a:pt x="151559" y="485698"/>
                  </a:lnTo>
                  <a:lnTo>
                    <a:pt x="148664" y="484119"/>
                  </a:lnTo>
                  <a:lnTo>
                    <a:pt x="142802" y="482365"/>
                  </a:lnTo>
                  <a:lnTo>
                    <a:pt x="129723" y="481044"/>
                  </a:lnTo>
                  <a:lnTo>
                    <a:pt x="128154" y="482009"/>
                  </a:lnTo>
                  <a:lnTo>
                    <a:pt x="127108" y="483645"/>
                  </a:lnTo>
                  <a:lnTo>
                    <a:pt x="125946" y="488108"/>
                  </a:lnTo>
                  <a:lnTo>
                    <a:pt x="125429" y="493398"/>
                  </a:lnTo>
                  <a:lnTo>
                    <a:pt x="126283" y="495206"/>
                  </a:lnTo>
                  <a:lnTo>
                    <a:pt x="127845" y="496411"/>
                  </a:lnTo>
                  <a:lnTo>
                    <a:pt x="129879" y="497215"/>
                  </a:lnTo>
                  <a:lnTo>
                    <a:pt x="131234" y="499735"/>
                  </a:lnTo>
                  <a:lnTo>
                    <a:pt x="133588" y="514057"/>
                  </a:lnTo>
                  <a:lnTo>
                    <a:pt x="133914" y="524139"/>
                  </a:lnTo>
                  <a:lnTo>
                    <a:pt x="132932" y="524630"/>
                  </a:lnTo>
                  <a:lnTo>
                    <a:pt x="129196" y="525175"/>
                  </a:lnTo>
                  <a:lnTo>
                    <a:pt x="113644" y="525417"/>
                  </a:lnTo>
                  <a:lnTo>
                    <a:pt x="102552" y="525481"/>
                  </a:lnTo>
                  <a:lnTo>
                    <a:pt x="84935" y="528199"/>
                  </a:lnTo>
                  <a:lnTo>
                    <a:pt x="66507" y="532661"/>
                  </a:lnTo>
                  <a:lnTo>
                    <a:pt x="62197" y="533288"/>
                  </a:lnTo>
                  <a:lnTo>
                    <a:pt x="54763" y="536629"/>
                  </a:lnTo>
                  <a:lnTo>
                    <a:pt x="51391" y="538910"/>
                  </a:lnTo>
                  <a:lnTo>
                    <a:pt x="45000" y="541443"/>
                  </a:lnTo>
                  <a:lnTo>
                    <a:pt x="41906" y="542119"/>
                  </a:lnTo>
                  <a:lnTo>
                    <a:pt x="33177" y="548161"/>
                  </a:lnTo>
                  <a:lnTo>
                    <a:pt x="16145" y="563469"/>
                  </a:lnTo>
                  <a:lnTo>
                    <a:pt x="13740" y="566724"/>
                  </a:lnTo>
                  <a:lnTo>
                    <a:pt x="7234" y="579079"/>
                  </a:lnTo>
                  <a:lnTo>
                    <a:pt x="0" y="588118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50" name="SMARTPenAnnotation534"/>
            <p:cNvSpPr/>
            <p:nvPr/>
          </p:nvSpPr>
          <p:spPr>
            <a:xfrm>
              <a:off x="4679156" y="2125265"/>
              <a:ext cx="1" cy="8931"/>
            </a:xfrm>
            <a:custGeom>
              <a:avLst/>
              <a:gdLst/>
              <a:ahLst/>
              <a:cxnLst/>
              <a:rect l="0" t="0" r="0" b="0"/>
              <a:pathLst>
                <a:path w="1" h="8931">
                  <a:moveTo>
                    <a:pt x="0" y="0"/>
                  </a:moveTo>
                  <a:lnTo>
                    <a:pt x="0" y="8930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51" name="SMARTPenAnnotation535"/>
            <p:cNvSpPr/>
            <p:nvPr/>
          </p:nvSpPr>
          <p:spPr>
            <a:xfrm>
              <a:off x="4518421" y="1830585"/>
              <a:ext cx="8931" cy="1"/>
            </a:xfrm>
            <a:custGeom>
              <a:avLst/>
              <a:gdLst/>
              <a:ahLst/>
              <a:cxnLst/>
              <a:rect l="0" t="0" r="0" b="0"/>
              <a:pathLst>
                <a:path w="8931" h="1">
                  <a:moveTo>
                    <a:pt x="8930" y="0"/>
                  </a:moveTo>
                  <a:lnTo>
                    <a:pt x="0" y="0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52" name="SMARTPenAnnotation536"/>
            <p:cNvSpPr/>
            <p:nvPr/>
          </p:nvSpPr>
          <p:spPr>
            <a:xfrm>
              <a:off x="4393406" y="1938157"/>
              <a:ext cx="71438" cy="44234"/>
            </a:xfrm>
            <a:custGeom>
              <a:avLst/>
              <a:gdLst/>
              <a:ahLst/>
              <a:cxnLst/>
              <a:rect l="0" t="0" r="0" b="0"/>
              <a:pathLst>
                <a:path w="71438" h="44234">
                  <a:moveTo>
                    <a:pt x="0" y="44233"/>
                  </a:moveTo>
                  <a:lnTo>
                    <a:pt x="4740" y="34752"/>
                  </a:lnTo>
                  <a:lnTo>
                    <a:pt x="6137" y="30967"/>
                  </a:lnTo>
                  <a:lnTo>
                    <a:pt x="7068" y="27452"/>
                  </a:lnTo>
                  <a:lnTo>
                    <a:pt x="7688" y="24116"/>
                  </a:lnTo>
                  <a:lnTo>
                    <a:pt x="9094" y="20900"/>
                  </a:lnTo>
                  <a:lnTo>
                    <a:pt x="11024" y="17763"/>
                  </a:lnTo>
                  <a:lnTo>
                    <a:pt x="13302" y="14680"/>
                  </a:lnTo>
                  <a:lnTo>
                    <a:pt x="16806" y="12625"/>
                  </a:lnTo>
                  <a:lnTo>
                    <a:pt x="21126" y="11255"/>
                  </a:lnTo>
                  <a:lnTo>
                    <a:pt x="25990" y="10341"/>
                  </a:lnTo>
                  <a:lnTo>
                    <a:pt x="31217" y="8740"/>
                  </a:lnTo>
                  <a:lnTo>
                    <a:pt x="36687" y="6681"/>
                  </a:lnTo>
                  <a:lnTo>
                    <a:pt x="42317" y="4315"/>
                  </a:lnTo>
                  <a:lnTo>
                    <a:pt x="47063" y="2739"/>
                  </a:lnTo>
                  <a:lnTo>
                    <a:pt x="51219" y="1687"/>
                  </a:lnTo>
                  <a:lnTo>
                    <a:pt x="60278" y="0"/>
                  </a:lnTo>
                  <a:lnTo>
                    <a:pt x="62013" y="854"/>
                  </a:lnTo>
                  <a:lnTo>
                    <a:pt x="64163" y="2415"/>
                  </a:lnTo>
                  <a:lnTo>
                    <a:pt x="66587" y="4448"/>
                  </a:lnTo>
                  <a:lnTo>
                    <a:pt x="68204" y="6796"/>
                  </a:lnTo>
                  <a:lnTo>
                    <a:pt x="69282" y="9353"/>
                  </a:lnTo>
                  <a:lnTo>
                    <a:pt x="70000" y="12050"/>
                  </a:lnTo>
                  <a:lnTo>
                    <a:pt x="70480" y="14840"/>
                  </a:lnTo>
                  <a:lnTo>
                    <a:pt x="70799" y="17692"/>
                  </a:lnTo>
                  <a:lnTo>
                    <a:pt x="71437" y="35303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53" name="SMARTPenAnnotation537"/>
            <p:cNvSpPr/>
            <p:nvPr/>
          </p:nvSpPr>
          <p:spPr>
            <a:xfrm>
              <a:off x="4161234" y="1982390"/>
              <a:ext cx="116087" cy="89298"/>
            </a:xfrm>
            <a:custGeom>
              <a:avLst/>
              <a:gdLst/>
              <a:ahLst/>
              <a:cxnLst/>
              <a:rect l="0" t="0" r="0" b="0"/>
              <a:pathLst>
                <a:path w="116087" h="89298">
                  <a:moveTo>
                    <a:pt x="0" y="0"/>
                  </a:moveTo>
                  <a:lnTo>
                    <a:pt x="14221" y="9481"/>
                  </a:lnTo>
                  <a:lnTo>
                    <a:pt x="20395" y="13266"/>
                  </a:lnTo>
                  <a:lnTo>
                    <a:pt x="26495" y="16782"/>
                  </a:lnTo>
                  <a:lnTo>
                    <a:pt x="38565" y="23334"/>
                  </a:lnTo>
                  <a:lnTo>
                    <a:pt x="50543" y="29553"/>
                  </a:lnTo>
                  <a:lnTo>
                    <a:pt x="57508" y="34585"/>
                  </a:lnTo>
                  <a:lnTo>
                    <a:pt x="65128" y="40916"/>
                  </a:lnTo>
                  <a:lnTo>
                    <a:pt x="73184" y="48113"/>
                  </a:lnTo>
                  <a:lnTo>
                    <a:pt x="90073" y="64048"/>
                  </a:lnTo>
                  <a:lnTo>
                    <a:pt x="116086" y="89297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54" name="SMARTPenAnnotation538"/>
            <p:cNvSpPr/>
            <p:nvPr/>
          </p:nvSpPr>
          <p:spPr>
            <a:xfrm>
              <a:off x="4348757" y="2303859"/>
              <a:ext cx="62509" cy="62509"/>
            </a:xfrm>
            <a:custGeom>
              <a:avLst/>
              <a:gdLst/>
              <a:ahLst/>
              <a:cxnLst/>
              <a:rect l="0" t="0" r="0" b="0"/>
              <a:pathLst>
                <a:path w="62509" h="62509">
                  <a:moveTo>
                    <a:pt x="62508" y="0"/>
                  </a:moveTo>
                  <a:lnTo>
                    <a:pt x="57768" y="9481"/>
                  </a:lnTo>
                  <a:lnTo>
                    <a:pt x="55379" y="12274"/>
                  </a:lnTo>
                  <a:lnTo>
                    <a:pt x="52795" y="14135"/>
                  </a:lnTo>
                  <a:lnTo>
                    <a:pt x="50079" y="15377"/>
                  </a:lnTo>
                  <a:lnTo>
                    <a:pt x="47277" y="17196"/>
                  </a:lnTo>
                  <a:lnTo>
                    <a:pt x="44417" y="19402"/>
                  </a:lnTo>
                  <a:lnTo>
                    <a:pt x="41518" y="21864"/>
                  </a:lnTo>
                  <a:lnTo>
                    <a:pt x="38593" y="25490"/>
                  </a:lnTo>
                  <a:lnTo>
                    <a:pt x="35650" y="29892"/>
                  </a:lnTo>
                  <a:lnTo>
                    <a:pt x="32697" y="34811"/>
                  </a:lnTo>
                  <a:lnTo>
                    <a:pt x="29735" y="39082"/>
                  </a:lnTo>
                  <a:lnTo>
                    <a:pt x="26769" y="42922"/>
                  </a:lnTo>
                  <a:lnTo>
                    <a:pt x="23799" y="46474"/>
                  </a:lnTo>
                  <a:lnTo>
                    <a:pt x="19835" y="48842"/>
                  </a:lnTo>
                  <a:lnTo>
                    <a:pt x="15208" y="50421"/>
                  </a:lnTo>
                  <a:lnTo>
                    <a:pt x="10138" y="51473"/>
                  </a:lnTo>
                  <a:lnTo>
                    <a:pt x="6759" y="53167"/>
                  </a:lnTo>
                  <a:lnTo>
                    <a:pt x="4506" y="55288"/>
                  </a:lnTo>
                  <a:lnTo>
                    <a:pt x="0" y="62508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55" name="SMARTPenAnnotation539"/>
            <p:cNvSpPr/>
            <p:nvPr/>
          </p:nvSpPr>
          <p:spPr>
            <a:xfrm>
              <a:off x="4107656" y="2214562"/>
              <a:ext cx="1" cy="8931"/>
            </a:xfrm>
            <a:custGeom>
              <a:avLst/>
              <a:gdLst/>
              <a:ahLst/>
              <a:cxnLst/>
              <a:rect l="0" t="0" r="0" b="0"/>
              <a:pathLst>
                <a:path w="1" h="8931">
                  <a:moveTo>
                    <a:pt x="0" y="0"/>
                  </a:moveTo>
                  <a:lnTo>
                    <a:pt x="0" y="8930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56" name="SMARTPenAnnotation540"/>
            <p:cNvSpPr/>
            <p:nvPr/>
          </p:nvSpPr>
          <p:spPr>
            <a:xfrm>
              <a:off x="4915113" y="2196703"/>
              <a:ext cx="139091" cy="98227"/>
            </a:xfrm>
            <a:custGeom>
              <a:avLst/>
              <a:gdLst/>
              <a:ahLst/>
              <a:cxnLst/>
              <a:rect l="0" t="0" r="0" b="0"/>
              <a:pathLst>
                <a:path w="139091" h="98227">
                  <a:moveTo>
                    <a:pt x="5144" y="0"/>
                  </a:moveTo>
                  <a:lnTo>
                    <a:pt x="404" y="0"/>
                  </a:lnTo>
                  <a:lnTo>
                    <a:pt x="0" y="992"/>
                  </a:lnTo>
                  <a:lnTo>
                    <a:pt x="722" y="2645"/>
                  </a:lnTo>
                  <a:lnTo>
                    <a:pt x="4271" y="7688"/>
                  </a:lnTo>
                  <a:lnTo>
                    <a:pt x="5554" y="9094"/>
                  </a:lnTo>
                  <a:lnTo>
                    <a:pt x="9626" y="13302"/>
                  </a:lnTo>
                  <a:lnTo>
                    <a:pt x="11109" y="15813"/>
                  </a:lnTo>
                  <a:lnTo>
                    <a:pt x="12097" y="18480"/>
                  </a:lnTo>
                  <a:lnTo>
                    <a:pt x="12756" y="21249"/>
                  </a:lnTo>
                  <a:lnTo>
                    <a:pt x="14187" y="24088"/>
                  </a:lnTo>
                  <a:lnTo>
                    <a:pt x="16134" y="26973"/>
                  </a:lnTo>
                  <a:lnTo>
                    <a:pt x="18424" y="29888"/>
                  </a:lnTo>
                  <a:lnTo>
                    <a:pt x="22927" y="33816"/>
                  </a:lnTo>
                  <a:lnTo>
                    <a:pt x="28906" y="38419"/>
                  </a:lnTo>
                  <a:lnTo>
                    <a:pt x="35868" y="43472"/>
                  </a:lnTo>
                  <a:lnTo>
                    <a:pt x="41502" y="47833"/>
                  </a:lnTo>
                  <a:lnTo>
                    <a:pt x="46250" y="51732"/>
                  </a:lnTo>
                  <a:lnTo>
                    <a:pt x="50407" y="55324"/>
                  </a:lnTo>
                  <a:lnTo>
                    <a:pt x="56156" y="59703"/>
                  </a:lnTo>
                  <a:lnTo>
                    <a:pt x="70480" y="69860"/>
                  </a:lnTo>
                  <a:lnTo>
                    <a:pt x="77475" y="74354"/>
                  </a:lnTo>
                  <a:lnTo>
                    <a:pt x="84123" y="78343"/>
                  </a:lnTo>
                  <a:lnTo>
                    <a:pt x="90539" y="81994"/>
                  </a:lnTo>
                  <a:lnTo>
                    <a:pt x="102959" y="88697"/>
                  </a:lnTo>
                  <a:lnTo>
                    <a:pt x="139090" y="98226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57" name="SMARTPenAnnotation541"/>
            <p:cNvSpPr/>
            <p:nvPr/>
          </p:nvSpPr>
          <p:spPr>
            <a:xfrm>
              <a:off x="4643437" y="2072928"/>
              <a:ext cx="231747" cy="328453"/>
            </a:xfrm>
            <a:custGeom>
              <a:avLst/>
              <a:gdLst/>
              <a:ahLst/>
              <a:cxnLst/>
              <a:rect l="0" t="0" r="0" b="0"/>
              <a:pathLst>
                <a:path w="231747" h="328453">
                  <a:moveTo>
                    <a:pt x="160734" y="7689"/>
                  </a:moveTo>
                  <a:lnTo>
                    <a:pt x="145357" y="0"/>
                  </a:lnTo>
                  <a:lnTo>
                    <a:pt x="145522" y="579"/>
                  </a:lnTo>
                  <a:lnTo>
                    <a:pt x="148351" y="3867"/>
                  </a:lnTo>
                  <a:lnTo>
                    <a:pt x="150494" y="5141"/>
                  </a:lnTo>
                  <a:lnTo>
                    <a:pt x="155522" y="6557"/>
                  </a:lnTo>
                  <a:lnTo>
                    <a:pt x="161063" y="9831"/>
                  </a:lnTo>
                  <a:lnTo>
                    <a:pt x="163930" y="12094"/>
                  </a:lnTo>
                  <a:lnTo>
                    <a:pt x="166834" y="13602"/>
                  </a:lnTo>
                  <a:lnTo>
                    <a:pt x="172706" y="15278"/>
                  </a:lnTo>
                  <a:lnTo>
                    <a:pt x="176653" y="17709"/>
                  </a:lnTo>
                  <a:lnTo>
                    <a:pt x="181269" y="21314"/>
                  </a:lnTo>
                  <a:lnTo>
                    <a:pt x="186330" y="25702"/>
                  </a:lnTo>
                  <a:lnTo>
                    <a:pt x="191689" y="29620"/>
                  </a:lnTo>
                  <a:lnTo>
                    <a:pt x="197246" y="33223"/>
                  </a:lnTo>
                  <a:lnTo>
                    <a:pt x="202935" y="36618"/>
                  </a:lnTo>
                  <a:lnTo>
                    <a:pt x="207719" y="40866"/>
                  </a:lnTo>
                  <a:lnTo>
                    <a:pt x="211901" y="45682"/>
                  </a:lnTo>
                  <a:lnTo>
                    <a:pt x="218202" y="55332"/>
                  </a:lnTo>
                  <a:lnTo>
                    <a:pt x="221002" y="62929"/>
                  </a:lnTo>
                  <a:lnTo>
                    <a:pt x="224892" y="72258"/>
                  </a:lnTo>
                  <a:lnTo>
                    <a:pt x="227319" y="77524"/>
                  </a:lnTo>
                  <a:lnTo>
                    <a:pt x="228936" y="83019"/>
                  </a:lnTo>
                  <a:lnTo>
                    <a:pt x="230015" y="88667"/>
                  </a:lnTo>
                  <a:lnTo>
                    <a:pt x="230734" y="94416"/>
                  </a:lnTo>
                  <a:lnTo>
                    <a:pt x="231213" y="100234"/>
                  </a:lnTo>
                  <a:lnTo>
                    <a:pt x="231533" y="106096"/>
                  </a:lnTo>
                  <a:lnTo>
                    <a:pt x="231746" y="111989"/>
                  </a:lnTo>
                  <a:lnTo>
                    <a:pt x="230896" y="118894"/>
                  </a:lnTo>
                  <a:lnTo>
                    <a:pt x="229337" y="126474"/>
                  </a:lnTo>
                  <a:lnTo>
                    <a:pt x="227306" y="134504"/>
                  </a:lnTo>
                  <a:lnTo>
                    <a:pt x="224958" y="142834"/>
                  </a:lnTo>
                  <a:lnTo>
                    <a:pt x="219706" y="160027"/>
                  </a:lnTo>
                  <a:lnTo>
                    <a:pt x="216915" y="167786"/>
                  </a:lnTo>
                  <a:lnTo>
                    <a:pt x="214063" y="174944"/>
                  </a:lnTo>
                  <a:lnTo>
                    <a:pt x="211170" y="181700"/>
                  </a:lnTo>
                  <a:lnTo>
                    <a:pt x="205309" y="194498"/>
                  </a:lnTo>
                  <a:lnTo>
                    <a:pt x="202357" y="200690"/>
                  </a:lnTo>
                  <a:lnTo>
                    <a:pt x="198405" y="206801"/>
                  </a:lnTo>
                  <a:lnTo>
                    <a:pt x="193786" y="212860"/>
                  </a:lnTo>
                  <a:lnTo>
                    <a:pt x="188722" y="218884"/>
                  </a:lnTo>
                  <a:lnTo>
                    <a:pt x="183362" y="223892"/>
                  </a:lnTo>
                  <a:lnTo>
                    <a:pt x="177803" y="228222"/>
                  </a:lnTo>
                  <a:lnTo>
                    <a:pt x="172114" y="232102"/>
                  </a:lnTo>
                  <a:lnTo>
                    <a:pt x="166336" y="235680"/>
                  </a:lnTo>
                  <a:lnTo>
                    <a:pt x="160501" y="239058"/>
                  </a:lnTo>
                  <a:lnTo>
                    <a:pt x="154625" y="242302"/>
                  </a:lnTo>
                  <a:lnTo>
                    <a:pt x="149716" y="244465"/>
                  </a:lnTo>
                  <a:lnTo>
                    <a:pt x="145451" y="245907"/>
                  </a:lnTo>
                  <a:lnTo>
                    <a:pt x="141616" y="246868"/>
                  </a:lnTo>
                  <a:lnTo>
                    <a:pt x="134709" y="247936"/>
                  </a:lnTo>
                  <a:lnTo>
                    <a:pt x="128332" y="248411"/>
                  </a:lnTo>
                  <a:lnTo>
                    <a:pt x="122190" y="248622"/>
                  </a:lnTo>
                  <a:lnTo>
                    <a:pt x="120155" y="247685"/>
                  </a:lnTo>
                  <a:lnTo>
                    <a:pt x="118799" y="246069"/>
                  </a:lnTo>
                  <a:lnTo>
                    <a:pt x="116622" y="241087"/>
                  </a:lnTo>
                  <a:lnTo>
                    <a:pt x="111504" y="235484"/>
                  </a:lnTo>
                  <a:lnTo>
                    <a:pt x="110055" y="234958"/>
                  </a:lnTo>
                  <a:lnTo>
                    <a:pt x="109089" y="235600"/>
                  </a:lnTo>
                  <a:lnTo>
                    <a:pt x="108445" y="237020"/>
                  </a:lnTo>
                  <a:lnTo>
                    <a:pt x="107538" y="243759"/>
                  </a:lnTo>
                  <a:lnTo>
                    <a:pt x="107269" y="252040"/>
                  </a:lnTo>
                  <a:lnTo>
                    <a:pt x="107190" y="265518"/>
                  </a:lnTo>
                  <a:lnTo>
                    <a:pt x="106187" y="271848"/>
                  </a:lnTo>
                  <a:lnTo>
                    <a:pt x="104525" y="279045"/>
                  </a:lnTo>
                  <a:lnTo>
                    <a:pt x="102426" y="286820"/>
                  </a:lnTo>
                  <a:lnTo>
                    <a:pt x="100034" y="293987"/>
                  </a:lnTo>
                  <a:lnTo>
                    <a:pt x="97447" y="300749"/>
                  </a:lnTo>
                  <a:lnTo>
                    <a:pt x="94730" y="307242"/>
                  </a:lnTo>
                  <a:lnTo>
                    <a:pt x="89066" y="317102"/>
                  </a:lnTo>
                  <a:lnTo>
                    <a:pt x="86166" y="321121"/>
                  </a:lnTo>
                  <a:lnTo>
                    <a:pt x="83241" y="323800"/>
                  </a:lnTo>
                  <a:lnTo>
                    <a:pt x="80299" y="325586"/>
                  </a:lnTo>
                  <a:lnTo>
                    <a:pt x="74384" y="327570"/>
                  </a:lnTo>
                  <a:lnTo>
                    <a:pt x="68447" y="328452"/>
                  </a:lnTo>
                  <a:lnTo>
                    <a:pt x="66467" y="327695"/>
                  </a:lnTo>
                  <a:lnTo>
                    <a:pt x="65148" y="326198"/>
                  </a:lnTo>
                  <a:lnTo>
                    <a:pt x="64268" y="324208"/>
                  </a:lnTo>
                  <a:lnTo>
                    <a:pt x="62689" y="322881"/>
                  </a:lnTo>
                  <a:lnTo>
                    <a:pt x="60644" y="321997"/>
                  </a:lnTo>
                  <a:lnTo>
                    <a:pt x="58289" y="321407"/>
                  </a:lnTo>
                  <a:lnTo>
                    <a:pt x="53026" y="318106"/>
                  </a:lnTo>
                  <a:lnTo>
                    <a:pt x="47380" y="313331"/>
                  </a:lnTo>
                  <a:lnTo>
                    <a:pt x="41563" y="307903"/>
                  </a:lnTo>
                  <a:lnTo>
                    <a:pt x="29744" y="296333"/>
                  </a:lnTo>
                  <a:lnTo>
                    <a:pt x="23803" y="290425"/>
                  </a:lnTo>
                  <a:lnTo>
                    <a:pt x="20830" y="288453"/>
                  </a:lnTo>
                  <a:lnTo>
                    <a:pt x="14880" y="286262"/>
                  </a:lnTo>
                  <a:lnTo>
                    <a:pt x="12896" y="284686"/>
                  </a:lnTo>
                  <a:lnTo>
                    <a:pt x="11574" y="282642"/>
                  </a:lnTo>
                  <a:lnTo>
                    <a:pt x="10693" y="280288"/>
                  </a:lnTo>
                  <a:lnTo>
                    <a:pt x="7067" y="275026"/>
                  </a:lnTo>
                  <a:lnTo>
                    <a:pt x="0" y="266650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58" name="SMARTPenAnnotation542"/>
            <p:cNvSpPr/>
            <p:nvPr/>
          </p:nvSpPr>
          <p:spPr>
            <a:xfrm>
              <a:off x="4777382" y="2464593"/>
              <a:ext cx="17861" cy="17861"/>
            </a:xfrm>
            <a:custGeom>
              <a:avLst/>
              <a:gdLst/>
              <a:ahLst/>
              <a:cxnLst/>
              <a:rect l="0" t="0" r="0" b="0"/>
              <a:pathLst>
                <a:path w="17861" h="17861">
                  <a:moveTo>
                    <a:pt x="0" y="0"/>
                  </a:moveTo>
                  <a:lnTo>
                    <a:pt x="15377" y="7689"/>
                  </a:lnTo>
                  <a:lnTo>
                    <a:pt x="16205" y="9095"/>
                  </a:lnTo>
                  <a:lnTo>
                    <a:pt x="16757" y="11024"/>
                  </a:lnTo>
                  <a:lnTo>
                    <a:pt x="17860" y="17860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59" name="SMARTPenAnnotation543"/>
            <p:cNvSpPr/>
            <p:nvPr/>
          </p:nvSpPr>
          <p:spPr>
            <a:xfrm>
              <a:off x="4456350" y="2447257"/>
              <a:ext cx="177745" cy="141821"/>
            </a:xfrm>
            <a:custGeom>
              <a:avLst/>
              <a:gdLst/>
              <a:ahLst/>
              <a:cxnLst/>
              <a:rect l="0" t="0" r="0" b="0"/>
              <a:pathLst>
                <a:path w="177745" h="141821">
                  <a:moveTo>
                    <a:pt x="151368" y="70914"/>
                  </a:moveTo>
                  <a:lnTo>
                    <a:pt x="138940" y="58486"/>
                  </a:lnTo>
                  <a:lnTo>
                    <a:pt x="137130" y="55683"/>
                  </a:lnTo>
                  <a:lnTo>
                    <a:pt x="135923" y="52823"/>
                  </a:lnTo>
                  <a:lnTo>
                    <a:pt x="135118" y="49924"/>
                  </a:lnTo>
                  <a:lnTo>
                    <a:pt x="134582" y="46999"/>
                  </a:lnTo>
                  <a:lnTo>
                    <a:pt x="134224" y="44057"/>
                  </a:lnTo>
                  <a:lnTo>
                    <a:pt x="133986" y="41103"/>
                  </a:lnTo>
                  <a:lnTo>
                    <a:pt x="133827" y="38142"/>
                  </a:lnTo>
                  <a:lnTo>
                    <a:pt x="133650" y="32206"/>
                  </a:lnTo>
                  <a:lnTo>
                    <a:pt x="133551" y="23285"/>
                  </a:lnTo>
                  <a:lnTo>
                    <a:pt x="134529" y="20310"/>
                  </a:lnTo>
                  <a:lnTo>
                    <a:pt x="136173" y="17335"/>
                  </a:lnTo>
                  <a:lnTo>
                    <a:pt x="138262" y="14359"/>
                  </a:lnTo>
                  <a:lnTo>
                    <a:pt x="140646" y="11382"/>
                  </a:lnTo>
                  <a:lnTo>
                    <a:pt x="143228" y="8406"/>
                  </a:lnTo>
                  <a:lnTo>
                    <a:pt x="145941" y="5430"/>
                  </a:lnTo>
                  <a:lnTo>
                    <a:pt x="148743" y="3445"/>
                  </a:lnTo>
                  <a:lnTo>
                    <a:pt x="151602" y="2123"/>
                  </a:lnTo>
                  <a:lnTo>
                    <a:pt x="154501" y="1241"/>
                  </a:lnTo>
                  <a:lnTo>
                    <a:pt x="157426" y="653"/>
                  </a:lnTo>
                  <a:lnTo>
                    <a:pt x="160367" y="261"/>
                  </a:lnTo>
                  <a:lnTo>
                    <a:pt x="163321" y="0"/>
                  </a:lnTo>
                  <a:lnTo>
                    <a:pt x="165290" y="817"/>
                  </a:lnTo>
                  <a:lnTo>
                    <a:pt x="166602" y="2355"/>
                  </a:lnTo>
                  <a:lnTo>
                    <a:pt x="167478" y="4372"/>
                  </a:lnTo>
                  <a:lnTo>
                    <a:pt x="169053" y="6709"/>
                  </a:lnTo>
                  <a:lnTo>
                    <a:pt x="171095" y="9260"/>
                  </a:lnTo>
                  <a:lnTo>
                    <a:pt x="173449" y="11952"/>
                  </a:lnTo>
                  <a:lnTo>
                    <a:pt x="175019" y="14739"/>
                  </a:lnTo>
                  <a:lnTo>
                    <a:pt x="176065" y="17589"/>
                  </a:lnTo>
                  <a:lnTo>
                    <a:pt x="176762" y="20481"/>
                  </a:lnTo>
                  <a:lnTo>
                    <a:pt x="177228" y="23402"/>
                  </a:lnTo>
                  <a:lnTo>
                    <a:pt x="177538" y="26341"/>
                  </a:lnTo>
                  <a:lnTo>
                    <a:pt x="177744" y="29292"/>
                  </a:lnTo>
                  <a:lnTo>
                    <a:pt x="176890" y="32252"/>
                  </a:lnTo>
                  <a:lnTo>
                    <a:pt x="175328" y="35218"/>
                  </a:lnTo>
                  <a:lnTo>
                    <a:pt x="173294" y="38187"/>
                  </a:lnTo>
                  <a:lnTo>
                    <a:pt x="171939" y="41159"/>
                  </a:lnTo>
                  <a:lnTo>
                    <a:pt x="171035" y="44132"/>
                  </a:lnTo>
                  <a:lnTo>
                    <a:pt x="170433" y="47106"/>
                  </a:lnTo>
                  <a:lnTo>
                    <a:pt x="169039" y="50081"/>
                  </a:lnTo>
                  <a:lnTo>
                    <a:pt x="167117" y="53057"/>
                  </a:lnTo>
                  <a:lnTo>
                    <a:pt x="164844" y="56033"/>
                  </a:lnTo>
                  <a:lnTo>
                    <a:pt x="162337" y="59009"/>
                  </a:lnTo>
                  <a:lnTo>
                    <a:pt x="159673" y="61985"/>
                  </a:lnTo>
                  <a:lnTo>
                    <a:pt x="156905" y="64962"/>
                  </a:lnTo>
                  <a:lnTo>
                    <a:pt x="154067" y="66946"/>
                  </a:lnTo>
                  <a:lnTo>
                    <a:pt x="151183" y="68269"/>
                  </a:lnTo>
                  <a:lnTo>
                    <a:pt x="148268" y="69151"/>
                  </a:lnTo>
                  <a:lnTo>
                    <a:pt x="145333" y="69738"/>
                  </a:lnTo>
                  <a:lnTo>
                    <a:pt x="142384" y="70131"/>
                  </a:lnTo>
                  <a:lnTo>
                    <a:pt x="139426" y="70392"/>
                  </a:lnTo>
                  <a:lnTo>
                    <a:pt x="136461" y="70566"/>
                  </a:lnTo>
                  <a:lnTo>
                    <a:pt x="130521" y="70760"/>
                  </a:lnTo>
                  <a:lnTo>
                    <a:pt x="116859" y="70869"/>
                  </a:lnTo>
                  <a:lnTo>
                    <a:pt x="111495" y="69892"/>
                  </a:lnTo>
                  <a:lnTo>
                    <a:pt x="105935" y="68248"/>
                  </a:lnTo>
                  <a:lnTo>
                    <a:pt x="100243" y="66160"/>
                  </a:lnTo>
                  <a:lnTo>
                    <a:pt x="95457" y="64768"/>
                  </a:lnTo>
                  <a:lnTo>
                    <a:pt x="91273" y="63841"/>
                  </a:lnTo>
                  <a:lnTo>
                    <a:pt x="87493" y="63222"/>
                  </a:lnTo>
                  <a:lnTo>
                    <a:pt x="82988" y="62810"/>
                  </a:lnTo>
                  <a:lnTo>
                    <a:pt x="78000" y="62535"/>
                  </a:lnTo>
                  <a:lnTo>
                    <a:pt x="72690" y="62351"/>
                  </a:lnTo>
                  <a:lnTo>
                    <a:pt x="67166" y="61237"/>
                  </a:lnTo>
                  <a:lnTo>
                    <a:pt x="61499" y="59502"/>
                  </a:lnTo>
                  <a:lnTo>
                    <a:pt x="55737" y="57353"/>
                  </a:lnTo>
                  <a:lnTo>
                    <a:pt x="50903" y="56912"/>
                  </a:lnTo>
                  <a:lnTo>
                    <a:pt x="46688" y="57611"/>
                  </a:lnTo>
                  <a:lnTo>
                    <a:pt x="42886" y="59069"/>
                  </a:lnTo>
                  <a:lnTo>
                    <a:pt x="39359" y="60041"/>
                  </a:lnTo>
                  <a:lnTo>
                    <a:pt x="36016" y="60689"/>
                  </a:lnTo>
                  <a:lnTo>
                    <a:pt x="32795" y="61121"/>
                  </a:lnTo>
                  <a:lnTo>
                    <a:pt x="30647" y="62401"/>
                  </a:lnTo>
                  <a:lnTo>
                    <a:pt x="29216" y="64247"/>
                  </a:lnTo>
                  <a:lnTo>
                    <a:pt x="28261" y="66469"/>
                  </a:lnTo>
                  <a:lnTo>
                    <a:pt x="25641" y="68943"/>
                  </a:lnTo>
                  <a:lnTo>
                    <a:pt x="21909" y="71585"/>
                  </a:lnTo>
                  <a:lnTo>
                    <a:pt x="17437" y="74338"/>
                  </a:lnTo>
                  <a:lnTo>
                    <a:pt x="14456" y="77166"/>
                  </a:lnTo>
                  <a:lnTo>
                    <a:pt x="12469" y="80043"/>
                  </a:lnTo>
                  <a:lnTo>
                    <a:pt x="11143" y="82953"/>
                  </a:lnTo>
                  <a:lnTo>
                    <a:pt x="9268" y="85885"/>
                  </a:lnTo>
                  <a:lnTo>
                    <a:pt x="7025" y="88833"/>
                  </a:lnTo>
                  <a:lnTo>
                    <a:pt x="4538" y="91790"/>
                  </a:lnTo>
                  <a:lnTo>
                    <a:pt x="2880" y="95745"/>
                  </a:lnTo>
                  <a:lnTo>
                    <a:pt x="1774" y="100367"/>
                  </a:lnTo>
                  <a:lnTo>
                    <a:pt x="1038" y="105432"/>
                  </a:lnTo>
                  <a:lnTo>
                    <a:pt x="546" y="109801"/>
                  </a:lnTo>
                  <a:lnTo>
                    <a:pt x="219" y="113706"/>
                  </a:lnTo>
                  <a:lnTo>
                    <a:pt x="0" y="117302"/>
                  </a:lnTo>
                  <a:lnTo>
                    <a:pt x="847" y="120691"/>
                  </a:lnTo>
                  <a:lnTo>
                    <a:pt x="2403" y="123942"/>
                  </a:lnTo>
                  <a:lnTo>
                    <a:pt x="4433" y="127102"/>
                  </a:lnTo>
                  <a:lnTo>
                    <a:pt x="6779" y="130201"/>
                  </a:lnTo>
                  <a:lnTo>
                    <a:pt x="9335" y="133259"/>
                  </a:lnTo>
                  <a:lnTo>
                    <a:pt x="15825" y="140556"/>
                  </a:lnTo>
                  <a:lnTo>
                    <a:pt x="19334" y="141154"/>
                  </a:lnTo>
                  <a:lnTo>
                    <a:pt x="24650" y="141554"/>
                  </a:lnTo>
                  <a:lnTo>
                    <a:pt x="31171" y="141820"/>
                  </a:lnTo>
                  <a:lnTo>
                    <a:pt x="36510" y="141005"/>
                  </a:lnTo>
                  <a:lnTo>
                    <a:pt x="41062" y="139469"/>
                  </a:lnTo>
                  <a:lnTo>
                    <a:pt x="45089" y="137454"/>
                  </a:lnTo>
                  <a:lnTo>
                    <a:pt x="48765" y="135118"/>
                  </a:lnTo>
                  <a:lnTo>
                    <a:pt x="52208" y="132568"/>
                  </a:lnTo>
                  <a:lnTo>
                    <a:pt x="55496" y="129876"/>
                  </a:lnTo>
                  <a:lnTo>
                    <a:pt x="58680" y="127090"/>
                  </a:lnTo>
                  <a:lnTo>
                    <a:pt x="61795" y="124239"/>
                  </a:lnTo>
                  <a:lnTo>
                    <a:pt x="64863" y="121347"/>
                  </a:lnTo>
                  <a:lnTo>
                    <a:pt x="68894" y="118427"/>
                  </a:lnTo>
                  <a:lnTo>
                    <a:pt x="73565" y="115488"/>
                  </a:lnTo>
                  <a:lnTo>
                    <a:pt x="78663" y="112536"/>
                  </a:lnTo>
                  <a:lnTo>
                    <a:pt x="83055" y="109576"/>
                  </a:lnTo>
                  <a:lnTo>
                    <a:pt x="86975" y="106611"/>
                  </a:lnTo>
                  <a:lnTo>
                    <a:pt x="97790" y="97703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60" name="SMARTPenAnnotation544"/>
            <p:cNvSpPr/>
            <p:nvPr/>
          </p:nvSpPr>
          <p:spPr>
            <a:xfrm>
              <a:off x="5170289" y="1691762"/>
              <a:ext cx="294680" cy="424162"/>
            </a:xfrm>
            <a:custGeom>
              <a:avLst/>
              <a:gdLst/>
              <a:ahLst/>
              <a:cxnLst/>
              <a:rect l="0" t="0" r="0" b="0"/>
              <a:pathLst>
                <a:path w="294680" h="424162">
                  <a:moveTo>
                    <a:pt x="294679" y="22738"/>
                  </a:moveTo>
                  <a:lnTo>
                    <a:pt x="285198" y="22738"/>
                  </a:lnTo>
                  <a:lnTo>
                    <a:pt x="281413" y="21745"/>
                  </a:lnTo>
                  <a:lnTo>
                    <a:pt x="272338" y="16601"/>
                  </a:lnTo>
                  <a:lnTo>
                    <a:pt x="269867" y="15049"/>
                  </a:lnTo>
                  <a:lnTo>
                    <a:pt x="269208" y="13643"/>
                  </a:lnTo>
                  <a:lnTo>
                    <a:pt x="268064" y="6228"/>
                  </a:lnTo>
                  <a:lnTo>
                    <a:pt x="270613" y="2832"/>
                  </a:lnTo>
                  <a:lnTo>
                    <a:pt x="272682" y="538"/>
                  </a:lnTo>
                  <a:lnTo>
                    <a:pt x="274062" y="0"/>
                  </a:lnTo>
                  <a:lnTo>
                    <a:pt x="274981" y="634"/>
                  </a:lnTo>
                  <a:lnTo>
                    <a:pt x="275594" y="2049"/>
                  </a:lnTo>
                  <a:lnTo>
                    <a:pt x="276995" y="2992"/>
                  </a:lnTo>
                  <a:lnTo>
                    <a:pt x="281197" y="4040"/>
                  </a:lnTo>
                  <a:lnTo>
                    <a:pt x="282715" y="5311"/>
                  </a:lnTo>
                  <a:lnTo>
                    <a:pt x="283726" y="7151"/>
                  </a:lnTo>
                  <a:lnTo>
                    <a:pt x="285350" y="12493"/>
                  </a:lnTo>
                  <a:lnTo>
                    <a:pt x="285572" y="21161"/>
                  </a:lnTo>
                  <a:lnTo>
                    <a:pt x="285631" y="27640"/>
                  </a:lnTo>
                  <a:lnTo>
                    <a:pt x="284679" y="32951"/>
                  </a:lnTo>
                  <a:lnTo>
                    <a:pt x="278597" y="46159"/>
                  </a:lnTo>
                  <a:lnTo>
                    <a:pt x="264756" y="73680"/>
                  </a:lnTo>
                  <a:lnTo>
                    <a:pt x="258855" y="82496"/>
                  </a:lnTo>
                  <a:lnTo>
                    <a:pt x="250953" y="93334"/>
                  </a:lnTo>
                  <a:lnTo>
                    <a:pt x="241716" y="105521"/>
                  </a:lnTo>
                  <a:lnTo>
                    <a:pt x="233573" y="115629"/>
                  </a:lnTo>
                  <a:lnTo>
                    <a:pt x="226161" y="124353"/>
                  </a:lnTo>
                  <a:lnTo>
                    <a:pt x="219235" y="132153"/>
                  </a:lnTo>
                  <a:lnTo>
                    <a:pt x="203601" y="148757"/>
                  </a:lnTo>
                  <a:lnTo>
                    <a:pt x="195266" y="157352"/>
                  </a:lnTo>
                  <a:lnTo>
                    <a:pt x="187724" y="164074"/>
                  </a:lnTo>
                  <a:lnTo>
                    <a:pt x="180712" y="169548"/>
                  </a:lnTo>
                  <a:lnTo>
                    <a:pt x="174052" y="174189"/>
                  </a:lnTo>
                  <a:lnTo>
                    <a:pt x="167628" y="179268"/>
                  </a:lnTo>
                  <a:lnTo>
                    <a:pt x="161362" y="184638"/>
                  </a:lnTo>
                  <a:lnTo>
                    <a:pt x="150099" y="194904"/>
                  </a:lnTo>
                  <a:lnTo>
                    <a:pt x="141785" y="202774"/>
                  </a:lnTo>
                  <a:lnTo>
                    <a:pt x="119257" y="224981"/>
                  </a:lnTo>
                  <a:lnTo>
                    <a:pt x="119192" y="226027"/>
                  </a:lnTo>
                  <a:lnTo>
                    <a:pt x="120140" y="226725"/>
                  </a:lnTo>
                  <a:lnTo>
                    <a:pt x="124053" y="227845"/>
                  </a:lnTo>
                  <a:lnTo>
                    <a:pt x="129470" y="228039"/>
                  </a:lnTo>
                  <a:lnTo>
                    <a:pt x="131954" y="227074"/>
                  </a:lnTo>
                  <a:lnTo>
                    <a:pt x="137360" y="223356"/>
                  </a:lnTo>
                  <a:lnTo>
                    <a:pt x="145715" y="221042"/>
                  </a:lnTo>
                  <a:lnTo>
                    <a:pt x="150721" y="220425"/>
                  </a:lnTo>
                  <a:lnTo>
                    <a:pt x="158930" y="219739"/>
                  </a:lnTo>
                  <a:lnTo>
                    <a:pt x="162508" y="219556"/>
                  </a:lnTo>
                  <a:lnTo>
                    <a:pt x="164893" y="220427"/>
                  </a:lnTo>
                  <a:lnTo>
                    <a:pt x="166484" y="221999"/>
                  </a:lnTo>
                  <a:lnTo>
                    <a:pt x="169035" y="226911"/>
                  </a:lnTo>
                  <a:lnTo>
                    <a:pt x="169581" y="237675"/>
                  </a:lnTo>
                  <a:lnTo>
                    <a:pt x="169609" y="240443"/>
                  </a:lnTo>
                  <a:lnTo>
                    <a:pt x="168635" y="243281"/>
                  </a:lnTo>
                  <a:lnTo>
                    <a:pt x="164907" y="249080"/>
                  </a:lnTo>
                  <a:lnTo>
                    <a:pt x="157230" y="257923"/>
                  </a:lnTo>
                  <a:lnTo>
                    <a:pt x="151570" y="266501"/>
                  </a:lnTo>
                  <a:lnTo>
                    <a:pt x="144755" y="276929"/>
                  </a:lnTo>
                  <a:lnTo>
                    <a:pt x="140159" y="282487"/>
                  </a:lnTo>
                  <a:lnTo>
                    <a:pt x="135111" y="288177"/>
                  </a:lnTo>
                  <a:lnTo>
                    <a:pt x="126856" y="294500"/>
                  </a:lnTo>
                  <a:lnTo>
                    <a:pt x="118888" y="298302"/>
                  </a:lnTo>
                  <a:lnTo>
                    <a:pt x="108732" y="303299"/>
                  </a:lnTo>
                  <a:lnTo>
                    <a:pt x="100250" y="306182"/>
                  </a:lnTo>
                  <a:lnTo>
                    <a:pt x="93173" y="307463"/>
                  </a:lnTo>
                  <a:lnTo>
                    <a:pt x="86719" y="308032"/>
                  </a:lnTo>
                  <a:lnTo>
                    <a:pt x="77899" y="308285"/>
                  </a:lnTo>
                  <a:lnTo>
                    <a:pt x="72768" y="308353"/>
                  </a:lnTo>
                  <a:lnTo>
                    <a:pt x="67364" y="307405"/>
                  </a:lnTo>
                  <a:lnTo>
                    <a:pt x="61776" y="305782"/>
                  </a:lnTo>
                  <a:lnTo>
                    <a:pt x="56067" y="303707"/>
                  </a:lnTo>
                  <a:lnTo>
                    <a:pt x="50276" y="301332"/>
                  </a:lnTo>
                  <a:lnTo>
                    <a:pt x="44432" y="298756"/>
                  </a:lnTo>
                  <a:lnTo>
                    <a:pt x="38551" y="296047"/>
                  </a:lnTo>
                  <a:lnTo>
                    <a:pt x="29370" y="290391"/>
                  </a:lnTo>
                  <a:lnTo>
                    <a:pt x="25533" y="287493"/>
                  </a:lnTo>
                  <a:lnTo>
                    <a:pt x="18624" y="284274"/>
                  </a:lnTo>
                  <a:lnTo>
                    <a:pt x="15392" y="283415"/>
                  </a:lnTo>
                  <a:lnTo>
                    <a:pt x="9156" y="279816"/>
                  </a:lnTo>
                  <a:lnTo>
                    <a:pt x="6104" y="277467"/>
                  </a:lnTo>
                  <a:lnTo>
                    <a:pt x="5061" y="276893"/>
                  </a:lnTo>
                  <a:lnTo>
                    <a:pt x="5358" y="277503"/>
                  </a:lnTo>
                  <a:lnTo>
                    <a:pt x="12964" y="285610"/>
                  </a:lnTo>
                  <a:lnTo>
                    <a:pt x="29858" y="302617"/>
                  </a:lnTo>
                  <a:lnTo>
                    <a:pt x="35760" y="311170"/>
                  </a:lnTo>
                  <a:lnTo>
                    <a:pt x="42682" y="322578"/>
                  </a:lnTo>
                  <a:lnTo>
                    <a:pt x="52373" y="337570"/>
                  </a:lnTo>
                  <a:lnTo>
                    <a:pt x="55751" y="344743"/>
                  </a:lnTo>
                  <a:lnTo>
                    <a:pt x="58003" y="351510"/>
                  </a:lnTo>
                  <a:lnTo>
                    <a:pt x="61498" y="363327"/>
                  </a:lnTo>
                  <a:lnTo>
                    <a:pt x="66359" y="371887"/>
                  </a:lnTo>
                  <a:lnTo>
                    <a:pt x="67059" y="376550"/>
                  </a:lnTo>
                  <a:lnTo>
                    <a:pt x="65192" y="387024"/>
                  </a:lnTo>
                  <a:lnTo>
                    <a:pt x="61055" y="395648"/>
                  </a:lnTo>
                  <a:lnTo>
                    <a:pt x="53147" y="408727"/>
                  </a:lnTo>
                  <a:lnTo>
                    <a:pt x="50314" y="414009"/>
                  </a:lnTo>
                  <a:lnTo>
                    <a:pt x="47433" y="417530"/>
                  </a:lnTo>
                  <a:lnTo>
                    <a:pt x="44520" y="419878"/>
                  </a:lnTo>
                  <a:lnTo>
                    <a:pt x="41587" y="421443"/>
                  </a:lnTo>
                  <a:lnTo>
                    <a:pt x="35681" y="423182"/>
                  </a:lnTo>
                  <a:lnTo>
                    <a:pt x="28756" y="423955"/>
                  </a:lnTo>
                  <a:lnTo>
                    <a:pt x="24132" y="424161"/>
                  </a:lnTo>
                  <a:lnTo>
                    <a:pt x="0" y="415644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61" name="SMARTPenAnnotation545"/>
            <p:cNvSpPr/>
            <p:nvPr/>
          </p:nvSpPr>
          <p:spPr>
            <a:xfrm>
              <a:off x="5348882" y="2053828"/>
              <a:ext cx="8931" cy="8930"/>
            </a:xfrm>
            <a:custGeom>
              <a:avLst/>
              <a:gdLst/>
              <a:ahLst/>
              <a:cxnLst/>
              <a:rect l="0" t="0" r="0" b="0"/>
              <a:pathLst>
                <a:path w="8931" h="8930">
                  <a:moveTo>
                    <a:pt x="0" y="0"/>
                  </a:moveTo>
                  <a:lnTo>
                    <a:pt x="8930" y="8929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62" name="SMARTPenAnnotation546"/>
            <p:cNvSpPr/>
            <p:nvPr/>
          </p:nvSpPr>
          <p:spPr>
            <a:xfrm>
              <a:off x="6098976" y="1232296"/>
              <a:ext cx="116087" cy="142876"/>
            </a:xfrm>
            <a:custGeom>
              <a:avLst/>
              <a:gdLst/>
              <a:ahLst/>
              <a:cxnLst/>
              <a:rect l="0" t="0" r="0" b="0"/>
              <a:pathLst>
                <a:path w="116087" h="142876">
                  <a:moveTo>
                    <a:pt x="0" y="0"/>
                  </a:moveTo>
                  <a:lnTo>
                    <a:pt x="4741" y="14222"/>
                  </a:lnTo>
                  <a:lnTo>
                    <a:pt x="9113" y="21388"/>
                  </a:lnTo>
                  <a:lnTo>
                    <a:pt x="15005" y="29141"/>
                  </a:lnTo>
                  <a:lnTo>
                    <a:pt x="21910" y="37287"/>
                  </a:lnTo>
                  <a:lnTo>
                    <a:pt x="28497" y="43710"/>
                  </a:lnTo>
                  <a:lnTo>
                    <a:pt x="34874" y="48984"/>
                  </a:lnTo>
                  <a:lnTo>
                    <a:pt x="41108" y="53492"/>
                  </a:lnTo>
                  <a:lnTo>
                    <a:pt x="47250" y="58482"/>
                  </a:lnTo>
                  <a:lnTo>
                    <a:pt x="53328" y="63793"/>
                  </a:lnTo>
                  <a:lnTo>
                    <a:pt x="59364" y="69318"/>
                  </a:lnTo>
                  <a:lnTo>
                    <a:pt x="74009" y="83394"/>
                  </a:lnTo>
                  <a:lnTo>
                    <a:pt x="82082" y="91315"/>
                  </a:lnTo>
                  <a:lnTo>
                    <a:pt x="88456" y="99572"/>
                  </a:lnTo>
                  <a:lnTo>
                    <a:pt x="93697" y="108053"/>
                  </a:lnTo>
                  <a:lnTo>
                    <a:pt x="116086" y="142875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63" name="SMARTPenAnnotation547"/>
            <p:cNvSpPr/>
            <p:nvPr/>
          </p:nvSpPr>
          <p:spPr>
            <a:xfrm>
              <a:off x="5911453" y="1375171"/>
              <a:ext cx="132545" cy="258962"/>
            </a:xfrm>
            <a:custGeom>
              <a:avLst/>
              <a:gdLst/>
              <a:ahLst/>
              <a:cxnLst/>
              <a:rect l="0" t="0" r="0" b="0"/>
              <a:pathLst>
                <a:path w="132545" h="258962">
                  <a:moveTo>
                    <a:pt x="89297" y="0"/>
                  </a:moveTo>
                  <a:lnTo>
                    <a:pt x="98778" y="4741"/>
                  </a:lnTo>
                  <a:lnTo>
                    <a:pt x="102562" y="7129"/>
                  </a:lnTo>
                  <a:lnTo>
                    <a:pt x="106078" y="9714"/>
                  </a:lnTo>
                  <a:lnTo>
                    <a:pt x="109414" y="12429"/>
                  </a:lnTo>
                  <a:lnTo>
                    <a:pt x="112630" y="15232"/>
                  </a:lnTo>
                  <a:lnTo>
                    <a:pt x="115766" y="18092"/>
                  </a:lnTo>
                  <a:lnTo>
                    <a:pt x="118849" y="20991"/>
                  </a:lnTo>
                  <a:lnTo>
                    <a:pt x="120905" y="23916"/>
                  </a:lnTo>
                  <a:lnTo>
                    <a:pt x="123188" y="29812"/>
                  </a:lnTo>
                  <a:lnTo>
                    <a:pt x="129215" y="48190"/>
                  </a:lnTo>
                  <a:lnTo>
                    <a:pt x="130791" y="54947"/>
                  </a:lnTo>
                  <a:lnTo>
                    <a:pt x="131843" y="61436"/>
                  </a:lnTo>
                  <a:lnTo>
                    <a:pt x="132544" y="67747"/>
                  </a:lnTo>
                  <a:lnTo>
                    <a:pt x="132018" y="72946"/>
                  </a:lnTo>
                  <a:lnTo>
                    <a:pt x="130677" y="77404"/>
                  </a:lnTo>
                  <a:lnTo>
                    <a:pt x="128789" y="81368"/>
                  </a:lnTo>
                  <a:lnTo>
                    <a:pt x="126539" y="84011"/>
                  </a:lnTo>
                  <a:lnTo>
                    <a:pt x="124047" y="85773"/>
                  </a:lnTo>
                  <a:lnTo>
                    <a:pt x="121393" y="86948"/>
                  </a:lnTo>
                  <a:lnTo>
                    <a:pt x="118632" y="88723"/>
                  </a:lnTo>
                  <a:lnTo>
                    <a:pt x="115799" y="90899"/>
                  </a:lnTo>
                  <a:lnTo>
                    <a:pt x="112918" y="93342"/>
                  </a:lnTo>
                  <a:lnTo>
                    <a:pt x="110005" y="94970"/>
                  </a:lnTo>
                  <a:lnTo>
                    <a:pt x="107071" y="96056"/>
                  </a:lnTo>
                  <a:lnTo>
                    <a:pt x="104123" y="96779"/>
                  </a:lnTo>
                  <a:lnTo>
                    <a:pt x="100173" y="97262"/>
                  </a:lnTo>
                  <a:lnTo>
                    <a:pt x="95555" y="97584"/>
                  </a:lnTo>
                  <a:lnTo>
                    <a:pt x="86125" y="97941"/>
                  </a:lnTo>
                  <a:lnTo>
                    <a:pt x="78627" y="98100"/>
                  </a:lnTo>
                  <a:lnTo>
                    <a:pt x="75238" y="97150"/>
                  </a:lnTo>
                  <a:lnTo>
                    <a:pt x="71987" y="95525"/>
                  </a:lnTo>
                  <a:lnTo>
                    <a:pt x="68827" y="93449"/>
                  </a:lnTo>
                  <a:lnTo>
                    <a:pt x="63744" y="91073"/>
                  </a:lnTo>
                  <a:lnTo>
                    <a:pt x="57379" y="88497"/>
                  </a:lnTo>
                  <a:lnTo>
                    <a:pt x="50158" y="85787"/>
                  </a:lnTo>
                  <a:lnTo>
                    <a:pt x="44353" y="83980"/>
                  </a:lnTo>
                  <a:lnTo>
                    <a:pt x="39491" y="82776"/>
                  </a:lnTo>
                  <a:lnTo>
                    <a:pt x="35257" y="81973"/>
                  </a:lnTo>
                  <a:lnTo>
                    <a:pt x="30450" y="80446"/>
                  </a:lnTo>
                  <a:lnTo>
                    <a:pt x="25260" y="78435"/>
                  </a:lnTo>
                  <a:lnTo>
                    <a:pt x="19817" y="76103"/>
                  </a:lnTo>
                  <a:lnTo>
                    <a:pt x="15196" y="74548"/>
                  </a:lnTo>
                  <a:lnTo>
                    <a:pt x="11123" y="73511"/>
                  </a:lnTo>
                  <a:lnTo>
                    <a:pt x="7415" y="72820"/>
                  </a:lnTo>
                  <a:lnTo>
                    <a:pt x="4943" y="73352"/>
                  </a:lnTo>
                  <a:lnTo>
                    <a:pt x="3296" y="74698"/>
                  </a:lnTo>
                  <a:lnTo>
                    <a:pt x="2197" y="76588"/>
                  </a:lnTo>
                  <a:lnTo>
                    <a:pt x="2456" y="79832"/>
                  </a:lnTo>
                  <a:lnTo>
                    <a:pt x="3622" y="83979"/>
                  </a:lnTo>
                  <a:lnTo>
                    <a:pt x="5391" y="88728"/>
                  </a:lnTo>
                  <a:lnTo>
                    <a:pt x="7357" y="96651"/>
                  </a:lnTo>
                  <a:lnTo>
                    <a:pt x="8231" y="103480"/>
                  </a:lnTo>
                  <a:lnTo>
                    <a:pt x="8618" y="109822"/>
                  </a:lnTo>
                  <a:lnTo>
                    <a:pt x="9714" y="112902"/>
                  </a:lnTo>
                  <a:lnTo>
                    <a:pt x="13578" y="118971"/>
                  </a:lnTo>
                  <a:lnTo>
                    <a:pt x="15005" y="122970"/>
                  </a:lnTo>
                  <a:lnTo>
                    <a:pt x="15956" y="127621"/>
                  </a:lnTo>
                  <a:lnTo>
                    <a:pt x="16590" y="132706"/>
                  </a:lnTo>
                  <a:lnTo>
                    <a:pt x="19941" y="151585"/>
                  </a:lnTo>
                  <a:lnTo>
                    <a:pt x="22223" y="163564"/>
                  </a:lnTo>
                  <a:lnTo>
                    <a:pt x="22753" y="173535"/>
                  </a:lnTo>
                  <a:lnTo>
                    <a:pt x="22114" y="182167"/>
                  </a:lnTo>
                  <a:lnTo>
                    <a:pt x="20696" y="189906"/>
                  </a:lnTo>
                  <a:lnTo>
                    <a:pt x="19750" y="197049"/>
                  </a:lnTo>
                  <a:lnTo>
                    <a:pt x="19120" y="203796"/>
                  </a:lnTo>
                  <a:lnTo>
                    <a:pt x="18699" y="210278"/>
                  </a:lnTo>
                  <a:lnTo>
                    <a:pt x="17427" y="216584"/>
                  </a:lnTo>
                  <a:lnTo>
                    <a:pt x="15587" y="222772"/>
                  </a:lnTo>
                  <a:lnTo>
                    <a:pt x="13367" y="228882"/>
                  </a:lnTo>
                  <a:lnTo>
                    <a:pt x="11888" y="233948"/>
                  </a:lnTo>
                  <a:lnTo>
                    <a:pt x="10902" y="238317"/>
                  </a:lnTo>
                  <a:lnTo>
                    <a:pt x="10244" y="242222"/>
                  </a:lnTo>
                  <a:lnTo>
                    <a:pt x="6868" y="249206"/>
                  </a:lnTo>
                  <a:lnTo>
                    <a:pt x="0" y="258961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64" name="SMARTPenAnnotation548"/>
            <p:cNvSpPr/>
            <p:nvPr/>
          </p:nvSpPr>
          <p:spPr>
            <a:xfrm>
              <a:off x="6045398" y="1062632"/>
              <a:ext cx="98228" cy="142876"/>
            </a:xfrm>
            <a:custGeom>
              <a:avLst/>
              <a:gdLst/>
              <a:ahLst/>
              <a:cxnLst/>
              <a:rect l="0" t="0" r="0" b="0"/>
              <a:pathLst>
                <a:path w="98228" h="142876">
                  <a:moveTo>
                    <a:pt x="98227" y="0"/>
                  </a:moveTo>
                  <a:lnTo>
                    <a:pt x="93486" y="14222"/>
                  </a:lnTo>
                  <a:lnTo>
                    <a:pt x="89113" y="22380"/>
                  </a:lnTo>
                  <a:lnTo>
                    <a:pt x="83222" y="31787"/>
                  </a:lnTo>
                  <a:lnTo>
                    <a:pt x="57119" y="70661"/>
                  </a:lnTo>
                  <a:lnTo>
                    <a:pt x="48993" y="81834"/>
                  </a:lnTo>
                  <a:lnTo>
                    <a:pt x="39608" y="94244"/>
                  </a:lnTo>
                  <a:lnTo>
                    <a:pt x="0" y="142875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65" name="SMARTPenAnnotation549"/>
            <p:cNvSpPr/>
            <p:nvPr/>
          </p:nvSpPr>
          <p:spPr>
            <a:xfrm>
              <a:off x="5831085" y="1406136"/>
              <a:ext cx="44595" cy="58333"/>
            </a:xfrm>
            <a:custGeom>
              <a:avLst/>
              <a:gdLst/>
              <a:ahLst/>
              <a:cxnLst/>
              <a:rect l="0" t="0" r="0" b="0"/>
              <a:pathLst>
                <a:path w="44595" h="58333">
                  <a:moveTo>
                    <a:pt x="0" y="31543"/>
                  </a:moveTo>
                  <a:lnTo>
                    <a:pt x="4741" y="22062"/>
                  </a:lnTo>
                  <a:lnTo>
                    <a:pt x="6137" y="18277"/>
                  </a:lnTo>
                  <a:lnTo>
                    <a:pt x="7068" y="14762"/>
                  </a:lnTo>
                  <a:lnTo>
                    <a:pt x="7689" y="11426"/>
                  </a:lnTo>
                  <a:lnTo>
                    <a:pt x="9095" y="9202"/>
                  </a:lnTo>
                  <a:lnTo>
                    <a:pt x="11025" y="7719"/>
                  </a:lnTo>
                  <a:lnTo>
                    <a:pt x="13303" y="6731"/>
                  </a:lnTo>
                  <a:lnTo>
                    <a:pt x="21126" y="2987"/>
                  </a:lnTo>
                  <a:lnTo>
                    <a:pt x="25990" y="599"/>
                  </a:lnTo>
                  <a:lnTo>
                    <a:pt x="30225" y="0"/>
                  </a:lnTo>
                  <a:lnTo>
                    <a:pt x="34041" y="592"/>
                  </a:lnTo>
                  <a:lnTo>
                    <a:pt x="42553" y="3932"/>
                  </a:lnTo>
                  <a:lnTo>
                    <a:pt x="43252" y="5198"/>
                  </a:lnTo>
                  <a:lnTo>
                    <a:pt x="43718" y="7035"/>
                  </a:lnTo>
                  <a:lnTo>
                    <a:pt x="44028" y="9251"/>
                  </a:lnTo>
                  <a:lnTo>
                    <a:pt x="44235" y="11721"/>
                  </a:lnTo>
                  <a:lnTo>
                    <a:pt x="44373" y="14360"/>
                  </a:lnTo>
                  <a:lnTo>
                    <a:pt x="44465" y="17111"/>
                  </a:lnTo>
                  <a:lnTo>
                    <a:pt x="44594" y="30464"/>
                  </a:lnTo>
                  <a:lnTo>
                    <a:pt x="43620" y="35785"/>
                  </a:lnTo>
                  <a:lnTo>
                    <a:pt x="41979" y="41316"/>
                  </a:lnTo>
                  <a:lnTo>
                    <a:pt x="35719" y="58332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66" name="SMARTPenAnnotation550"/>
            <p:cNvSpPr/>
            <p:nvPr/>
          </p:nvSpPr>
          <p:spPr>
            <a:xfrm>
              <a:off x="5706070" y="1545119"/>
              <a:ext cx="116087" cy="160452"/>
            </a:xfrm>
            <a:custGeom>
              <a:avLst/>
              <a:gdLst/>
              <a:ahLst/>
              <a:cxnLst/>
              <a:rect l="0" t="0" r="0" b="0"/>
              <a:pathLst>
                <a:path w="116087" h="160452">
                  <a:moveTo>
                    <a:pt x="116086" y="160451"/>
                  </a:moveTo>
                  <a:lnTo>
                    <a:pt x="116086" y="150970"/>
                  </a:lnTo>
                  <a:lnTo>
                    <a:pt x="115094" y="147185"/>
                  </a:lnTo>
                  <a:lnTo>
                    <a:pt x="113440" y="143669"/>
                  </a:lnTo>
                  <a:lnTo>
                    <a:pt x="108397" y="135639"/>
                  </a:lnTo>
                  <a:lnTo>
                    <a:pt x="98043" y="115286"/>
                  </a:lnTo>
                  <a:lnTo>
                    <a:pt x="95127" y="108513"/>
                  </a:lnTo>
                  <a:lnTo>
                    <a:pt x="93184" y="103005"/>
                  </a:lnTo>
                  <a:lnTo>
                    <a:pt x="91888" y="98341"/>
                  </a:lnTo>
                  <a:lnTo>
                    <a:pt x="90032" y="94240"/>
                  </a:lnTo>
                  <a:lnTo>
                    <a:pt x="87803" y="90513"/>
                  </a:lnTo>
                  <a:lnTo>
                    <a:pt x="81836" y="82144"/>
                  </a:lnTo>
                  <a:lnTo>
                    <a:pt x="81020" y="78353"/>
                  </a:lnTo>
                  <a:lnTo>
                    <a:pt x="80803" y="75954"/>
                  </a:lnTo>
                  <a:lnTo>
                    <a:pt x="79665" y="73362"/>
                  </a:lnTo>
                  <a:lnTo>
                    <a:pt x="77915" y="70641"/>
                  </a:lnTo>
                  <a:lnTo>
                    <a:pt x="75756" y="67836"/>
                  </a:lnTo>
                  <a:lnTo>
                    <a:pt x="74316" y="64973"/>
                  </a:lnTo>
                  <a:lnTo>
                    <a:pt x="73356" y="62072"/>
                  </a:lnTo>
                  <a:lnTo>
                    <a:pt x="72717" y="59147"/>
                  </a:lnTo>
                  <a:lnTo>
                    <a:pt x="73283" y="52235"/>
                  </a:lnTo>
                  <a:lnTo>
                    <a:pt x="74652" y="42666"/>
                  </a:lnTo>
                  <a:lnTo>
                    <a:pt x="76557" y="31326"/>
                  </a:lnTo>
                  <a:lnTo>
                    <a:pt x="77827" y="22774"/>
                  </a:lnTo>
                  <a:lnTo>
                    <a:pt x="78674" y="16080"/>
                  </a:lnTo>
                  <a:lnTo>
                    <a:pt x="79238" y="10626"/>
                  </a:lnTo>
                  <a:lnTo>
                    <a:pt x="80607" y="6989"/>
                  </a:lnTo>
                  <a:lnTo>
                    <a:pt x="82511" y="4565"/>
                  </a:lnTo>
                  <a:lnTo>
                    <a:pt x="84773" y="2949"/>
                  </a:lnTo>
                  <a:lnTo>
                    <a:pt x="87273" y="1871"/>
                  </a:lnTo>
                  <a:lnTo>
                    <a:pt x="89932" y="1153"/>
                  </a:lnTo>
                  <a:lnTo>
                    <a:pt x="96588" y="0"/>
                  </a:lnTo>
                  <a:lnTo>
                    <a:pt x="100144" y="2488"/>
                  </a:lnTo>
                  <a:lnTo>
                    <a:pt x="102482" y="4541"/>
                  </a:lnTo>
                  <a:lnTo>
                    <a:pt x="104040" y="6902"/>
                  </a:lnTo>
                  <a:lnTo>
                    <a:pt x="105078" y="9467"/>
                  </a:lnTo>
                  <a:lnTo>
                    <a:pt x="105770" y="12170"/>
                  </a:lnTo>
                  <a:lnTo>
                    <a:pt x="107225" y="14964"/>
                  </a:lnTo>
                  <a:lnTo>
                    <a:pt x="109186" y="17819"/>
                  </a:lnTo>
                  <a:lnTo>
                    <a:pt x="111486" y="20715"/>
                  </a:lnTo>
                  <a:lnTo>
                    <a:pt x="113019" y="23637"/>
                  </a:lnTo>
                  <a:lnTo>
                    <a:pt x="114041" y="26578"/>
                  </a:lnTo>
                  <a:lnTo>
                    <a:pt x="114723" y="29530"/>
                  </a:lnTo>
                  <a:lnTo>
                    <a:pt x="115177" y="32491"/>
                  </a:lnTo>
                  <a:lnTo>
                    <a:pt x="115480" y="35457"/>
                  </a:lnTo>
                  <a:lnTo>
                    <a:pt x="115682" y="38426"/>
                  </a:lnTo>
                  <a:lnTo>
                    <a:pt x="115816" y="42390"/>
                  </a:lnTo>
                  <a:lnTo>
                    <a:pt x="116006" y="57450"/>
                  </a:lnTo>
                  <a:lnTo>
                    <a:pt x="116050" y="68701"/>
                  </a:lnTo>
                  <a:lnTo>
                    <a:pt x="115070" y="73488"/>
                  </a:lnTo>
                  <a:lnTo>
                    <a:pt x="113424" y="77671"/>
                  </a:lnTo>
                  <a:lnTo>
                    <a:pt x="111335" y="81452"/>
                  </a:lnTo>
                  <a:lnTo>
                    <a:pt x="107957" y="85957"/>
                  </a:lnTo>
                  <a:lnTo>
                    <a:pt x="103722" y="90944"/>
                  </a:lnTo>
                  <a:lnTo>
                    <a:pt x="94716" y="100786"/>
                  </a:lnTo>
                  <a:lnTo>
                    <a:pt x="87405" y="108467"/>
                  </a:lnTo>
                  <a:lnTo>
                    <a:pt x="84067" y="110912"/>
                  </a:lnTo>
                  <a:lnTo>
                    <a:pt x="80850" y="112542"/>
                  </a:lnTo>
                  <a:lnTo>
                    <a:pt x="73297" y="115158"/>
                  </a:lnTo>
                  <a:lnTo>
                    <a:pt x="69700" y="115373"/>
                  </a:lnTo>
                  <a:lnTo>
                    <a:pt x="57767" y="115612"/>
                  </a:lnTo>
                  <a:lnTo>
                    <a:pt x="52402" y="114683"/>
                  </a:lnTo>
                  <a:lnTo>
                    <a:pt x="47833" y="113072"/>
                  </a:lnTo>
                  <a:lnTo>
                    <a:pt x="43795" y="111005"/>
                  </a:lnTo>
                  <a:lnTo>
                    <a:pt x="40111" y="109628"/>
                  </a:lnTo>
                  <a:lnTo>
                    <a:pt x="36663" y="108709"/>
                  </a:lnTo>
                  <a:lnTo>
                    <a:pt x="33371" y="108097"/>
                  </a:lnTo>
                  <a:lnTo>
                    <a:pt x="29193" y="105705"/>
                  </a:lnTo>
                  <a:lnTo>
                    <a:pt x="24423" y="102125"/>
                  </a:lnTo>
                  <a:lnTo>
                    <a:pt x="19258" y="97755"/>
                  </a:lnTo>
                  <a:lnTo>
                    <a:pt x="14823" y="93849"/>
                  </a:lnTo>
                  <a:lnTo>
                    <a:pt x="0" y="80084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67" name="SMARTPenAnnotation551"/>
            <p:cNvSpPr/>
            <p:nvPr/>
          </p:nvSpPr>
          <p:spPr>
            <a:xfrm>
              <a:off x="5652492" y="1491257"/>
              <a:ext cx="89298" cy="62509"/>
            </a:xfrm>
            <a:custGeom>
              <a:avLst/>
              <a:gdLst/>
              <a:ahLst/>
              <a:cxnLst/>
              <a:rect l="0" t="0" r="0" b="0"/>
              <a:pathLst>
                <a:path w="89298" h="62509">
                  <a:moveTo>
                    <a:pt x="0" y="0"/>
                  </a:moveTo>
                  <a:lnTo>
                    <a:pt x="37287" y="24858"/>
                  </a:lnTo>
                  <a:lnTo>
                    <a:pt x="44702" y="29471"/>
                  </a:lnTo>
                  <a:lnTo>
                    <a:pt x="51629" y="33538"/>
                  </a:lnTo>
                  <a:lnTo>
                    <a:pt x="58232" y="37241"/>
                  </a:lnTo>
                  <a:lnTo>
                    <a:pt x="63626" y="40703"/>
                  </a:lnTo>
                  <a:lnTo>
                    <a:pt x="68214" y="44002"/>
                  </a:lnTo>
                  <a:lnTo>
                    <a:pt x="72265" y="47194"/>
                  </a:lnTo>
                  <a:lnTo>
                    <a:pt x="75957" y="50315"/>
                  </a:lnTo>
                  <a:lnTo>
                    <a:pt x="79412" y="53387"/>
                  </a:lnTo>
                  <a:lnTo>
                    <a:pt x="89297" y="62508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68" name="SMARTPenAnnotation552"/>
            <p:cNvSpPr/>
            <p:nvPr/>
          </p:nvSpPr>
          <p:spPr>
            <a:xfrm>
              <a:off x="5616773" y="1640502"/>
              <a:ext cx="89139" cy="179876"/>
            </a:xfrm>
            <a:custGeom>
              <a:avLst/>
              <a:gdLst/>
              <a:ahLst/>
              <a:cxnLst/>
              <a:rect l="0" t="0" r="0" b="0"/>
              <a:pathLst>
                <a:path w="89139" h="179876">
                  <a:moveTo>
                    <a:pt x="8930" y="11490"/>
                  </a:moveTo>
                  <a:lnTo>
                    <a:pt x="8930" y="2009"/>
                  </a:lnTo>
                  <a:lnTo>
                    <a:pt x="9922" y="208"/>
                  </a:lnTo>
                  <a:lnTo>
                    <a:pt x="11576" y="0"/>
                  </a:lnTo>
                  <a:lnTo>
                    <a:pt x="13670" y="853"/>
                  </a:lnTo>
                  <a:lnTo>
                    <a:pt x="16059" y="1422"/>
                  </a:lnTo>
                  <a:lnTo>
                    <a:pt x="18643" y="1802"/>
                  </a:lnTo>
                  <a:lnTo>
                    <a:pt x="21358" y="2054"/>
                  </a:lnTo>
                  <a:lnTo>
                    <a:pt x="25153" y="3215"/>
                  </a:lnTo>
                  <a:lnTo>
                    <a:pt x="29667" y="4981"/>
                  </a:lnTo>
                  <a:lnTo>
                    <a:pt x="34661" y="7151"/>
                  </a:lnTo>
                  <a:lnTo>
                    <a:pt x="39974" y="10581"/>
                  </a:lnTo>
                  <a:lnTo>
                    <a:pt x="45501" y="14853"/>
                  </a:lnTo>
                  <a:lnTo>
                    <a:pt x="51170" y="19685"/>
                  </a:lnTo>
                  <a:lnTo>
                    <a:pt x="55941" y="23899"/>
                  </a:lnTo>
                  <a:lnTo>
                    <a:pt x="63889" y="31226"/>
                  </a:lnTo>
                  <a:lnTo>
                    <a:pt x="67397" y="35561"/>
                  </a:lnTo>
                  <a:lnTo>
                    <a:pt x="70728" y="40436"/>
                  </a:lnTo>
                  <a:lnTo>
                    <a:pt x="73941" y="45670"/>
                  </a:lnTo>
                  <a:lnTo>
                    <a:pt x="77075" y="50152"/>
                  </a:lnTo>
                  <a:lnTo>
                    <a:pt x="80157" y="54131"/>
                  </a:lnTo>
                  <a:lnTo>
                    <a:pt x="83203" y="57777"/>
                  </a:lnTo>
                  <a:lnTo>
                    <a:pt x="85235" y="61199"/>
                  </a:lnTo>
                  <a:lnTo>
                    <a:pt x="86588" y="64473"/>
                  </a:lnTo>
                  <a:lnTo>
                    <a:pt x="87491" y="67648"/>
                  </a:lnTo>
                  <a:lnTo>
                    <a:pt x="88093" y="70757"/>
                  </a:lnTo>
                  <a:lnTo>
                    <a:pt x="88495" y="73821"/>
                  </a:lnTo>
                  <a:lnTo>
                    <a:pt x="88762" y="76857"/>
                  </a:lnTo>
                  <a:lnTo>
                    <a:pt x="88940" y="79872"/>
                  </a:lnTo>
                  <a:lnTo>
                    <a:pt x="89138" y="85869"/>
                  </a:lnTo>
                  <a:lnTo>
                    <a:pt x="88199" y="87865"/>
                  </a:lnTo>
                  <a:lnTo>
                    <a:pt x="86580" y="89196"/>
                  </a:lnTo>
                  <a:lnTo>
                    <a:pt x="84510" y="90083"/>
                  </a:lnTo>
                  <a:lnTo>
                    <a:pt x="82136" y="91666"/>
                  </a:lnTo>
                  <a:lnTo>
                    <a:pt x="79562" y="93714"/>
                  </a:lnTo>
                  <a:lnTo>
                    <a:pt x="73042" y="99390"/>
                  </a:lnTo>
                  <a:lnTo>
                    <a:pt x="71515" y="99855"/>
                  </a:lnTo>
                  <a:lnTo>
                    <a:pt x="69505" y="100166"/>
                  </a:lnTo>
                  <a:lnTo>
                    <a:pt x="67173" y="100373"/>
                  </a:lnTo>
                  <a:lnTo>
                    <a:pt x="64626" y="99518"/>
                  </a:lnTo>
                  <a:lnTo>
                    <a:pt x="61935" y="97957"/>
                  </a:lnTo>
                  <a:lnTo>
                    <a:pt x="59149" y="95923"/>
                  </a:lnTo>
                  <a:lnTo>
                    <a:pt x="56300" y="93576"/>
                  </a:lnTo>
                  <a:lnTo>
                    <a:pt x="53409" y="91019"/>
                  </a:lnTo>
                  <a:lnTo>
                    <a:pt x="50488" y="88321"/>
                  </a:lnTo>
                  <a:lnTo>
                    <a:pt x="49534" y="87515"/>
                  </a:lnTo>
                  <a:lnTo>
                    <a:pt x="51119" y="89266"/>
                  </a:lnTo>
                  <a:lnTo>
                    <a:pt x="51939" y="91122"/>
                  </a:lnTo>
                  <a:lnTo>
                    <a:pt x="52849" y="95830"/>
                  </a:lnTo>
                  <a:lnTo>
                    <a:pt x="53362" y="99318"/>
                  </a:lnTo>
                  <a:lnTo>
                    <a:pt x="56128" y="102780"/>
                  </a:lnTo>
                  <a:lnTo>
                    <a:pt x="58255" y="105092"/>
                  </a:lnTo>
                  <a:lnTo>
                    <a:pt x="63263" y="110307"/>
                  </a:lnTo>
                  <a:lnTo>
                    <a:pt x="65988" y="113087"/>
                  </a:lnTo>
                  <a:lnTo>
                    <a:pt x="67804" y="115932"/>
                  </a:lnTo>
                  <a:lnTo>
                    <a:pt x="69015" y="118821"/>
                  </a:lnTo>
                  <a:lnTo>
                    <a:pt x="69823" y="121739"/>
                  </a:lnTo>
                  <a:lnTo>
                    <a:pt x="70361" y="126661"/>
                  </a:lnTo>
                  <a:lnTo>
                    <a:pt x="70720" y="132919"/>
                  </a:lnTo>
                  <a:lnTo>
                    <a:pt x="71225" y="150656"/>
                  </a:lnTo>
                  <a:lnTo>
                    <a:pt x="71296" y="154869"/>
                  </a:lnTo>
                  <a:lnTo>
                    <a:pt x="70351" y="157677"/>
                  </a:lnTo>
                  <a:lnTo>
                    <a:pt x="68729" y="159550"/>
                  </a:lnTo>
                  <a:lnTo>
                    <a:pt x="66656" y="160798"/>
                  </a:lnTo>
                  <a:lnTo>
                    <a:pt x="65273" y="162622"/>
                  </a:lnTo>
                  <a:lnTo>
                    <a:pt x="64351" y="164831"/>
                  </a:lnTo>
                  <a:lnTo>
                    <a:pt x="63737" y="167295"/>
                  </a:lnTo>
                  <a:lnTo>
                    <a:pt x="62335" y="168938"/>
                  </a:lnTo>
                  <a:lnTo>
                    <a:pt x="60408" y="170033"/>
                  </a:lnTo>
                  <a:lnTo>
                    <a:pt x="58131" y="170764"/>
                  </a:lnTo>
                  <a:lnTo>
                    <a:pt x="55621" y="171250"/>
                  </a:lnTo>
                  <a:lnTo>
                    <a:pt x="52956" y="171575"/>
                  </a:lnTo>
                  <a:lnTo>
                    <a:pt x="50187" y="171791"/>
                  </a:lnTo>
                  <a:lnTo>
                    <a:pt x="48341" y="172928"/>
                  </a:lnTo>
                  <a:lnTo>
                    <a:pt x="47110" y="174678"/>
                  </a:lnTo>
                  <a:lnTo>
                    <a:pt x="46289" y="176836"/>
                  </a:lnTo>
                  <a:lnTo>
                    <a:pt x="44750" y="178275"/>
                  </a:lnTo>
                  <a:lnTo>
                    <a:pt x="42732" y="179235"/>
                  </a:lnTo>
                  <a:lnTo>
                    <a:pt x="40394" y="179875"/>
                  </a:lnTo>
                  <a:lnTo>
                    <a:pt x="35859" y="178317"/>
                  </a:lnTo>
                  <a:lnTo>
                    <a:pt x="29859" y="175293"/>
                  </a:lnTo>
                  <a:lnTo>
                    <a:pt x="10767" y="164348"/>
                  </a:lnTo>
                  <a:lnTo>
                    <a:pt x="0" y="154365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69" name="SMARTPenAnnotation553"/>
            <p:cNvSpPr/>
            <p:nvPr/>
          </p:nvSpPr>
          <p:spPr>
            <a:xfrm>
              <a:off x="5759648" y="1857375"/>
              <a:ext cx="8931" cy="17860"/>
            </a:xfrm>
            <a:custGeom>
              <a:avLst/>
              <a:gdLst/>
              <a:ahLst/>
              <a:cxnLst/>
              <a:rect l="0" t="0" r="0" b="0"/>
              <a:pathLst>
                <a:path w="8931" h="17860">
                  <a:moveTo>
                    <a:pt x="0" y="0"/>
                  </a:moveTo>
                  <a:lnTo>
                    <a:pt x="8930" y="17859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70" name="SMARTPenAnnotation554"/>
            <p:cNvSpPr/>
            <p:nvPr/>
          </p:nvSpPr>
          <p:spPr>
            <a:xfrm>
              <a:off x="5474594" y="866752"/>
              <a:ext cx="838696" cy="958438"/>
            </a:xfrm>
            <a:custGeom>
              <a:avLst/>
              <a:gdLst/>
              <a:ahLst/>
              <a:cxnLst/>
              <a:rect l="0" t="0" r="0" b="0"/>
              <a:pathLst>
                <a:path w="838696" h="958438">
                  <a:moveTo>
                    <a:pt x="838695" y="142302"/>
                  </a:moveTo>
                  <a:lnTo>
                    <a:pt x="830574" y="114778"/>
                  </a:lnTo>
                  <a:lnTo>
                    <a:pt x="817327" y="88506"/>
                  </a:lnTo>
                  <a:lnTo>
                    <a:pt x="810015" y="70768"/>
                  </a:lnTo>
                  <a:lnTo>
                    <a:pt x="798167" y="55608"/>
                  </a:lnTo>
                  <a:lnTo>
                    <a:pt x="774762" y="35917"/>
                  </a:lnTo>
                  <a:lnTo>
                    <a:pt x="757694" y="24575"/>
                  </a:lnTo>
                  <a:lnTo>
                    <a:pt x="740187" y="16226"/>
                  </a:lnTo>
                  <a:lnTo>
                    <a:pt x="719838" y="9209"/>
                  </a:lnTo>
                  <a:lnTo>
                    <a:pt x="696573" y="3774"/>
                  </a:lnTo>
                  <a:lnTo>
                    <a:pt x="683423" y="2325"/>
                  </a:lnTo>
                  <a:lnTo>
                    <a:pt x="669696" y="1359"/>
                  </a:lnTo>
                  <a:lnTo>
                    <a:pt x="655584" y="715"/>
                  </a:lnTo>
                  <a:lnTo>
                    <a:pt x="626674" y="0"/>
                  </a:lnTo>
                  <a:lnTo>
                    <a:pt x="611027" y="801"/>
                  </a:lnTo>
                  <a:lnTo>
                    <a:pt x="594643" y="2327"/>
                  </a:lnTo>
                  <a:lnTo>
                    <a:pt x="577767" y="4337"/>
                  </a:lnTo>
                  <a:lnTo>
                    <a:pt x="561555" y="6669"/>
                  </a:lnTo>
                  <a:lnTo>
                    <a:pt x="530313" y="11906"/>
                  </a:lnTo>
                  <a:lnTo>
                    <a:pt x="514045" y="15684"/>
                  </a:lnTo>
                  <a:lnTo>
                    <a:pt x="497246" y="20187"/>
                  </a:lnTo>
                  <a:lnTo>
                    <a:pt x="480093" y="25173"/>
                  </a:lnTo>
                  <a:lnTo>
                    <a:pt x="462705" y="31474"/>
                  </a:lnTo>
                  <a:lnTo>
                    <a:pt x="445160" y="38651"/>
                  </a:lnTo>
                  <a:lnTo>
                    <a:pt x="427510" y="46412"/>
                  </a:lnTo>
                  <a:lnTo>
                    <a:pt x="392024" y="62974"/>
                  </a:lnTo>
                  <a:lnTo>
                    <a:pt x="320736" y="97859"/>
                  </a:lnTo>
                  <a:lnTo>
                    <a:pt x="302889" y="108705"/>
                  </a:lnTo>
                  <a:lnTo>
                    <a:pt x="285038" y="120896"/>
                  </a:lnTo>
                  <a:lnTo>
                    <a:pt x="250320" y="146679"/>
                  </a:lnTo>
                  <a:lnTo>
                    <a:pt x="218354" y="171367"/>
                  </a:lnTo>
                  <a:lnTo>
                    <a:pt x="202884" y="184499"/>
                  </a:lnTo>
                  <a:lnTo>
                    <a:pt x="187610" y="198215"/>
                  </a:lnTo>
                  <a:lnTo>
                    <a:pt x="172466" y="212319"/>
                  </a:lnTo>
                  <a:lnTo>
                    <a:pt x="158402" y="226683"/>
                  </a:lnTo>
                  <a:lnTo>
                    <a:pt x="145057" y="241220"/>
                  </a:lnTo>
                  <a:lnTo>
                    <a:pt x="132191" y="255873"/>
                  </a:lnTo>
                  <a:lnTo>
                    <a:pt x="119645" y="271594"/>
                  </a:lnTo>
                  <a:lnTo>
                    <a:pt x="107313" y="288028"/>
                  </a:lnTo>
                  <a:lnTo>
                    <a:pt x="95123" y="304937"/>
                  </a:lnTo>
                  <a:lnTo>
                    <a:pt x="84019" y="321171"/>
                  </a:lnTo>
                  <a:lnTo>
                    <a:pt x="63745" y="352437"/>
                  </a:lnTo>
                  <a:lnTo>
                    <a:pt x="55163" y="367720"/>
                  </a:lnTo>
                  <a:lnTo>
                    <a:pt x="47457" y="382870"/>
                  </a:lnTo>
                  <a:lnTo>
                    <a:pt x="40336" y="397931"/>
                  </a:lnTo>
                  <a:lnTo>
                    <a:pt x="33604" y="413924"/>
                  </a:lnTo>
                  <a:lnTo>
                    <a:pt x="27131" y="430540"/>
                  </a:lnTo>
                  <a:lnTo>
                    <a:pt x="20832" y="447570"/>
                  </a:lnTo>
                  <a:lnTo>
                    <a:pt x="15641" y="463884"/>
                  </a:lnTo>
                  <a:lnTo>
                    <a:pt x="11187" y="479722"/>
                  </a:lnTo>
                  <a:lnTo>
                    <a:pt x="7226" y="495241"/>
                  </a:lnTo>
                  <a:lnTo>
                    <a:pt x="4585" y="511540"/>
                  </a:lnTo>
                  <a:lnTo>
                    <a:pt x="2825" y="528359"/>
                  </a:lnTo>
                  <a:lnTo>
                    <a:pt x="1651" y="545525"/>
                  </a:lnTo>
                  <a:lnTo>
                    <a:pt x="869" y="561930"/>
                  </a:lnTo>
                  <a:lnTo>
                    <a:pt x="0" y="593387"/>
                  </a:lnTo>
                  <a:lnTo>
                    <a:pt x="760" y="609713"/>
                  </a:lnTo>
                  <a:lnTo>
                    <a:pt x="2259" y="626550"/>
                  </a:lnTo>
                  <a:lnTo>
                    <a:pt x="4251" y="643728"/>
                  </a:lnTo>
                  <a:lnTo>
                    <a:pt x="6571" y="660141"/>
                  </a:lnTo>
                  <a:lnTo>
                    <a:pt x="11794" y="691606"/>
                  </a:lnTo>
                  <a:lnTo>
                    <a:pt x="15568" y="706942"/>
                  </a:lnTo>
                  <a:lnTo>
                    <a:pt x="20069" y="722127"/>
                  </a:lnTo>
                  <a:lnTo>
                    <a:pt x="31353" y="751237"/>
                  </a:lnTo>
                  <a:lnTo>
                    <a:pt x="46290" y="777403"/>
                  </a:lnTo>
                  <a:lnTo>
                    <a:pt x="57417" y="793906"/>
                  </a:lnTo>
                  <a:lnTo>
                    <a:pt x="85656" y="833409"/>
                  </a:lnTo>
                  <a:lnTo>
                    <a:pt x="99536" y="851087"/>
                  </a:lnTo>
                  <a:lnTo>
                    <a:pt x="112758" y="866841"/>
                  </a:lnTo>
                  <a:lnTo>
                    <a:pt x="137040" y="892945"/>
                  </a:lnTo>
                  <a:lnTo>
                    <a:pt x="157755" y="911161"/>
                  </a:lnTo>
                  <a:lnTo>
                    <a:pt x="182175" y="925871"/>
                  </a:lnTo>
                  <a:lnTo>
                    <a:pt x="195632" y="932572"/>
                  </a:lnTo>
                  <a:lnTo>
                    <a:pt x="221168" y="942664"/>
                  </a:lnTo>
                  <a:lnTo>
                    <a:pt x="245745" y="950456"/>
                  </a:lnTo>
                  <a:lnTo>
                    <a:pt x="269899" y="957226"/>
                  </a:lnTo>
                  <a:lnTo>
                    <a:pt x="283880" y="958437"/>
                  </a:lnTo>
                  <a:lnTo>
                    <a:pt x="299154" y="958251"/>
                  </a:lnTo>
                  <a:lnTo>
                    <a:pt x="315290" y="957135"/>
                  </a:lnTo>
                  <a:lnTo>
                    <a:pt x="331008" y="956391"/>
                  </a:lnTo>
                  <a:lnTo>
                    <a:pt x="361702" y="955565"/>
                  </a:lnTo>
                  <a:lnTo>
                    <a:pt x="376832" y="953360"/>
                  </a:lnTo>
                  <a:lnTo>
                    <a:pt x="391880" y="949906"/>
                  </a:lnTo>
                  <a:lnTo>
                    <a:pt x="406873" y="945619"/>
                  </a:lnTo>
                  <a:lnTo>
                    <a:pt x="421829" y="939784"/>
                  </a:lnTo>
                  <a:lnTo>
                    <a:pt x="436761" y="932918"/>
                  </a:lnTo>
                  <a:lnTo>
                    <a:pt x="451676" y="925363"/>
                  </a:lnTo>
                  <a:lnTo>
                    <a:pt x="466581" y="917351"/>
                  </a:lnTo>
                  <a:lnTo>
                    <a:pt x="496370" y="900511"/>
                  </a:lnTo>
                  <a:lnTo>
                    <a:pt x="511260" y="890860"/>
                  </a:lnTo>
                  <a:lnTo>
                    <a:pt x="526147" y="880458"/>
                  </a:lnTo>
                  <a:lnTo>
                    <a:pt x="541032" y="869555"/>
                  </a:lnTo>
                  <a:lnTo>
                    <a:pt x="555917" y="859309"/>
                  </a:lnTo>
                  <a:lnTo>
                    <a:pt x="585685" y="839988"/>
                  </a:lnTo>
                  <a:lnTo>
                    <a:pt x="599576" y="828684"/>
                  </a:lnTo>
                  <a:lnTo>
                    <a:pt x="625594" y="802894"/>
                  </a:lnTo>
                  <a:lnTo>
                    <a:pt x="641065" y="785103"/>
                  </a:lnTo>
                  <a:lnTo>
                    <a:pt x="676776" y="741523"/>
                  </a:lnTo>
                  <a:lnTo>
                    <a:pt x="692054" y="721368"/>
                  </a:lnTo>
                  <a:lnTo>
                    <a:pt x="705215" y="702971"/>
                  </a:lnTo>
                  <a:lnTo>
                    <a:pt x="716966" y="685746"/>
                  </a:lnTo>
                  <a:lnTo>
                    <a:pt x="726785" y="669301"/>
                  </a:lnTo>
                  <a:lnTo>
                    <a:pt x="735314" y="653377"/>
                  </a:lnTo>
                  <a:lnTo>
                    <a:pt x="742985" y="637800"/>
                  </a:lnTo>
                  <a:lnTo>
                    <a:pt x="750084" y="622454"/>
                  </a:lnTo>
                  <a:lnTo>
                    <a:pt x="763263" y="592175"/>
                  </a:lnTo>
                  <a:lnTo>
                    <a:pt x="768563" y="577155"/>
                  </a:lnTo>
                  <a:lnTo>
                    <a:pt x="777098" y="547237"/>
                  </a:lnTo>
                  <a:lnTo>
                    <a:pt x="781553" y="517403"/>
                  </a:lnTo>
                  <a:lnTo>
                    <a:pt x="782541" y="487607"/>
                  </a:lnTo>
                  <a:lnTo>
                    <a:pt x="779672" y="457829"/>
                  </a:lnTo>
                  <a:lnTo>
                    <a:pt x="772444" y="430703"/>
                  </a:lnTo>
                  <a:lnTo>
                    <a:pt x="762617" y="405418"/>
                  </a:lnTo>
                  <a:lnTo>
                    <a:pt x="751635" y="380951"/>
                  </a:lnTo>
                  <a:lnTo>
                    <a:pt x="737494" y="359493"/>
                  </a:lnTo>
                  <a:lnTo>
                    <a:pt x="720294" y="340035"/>
                  </a:lnTo>
                  <a:lnTo>
                    <a:pt x="699422" y="321465"/>
                  </a:lnTo>
                  <a:lnTo>
                    <a:pt x="679561" y="305935"/>
                  </a:lnTo>
                  <a:lnTo>
                    <a:pt x="654291" y="288682"/>
                  </a:lnTo>
                  <a:lnTo>
                    <a:pt x="633312" y="276248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71" name="SMARTPenAnnotation555"/>
            <p:cNvSpPr/>
            <p:nvPr/>
          </p:nvSpPr>
          <p:spPr>
            <a:xfrm>
              <a:off x="5420320" y="581825"/>
              <a:ext cx="361076" cy="454019"/>
            </a:xfrm>
            <a:custGeom>
              <a:avLst/>
              <a:gdLst/>
              <a:ahLst/>
              <a:cxnLst/>
              <a:rect l="0" t="0" r="0" b="0"/>
              <a:pathLst>
                <a:path w="361076" h="454019">
                  <a:moveTo>
                    <a:pt x="339328" y="52182"/>
                  </a:moveTo>
                  <a:lnTo>
                    <a:pt x="311522" y="52182"/>
                  </a:lnTo>
                  <a:lnTo>
                    <a:pt x="305908" y="53175"/>
                  </a:lnTo>
                  <a:lnTo>
                    <a:pt x="299189" y="54828"/>
                  </a:lnTo>
                  <a:lnTo>
                    <a:pt x="291732" y="56923"/>
                  </a:lnTo>
                  <a:lnTo>
                    <a:pt x="280802" y="59250"/>
                  </a:lnTo>
                  <a:lnTo>
                    <a:pt x="276498" y="59871"/>
                  </a:lnTo>
                  <a:lnTo>
                    <a:pt x="272637" y="59292"/>
                  </a:lnTo>
                  <a:lnTo>
                    <a:pt x="262461" y="54730"/>
                  </a:lnTo>
                  <a:lnTo>
                    <a:pt x="256218" y="53315"/>
                  </a:lnTo>
                  <a:lnTo>
                    <a:pt x="254155" y="51945"/>
                  </a:lnTo>
                  <a:lnTo>
                    <a:pt x="252781" y="50040"/>
                  </a:lnTo>
                  <a:lnTo>
                    <a:pt x="251253" y="45277"/>
                  </a:lnTo>
                  <a:lnTo>
                    <a:pt x="250192" y="31221"/>
                  </a:lnTo>
                  <a:lnTo>
                    <a:pt x="251130" y="28286"/>
                  </a:lnTo>
                  <a:lnTo>
                    <a:pt x="254819" y="22380"/>
                  </a:lnTo>
                  <a:lnTo>
                    <a:pt x="262474" y="13476"/>
                  </a:lnTo>
                  <a:lnTo>
                    <a:pt x="265272" y="11495"/>
                  </a:lnTo>
                  <a:lnTo>
                    <a:pt x="274942" y="7715"/>
                  </a:lnTo>
                  <a:lnTo>
                    <a:pt x="284584" y="3315"/>
                  </a:lnTo>
                  <a:lnTo>
                    <a:pt x="295484" y="698"/>
                  </a:lnTo>
                  <a:lnTo>
                    <a:pt x="301169" y="0"/>
                  </a:lnTo>
                  <a:lnTo>
                    <a:pt x="305951" y="527"/>
                  </a:lnTo>
                  <a:lnTo>
                    <a:pt x="310132" y="1870"/>
                  </a:lnTo>
                  <a:lnTo>
                    <a:pt x="328710" y="11156"/>
                  </a:lnTo>
                  <a:lnTo>
                    <a:pt x="337255" y="16750"/>
                  </a:lnTo>
                  <a:lnTo>
                    <a:pt x="347643" y="25478"/>
                  </a:lnTo>
                  <a:lnTo>
                    <a:pt x="350825" y="28426"/>
                  </a:lnTo>
                  <a:lnTo>
                    <a:pt x="357005" y="39640"/>
                  </a:lnTo>
                  <a:lnTo>
                    <a:pt x="360043" y="46797"/>
                  </a:lnTo>
                  <a:lnTo>
                    <a:pt x="361075" y="53553"/>
                  </a:lnTo>
                  <a:lnTo>
                    <a:pt x="359577" y="66351"/>
                  </a:lnTo>
                  <a:lnTo>
                    <a:pt x="358780" y="73535"/>
                  </a:lnTo>
                  <a:lnTo>
                    <a:pt x="358250" y="81300"/>
                  </a:lnTo>
                  <a:lnTo>
                    <a:pt x="357895" y="89453"/>
                  </a:lnTo>
                  <a:lnTo>
                    <a:pt x="355675" y="96874"/>
                  </a:lnTo>
                  <a:lnTo>
                    <a:pt x="347917" y="110410"/>
                  </a:lnTo>
                  <a:lnTo>
                    <a:pt x="344061" y="117790"/>
                  </a:lnTo>
                  <a:lnTo>
                    <a:pt x="340499" y="125686"/>
                  </a:lnTo>
                  <a:lnTo>
                    <a:pt x="337133" y="133927"/>
                  </a:lnTo>
                  <a:lnTo>
                    <a:pt x="330919" y="143390"/>
                  </a:lnTo>
                  <a:lnTo>
                    <a:pt x="322808" y="153667"/>
                  </a:lnTo>
                  <a:lnTo>
                    <a:pt x="306189" y="172693"/>
                  </a:lnTo>
                  <a:lnTo>
                    <a:pt x="295495" y="184456"/>
                  </a:lnTo>
                  <a:lnTo>
                    <a:pt x="288278" y="189974"/>
                  </a:lnTo>
                  <a:lnTo>
                    <a:pt x="279498" y="195637"/>
                  </a:lnTo>
                  <a:lnTo>
                    <a:pt x="269675" y="201397"/>
                  </a:lnTo>
                  <a:lnTo>
                    <a:pt x="261143" y="205237"/>
                  </a:lnTo>
                  <a:lnTo>
                    <a:pt x="253470" y="207797"/>
                  </a:lnTo>
                  <a:lnTo>
                    <a:pt x="246371" y="209504"/>
                  </a:lnTo>
                  <a:lnTo>
                    <a:pt x="240646" y="209649"/>
                  </a:lnTo>
                  <a:lnTo>
                    <a:pt x="235837" y="208754"/>
                  </a:lnTo>
                  <a:lnTo>
                    <a:pt x="227848" y="205113"/>
                  </a:lnTo>
                  <a:lnTo>
                    <a:pt x="217771" y="198478"/>
                  </a:lnTo>
                  <a:lnTo>
                    <a:pt x="208502" y="195079"/>
                  </a:lnTo>
                  <a:lnTo>
                    <a:pt x="202470" y="190767"/>
                  </a:lnTo>
                  <a:lnTo>
                    <a:pt x="200464" y="190213"/>
                  </a:lnTo>
                  <a:lnTo>
                    <a:pt x="199127" y="190836"/>
                  </a:lnTo>
                  <a:lnTo>
                    <a:pt x="198236" y="192243"/>
                  </a:lnTo>
                  <a:lnTo>
                    <a:pt x="196649" y="198142"/>
                  </a:lnTo>
                  <a:lnTo>
                    <a:pt x="192240" y="217926"/>
                  </a:lnTo>
                  <a:lnTo>
                    <a:pt x="189676" y="227170"/>
                  </a:lnTo>
                  <a:lnTo>
                    <a:pt x="186974" y="235317"/>
                  </a:lnTo>
                  <a:lnTo>
                    <a:pt x="184180" y="242733"/>
                  </a:lnTo>
                  <a:lnTo>
                    <a:pt x="180334" y="251646"/>
                  </a:lnTo>
                  <a:lnTo>
                    <a:pt x="170768" y="272132"/>
                  </a:lnTo>
                  <a:lnTo>
                    <a:pt x="164447" y="283152"/>
                  </a:lnTo>
                  <a:lnTo>
                    <a:pt x="157256" y="294467"/>
                  </a:lnTo>
                  <a:lnTo>
                    <a:pt x="149486" y="305979"/>
                  </a:lnTo>
                  <a:lnTo>
                    <a:pt x="143314" y="314645"/>
                  </a:lnTo>
                  <a:lnTo>
                    <a:pt x="133809" y="326921"/>
                  </a:lnTo>
                  <a:lnTo>
                    <a:pt x="126278" y="338330"/>
                  </a:lnTo>
                  <a:lnTo>
                    <a:pt x="122881" y="344151"/>
                  </a:lnTo>
                  <a:lnTo>
                    <a:pt x="119624" y="348031"/>
                  </a:lnTo>
                  <a:lnTo>
                    <a:pt x="116460" y="350618"/>
                  </a:lnTo>
                  <a:lnTo>
                    <a:pt x="113358" y="352342"/>
                  </a:lnTo>
                  <a:lnTo>
                    <a:pt x="107267" y="354259"/>
                  </a:lnTo>
                  <a:lnTo>
                    <a:pt x="98259" y="355337"/>
                  </a:lnTo>
                  <a:lnTo>
                    <a:pt x="95272" y="355489"/>
                  </a:lnTo>
                  <a:lnTo>
                    <a:pt x="92288" y="354598"/>
                  </a:lnTo>
                  <a:lnTo>
                    <a:pt x="86327" y="350962"/>
                  </a:lnTo>
                  <a:lnTo>
                    <a:pt x="84340" y="348603"/>
                  </a:lnTo>
                  <a:lnTo>
                    <a:pt x="83016" y="346038"/>
                  </a:lnTo>
                  <a:lnTo>
                    <a:pt x="78506" y="335042"/>
                  </a:lnTo>
                  <a:lnTo>
                    <a:pt x="76150" y="330053"/>
                  </a:lnTo>
                  <a:lnTo>
                    <a:pt x="73532" y="319217"/>
                  </a:lnTo>
                  <a:lnTo>
                    <a:pt x="72368" y="307786"/>
                  </a:lnTo>
                  <a:lnTo>
                    <a:pt x="71851" y="296091"/>
                  </a:lnTo>
                  <a:lnTo>
                    <a:pt x="74267" y="284279"/>
                  </a:lnTo>
                  <a:lnTo>
                    <a:pt x="76301" y="278351"/>
                  </a:lnTo>
                  <a:lnTo>
                    <a:pt x="78648" y="274399"/>
                  </a:lnTo>
                  <a:lnTo>
                    <a:pt x="81206" y="271764"/>
                  </a:lnTo>
                  <a:lnTo>
                    <a:pt x="87699" y="267536"/>
                  </a:lnTo>
                  <a:lnTo>
                    <a:pt x="88231" y="268181"/>
                  </a:lnTo>
                  <a:lnTo>
                    <a:pt x="89973" y="274822"/>
                  </a:lnTo>
                  <a:lnTo>
                    <a:pt x="93897" y="283756"/>
                  </a:lnTo>
                  <a:lnTo>
                    <a:pt x="96302" y="296987"/>
                  </a:lnTo>
                  <a:lnTo>
                    <a:pt x="96944" y="304682"/>
                  </a:lnTo>
                  <a:lnTo>
                    <a:pt x="95011" y="318524"/>
                  </a:lnTo>
                  <a:lnTo>
                    <a:pt x="90844" y="332283"/>
                  </a:lnTo>
                  <a:lnTo>
                    <a:pt x="77202" y="374083"/>
                  </a:lnTo>
                  <a:lnTo>
                    <a:pt x="71354" y="386411"/>
                  </a:lnTo>
                  <a:lnTo>
                    <a:pt x="62483" y="398929"/>
                  </a:lnTo>
                  <a:lnTo>
                    <a:pt x="55337" y="407308"/>
                  </a:lnTo>
                  <a:lnTo>
                    <a:pt x="53758" y="407995"/>
                  </a:lnTo>
                  <a:lnTo>
                    <a:pt x="49358" y="408759"/>
                  </a:lnTo>
                  <a:lnTo>
                    <a:pt x="46796" y="407970"/>
                  </a:lnTo>
                  <a:lnTo>
                    <a:pt x="41303" y="404448"/>
                  </a:lnTo>
                  <a:lnTo>
                    <a:pt x="39442" y="402120"/>
                  </a:lnTo>
                  <a:lnTo>
                    <a:pt x="38201" y="399576"/>
                  </a:lnTo>
                  <a:lnTo>
                    <a:pt x="37374" y="396887"/>
                  </a:lnTo>
                  <a:lnTo>
                    <a:pt x="33808" y="391254"/>
                  </a:lnTo>
                  <a:lnTo>
                    <a:pt x="31468" y="388363"/>
                  </a:lnTo>
                  <a:lnTo>
                    <a:pt x="29908" y="385443"/>
                  </a:lnTo>
                  <a:lnTo>
                    <a:pt x="26721" y="375602"/>
                  </a:lnTo>
                  <a:lnTo>
                    <a:pt x="20926" y="362543"/>
                  </a:lnTo>
                  <a:lnTo>
                    <a:pt x="18263" y="356681"/>
                  </a:lnTo>
                  <a:lnTo>
                    <a:pt x="18039" y="366770"/>
                  </a:lnTo>
                  <a:lnTo>
                    <a:pt x="17979" y="375017"/>
                  </a:lnTo>
                  <a:lnTo>
                    <a:pt x="15954" y="387460"/>
                  </a:lnTo>
                  <a:lnTo>
                    <a:pt x="12621" y="402701"/>
                  </a:lnTo>
                  <a:lnTo>
                    <a:pt x="0" y="454018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72" name="SMARTPenAnnotation556"/>
            <p:cNvSpPr/>
            <p:nvPr/>
          </p:nvSpPr>
          <p:spPr>
            <a:xfrm>
              <a:off x="5509617" y="625078"/>
              <a:ext cx="8930" cy="35719"/>
            </a:xfrm>
            <a:custGeom>
              <a:avLst/>
              <a:gdLst/>
              <a:ahLst/>
              <a:cxnLst/>
              <a:rect l="0" t="0" r="0" b="0"/>
              <a:pathLst>
                <a:path w="8930" h="35719">
                  <a:moveTo>
                    <a:pt x="8929" y="0"/>
                  </a:moveTo>
                  <a:lnTo>
                    <a:pt x="6284" y="5291"/>
                  </a:lnTo>
                  <a:lnTo>
                    <a:pt x="0" y="35718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73" name="SMARTPenAnnotation557"/>
            <p:cNvSpPr/>
            <p:nvPr/>
          </p:nvSpPr>
          <p:spPr>
            <a:xfrm>
              <a:off x="5241726" y="969018"/>
              <a:ext cx="71439" cy="48967"/>
            </a:xfrm>
            <a:custGeom>
              <a:avLst/>
              <a:gdLst/>
              <a:ahLst/>
              <a:cxnLst/>
              <a:rect l="0" t="0" r="0" b="0"/>
              <a:pathLst>
                <a:path w="71439" h="48967">
                  <a:moveTo>
                    <a:pt x="0" y="13247"/>
                  </a:moveTo>
                  <a:lnTo>
                    <a:pt x="24858" y="818"/>
                  </a:lnTo>
                  <a:lnTo>
                    <a:pt x="29471" y="0"/>
                  </a:lnTo>
                  <a:lnTo>
                    <a:pt x="33538" y="447"/>
                  </a:lnTo>
                  <a:lnTo>
                    <a:pt x="37242" y="1737"/>
                  </a:lnTo>
                  <a:lnTo>
                    <a:pt x="40703" y="2597"/>
                  </a:lnTo>
                  <a:lnTo>
                    <a:pt x="44002" y="3171"/>
                  </a:lnTo>
                  <a:lnTo>
                    <a:pt x="47194" y="3553"/>
                  </a:lnTo>
                  <a:lnTo>
                    <a:pt x="50314" y="4800"/>
                  </a:lnTo>
                  <a:lnTo>
                    <a:pt x="53387" y="6623"/>
                  </a:lnTo>
                  <a:lnTo>
                    <a:pt x="56427" y="8831"/>
                  </a:lnTo>
                  <a:lnTo>
                    <a:pt x="59446" y="12288"/>
                  </a:lnTo>
                  <a:lnTo>
                    <a:pt x="62451" y="16576"/>
                  </a:lnTo>
                  <a:lnTo>
                    <a:pt x="65446" y="21420"/>
                  </a:lnTo>
                  <a:lnTo>
                    <a:pt x="67444" y="25641"/>
                  </a:lnTo>
                  <a:lnTo>
                    <a:pt x="68775" y="29447"/>
                  </a:lnTo>
                  <a:lnTo>
                    <a:pt x="69662" y="32977"/>
                  </a:lnTo>
                  <a:lnTo>
                    <a:pt x="70254" y="36322"/>
                  </a:lnTo>
                  <a:lnTo>
                    <a:pt x="70649" y="39545"/>
                  </a:lnTo>
                  <a:lnTo>
                    <a:pt x="71438" y="48966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74" name="SMARTPenAnnotation558"/>
            <p:cNvSpPr/>
            <p:nvPr/>
          </p:nvSpPr>
          <p:spPr>
            <a:xfrm>
              <a:off x="4056388" y="1582847"/>
              <a:ext cx="943377" cy="1032979"/>
            </a:xfrm>
            <a:custGeom>
              <a:avLst/>
              <a:gdLst/>
              <a:ahLst/>
              <a:cxnLst/>
              <a:rect l="0" t="0" r="0" b="0"/>
              <a:pathLst>
                <a:path w="943377" h="1032979">
                  <a:moveTo>
                    <a:pt x="569190" y="131653"/>
                  </a:moveTo>
                  <a:lnTo>
                    <a:pt x="564450" y="122171"/>
                  </a:lnTo>
                  <a:lnTo>
                    <a:pt x="540510" y="94411"/>
                  </a:lnTo>
                  <a:lnTo>
                    <a:pt x="519611" y="68072"/>
                  </a:lnTo>
                  <a:lnTo>
                    <a:pt x="490494" y="42732"/>
                  </a:lnTo>
                  <a:lnTo>
                    <a:pt x="475675" y="30617"/>
                  </a:lnTo>
                  <a:lnTo>
                    <a:pt x="455859" y="18617"/>
                  </a:lnTo>
                  <a:lnTo>
                    <a:pt x="427131" y="5446"/>
                  </a:lnTo>
                  <a:lnTo>
                    <a:pt x="408818" y="1147"/>
                  </a:lnTo>
                  <a:lnTo>
                    <a:pt x="399767" y="0"/>
                  </a:lnTo>
                  <a:lnTo>
                    <a:pt x="379128" y="1372"/>
                  </a:lnTo>
                  <a:lnTo>
                    <a:pt x="356725" y="5289"/>
                  </a:lnTo>
                  <a:lnTo>
                    <a:pt x="333540" y="10337"/>
                  </a:lnTo>
                  <a:lnTo>
                    <a:pt x="310006" y="18534"/>
                  </a:lnTo>
                  <a:lnTo>
                    <a:pt x="285325" y="29784"/>
                  </a:lnTo>
                  <a:lnTo>
                    <a:pt x="257819" y="44706"/>
                  </a:lnTo>
                  <a:lnTo>
                    <a:pt x="231704" y="63905"/>
                  </a:lnTo>
                  <a:lnTo>
                    <a:pt x="206868" y="85668"/>
                  </a:lnTo>
                  <a:lnTo>
                    <a:pt x="182600" y="108569"/>
                  </a:lnTo>
                  <a:lnTo>
                    <a:pt x="158586" y="134622"/>
                  </a:lnTo>
                  <a:lnTo>
                    <a:pt x="135676" y="163730"/>
                  </a:lnTo>
                  <a:lnTo>
                    <a:pt x="125399" y="179827"/>
                  </a:lnTo>
                  <a:lnTo>
                    <a:pt x="115572" y="196511"/>
                  </a:lnTo>
                  <a:lnTo>
                    <a:pt x="94069" y="230924"/>
                  </a:lnTo>
                  <a:lnTo>
                    <a:pt x="82778" y="248435"/>
                  </a:lnTo>
                  <a:lnTo>
                    <a:pt x="73267" y="266062"/>
                  </a:lnTo>
                  <a:lnTo>
                    <a:pt x="64942" y="283767"/>
                  </a:lnTo>
                  <a:lnTo>
                    <a:pt x="57407" y="301523"/>
                  </a:lnTo>
                  <a:lnTo>
                    <a:pt x="50400" y="319314"/>
                  </a:lnTo>
                  <a:lnTo>
                    <a:pt x="37322" y="354956"/>
                  </a:lnTo>
                  <a:lnTo>
                    <a:pt x="18803" y="408491"/>
                  </a:lnTo>
                  <a:lnTo>
                    <a:pt x="13750" y="427336"/>
                  </a:lnTo>
                  <a:lnTo>
                    <a:pt x="9389" y="446845"/>
                  </a:lnTo>
                  <a:lnTo>
                    <a:pt x="5489" y="466797"/>
                  </a:lnTo>
                  <a:lnTo>
                    <a:pt x="2889" y="486051"/>
                  </a:lnTo>
                  <a:lnTo>
                    <a:pt x="1156" y="504840"/>
                  </a:lnTo>
                  <a:lnTo>
                    <a:pt x="0" y="523319"/>
                  </a:lnTo>
                  <a:lnTo>
                    <a:pt x="222" y="541592"/>
                  </a:lnTo>
                  <a:lnTo>
                    <a:pt x="1363" y="559727"/>
                  </a:lnTo>
                  <a:lnTo>
                    <a:pt x="3115" y="577770"/>
                  </a:lnTo>
                  <a:lnTo>
                    <a:pt x="5275" y="595751"/>
                  </a:lnTo>
                  <a:lnTo>
                    <a:pt x="10321" y="631606"/>
                  </a:lnTo>
                  <a:lnTo>
                    <a:pt x="14048" y="649502"/>
                  </a:lnTo>
                  <a:lnTo>
                    <a:pt x="18517" y="667385"/>
                  </a:lnTo>
                  <a:lnTo>
                    <a:pt x="23481" y="685261"/>
                  </a:lnTo>
                  <a:lnTo>
                    <a:pt x="28775" y="702139"/>
                  </a:lnTo>
                  <a:lnTo>
                    <a:pt x="39948" y="734121"/>
                  </a:lnTo>
                  <a:lnTo>
                    <a:pt x="54174" y="764872"/>
                  </a:lnTo>
                  <a:lnTo>
                    <a:pt x="70419" y="795076"/>
                  </a:lnTo>
                  <a:lnTo>
                    <a:pt x="87560" y="825036"/>
                  </a:lnTo>
                  <a:lnTo>
                    <a:pt x="107747" y="852242"/>
                  </a:lnTo>
                  <a:lnTo>
                    <a:pt x="130940" y="876571"/>
                  </a:lnTo>
                  <a:lnTo>
                    <a:pt x="170896" y="907994"/>
                  </a:lnTo>
                  <a:lnTo>
                    <a:pt x="196048" y="930454"/>
                  </a:lnTo>
                  <a:lnTo>
                    <a:pt x="223101" y="951019"/>
                  </a:lnTo>
                  <a:lnTo>
                    <a:pt x="251662" y="969089"/>
                  </a:lnTo>
                  <a:lnTo>
                    <a:pt x="280892" y="983734"/>
                  </a:lnTo>
                  <a:lnTo>
                    <a:pt x="296624" y="990418"/>
                  </a:lnTo>
                  <a:lnTo>
                    <a:pt x="313065" y="996858"/>
                  </a:lnTo>
                  <a:lnTo>
                    <a:pt x="329979" y="1003136"/>
                  </a:lnTo>
                  <a:lnTo>
                    <a:pt x="347208" y="1008313"/>
                  </a:lnTo>
                  <a:lnTo>
                    <a:pt x="364647" y="1012757"/>
                  </a:lnTo>
                  <a:lnTo>
                    <a:pt x="414988" y="1023752"/>
                  </a:lnTo>
                  <a:lnTo>
                    <a:pt x="430670" y="1027018"/>
                  </a:lnTo>
                  <a:lnTo>
                    <a:pt x="447078" y="1029196"/>
                  </a:lnTo>
                  <a:lnTo>
                    <a:pt x="463969" y="1030648"/>
                  </a:lnTo>
                  <a:lnTo>
                    <a:pt x="481183" y="1031615"/>
                  </a:lnTo>
                  <a:lnTo>
                    <a:pt x="516185" y="1032691"/>
                  </a:lnTo>
                  <a:lnTo>
                    <a:pt x="533853" y="1032978"/>
                  </a:lnTo>
                  <a:lnTo>
                    <a:pt x="550593" y="1032176"/>
                  </a:lnTo>
                  <a:lnTo>
                    <a:pt x="566713" y="1030650"/>
                  </a:lnTo>
                  <a:lnTo>
                    <a:pt x="598847" y="1026309"/>
                  </a:lnTo>
                  <a:lnTo>
                    <a:pt x="632972" y="1021072"/>
                  </a:lnTo>
                  <a:lnTo>
                    <a:pt x="649415" y="1016302"/>
                  </a:lnTo>
                  <a:lnTo>
                    <a:pt x="665337" y="1010145"/>
                  </a:lnTo>
                  <a:lnTo>
                    <a:pt x="680913" y="1003064"/>
                  </a:lnTo>
                  <a:lnTo>
                    <a:pt x="696258" y="995367"/>
                  </a:lnTo>
                  <a:lnTo>
                    <a:pt x="711449" y="987259"/>
                  </a:lnTo>
                  <a:lnTo>
                    <a:pt x="740564" y="970313"/>
                  </a:lnTo>
                  <a:lnTo>
                    <a:pt x="766734" y="952859"/>
                  </a:lnTo>
                  <a:lnTo>
                    <a:pt x="791594" y="932534"/>
                  </a:lnTo>
                  <a:lnTo>
                    <a:pt x="815872" y="910272"/>
                  </a:lnTo>
                  <a:lnTo>
                    <a:pt x="839891" y="887148"/>
                  </a:lnTo>
                  <a:lnTo>
                    <a:pt x="861150" y="863642"/>
                  </a:lnTo>
                  <a:lnTo>
                    <a:pt x="879528" y="838973"/>
                  </a:lnTo>
                  <a:lnTo>
                    <a:pt x="894310" y="811473"/>
                  </a:lnTo>
                  <a:lnTo>
                    <a:pt x="907495" y="782715"/>
                  </a:lnTo>
                  <a:lnTo>
                    <a:pt x="918977" y="753396"/>
                  </a:lnTo>
                  <a:lnTo>
                    <a:pt x="927388" y="723829"/>
                  </a:lnTo>
                  <a:lnTo>
                    <a:pt x="934433" y="694152"/>
                  </a:lnTo>
                  <a:lnTo>
                    <a:pt x="939879" y="663434"/>
                  </a:lnTo>
                  <a:lnTo>
                    <a:pt x="941332" y="646907"/>
                  </a:lnTo>
                  <a:lnTo>
                    <a:pt x="942300" y="629937"/>
                  </a:lnTo>
                  <a:lnTo>
                    <a:pt x="943376" y="597852"/>
                  </a:lnTo>
                  <a:lnTo>
                    <a:pt x="942862" y="567055"/>
                  </a:lnTo>
                  <a:lnTo>
                    <a:pt x="939326" y="536832"/>
                  </a:lnTo>
                  <a:lnTo>
                    <a:pt x="931802" y="506862"/>
                  </a:lnTo>
                  <a:lnTo>
                    <a:pt x="921843" y="477998"/>
                  </a:lnTo>
                  <a:lnTo>
                    <a:pt x="893430" y="410218"/>
                  </a:lnTo>
                  <a:lnTo>
                    <a:pt x="876346" y="383782"/>
                  </a:lnTo>
                  <a:lnTo>
                    <a:pt x="856516" y="359796"/>
                  </a:lnTo>
                  <a:lnTo>
                    <a:pt x="827626" y="329558"/>
                  </a:lnTo>
                  <a:lnTo>
                    <a:pt x="805758" y="310892"/>
                  </a:lnTo>
                  <a:lnTo>
                    <a:pt x="780164" y="292674"/>
                  </a:lnTo>
                  <a:lnTo>
                    <a:pt x="752253" y="275647"/>
                  </a:lnTo>
                  <a:lnTo>
                    <a:pt x="710633" y="254905"/>
                  </a:lnTo>
                  <a:lnTo>
                    <a:pt x="688608" y="242325"/>
                  </a:lnTo>
                  <a:lnTo>
                    <a:pt x="668897" y="232765"/>
                  </a:lnTo>
                  <a:lnTo>
                    <a:pt x="640627" y="220949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75" name="SMARTPenAnnotation559"/>
            <p:cNvSpPr/>
            <p:nvPr/>
          </p:nvSpPr>
          <p:spPr>
            <a:xfrm>
              <a:off x="3714750" y="1564058"/>
              <a:ext cx="312385" cy="587997"/>
            </a:xfrm>
            <a:custGeom>
              <a:avLst/>
              <a:gdLst/>
              <a:ahLst/>
              <a:cxnLst/>
              <a:rect l="0" t="0" r="0" b="0"/>
              <a:pathLst>
                <a:path w="312385" h="587997">
                  <a:moveTo>
                    <a:pt x="294679" y="52215"/>
                  </a:moveTo>
                  <a:lnTo>
                    <a:pt x="285198" y="47475"/>
                  </a:lnTo>
                  <a:lnTo>
                    <a:pt x="277898" y="42501"/>
                  </a:lnTo>
                  <a:lnTo>
                    <a:pt x="274562" y="39786"/>
                  </a:lnTo>
                  <a:lnTo>
                    <a:pt x="268209" y="36769"/>
                  </a:lnTo>
                  <a:lnTo>
                    <a:pt x="265127" y="35965"/>
                  </a:lnTo>
                  <a:lnTo>
                    <a:pt x="259055" y="32425"/>
                  </a:lnTo>
                  <a:lnTo>
                    <a:pt x="250059" y="24854"/>
                  </a:lnTo>
                  <a:lnTo>
                    <a:pt x="242870" y="18147"/>
                  </a:lnTo>
                  <a:lnTo>
                    <a:pt x="243273" y="16605"/>
                  </a:lnTo>
                  <a:lnTo>
                    <a:pt x="248945" y="8953"/>
                  </a:lnTo>
                  <a:lnTo>
                    <a:pt x="254449" y="3237"/>
                  </a:lnTo>
                  <a:lnTo>
                    <a:pt x="256945" y="1703"/>
                  </a:lnTo>
                  <a:lnTo>
                    <a:pt x="262364" y="0"/>
                  </a:lnTo>
                  <a:lnTo>
                    <a:pt x="265198" y="538"/>
                  </a:lnTo>
                  <a:lnTo>
                    <a:pt x="273928" y="5043"/>
                  </a:lnTo>
                  <a:lnTo>
                    <a:pt x="279834" y="6445"/>
                  </a:lnTo>
                  <a:lnTo>
                    <a:pt x="285766" y="9714"/>
                  </a:lnTo>
                  <a:lnTo>
                    <a:pt x="294684" y="17132"/>
                  </a:lnTo>
                  <a:lnTo>
                    <a:pt x="297659" y="19897"/>
                  </a:lnTo>
                  <a:lnTo>
                    <a:pt x="306586" y="33269"/>
                  </a:lnTo>
                  <a:lnTo>
                    <a:pt x="309893" y="44125"/>
                  </a:lnTo>
                  <a:lnTo>
                    <a:pt x="311363" y="56557"/>
                  </a:lnTo>
                  <a:lnTo>
                    <a:pt x="312016" y="72004"/>
                  </a:lnTo>
                  <a:lnTo>
                    <a:pt x="312384" y="106916"/>
                  </a:lnTo>
                  <a:lnTo>
                    <a:pt x="311443" y="118448"/>
                  </a:lnTo>
                  <a:lnTo>
                    <a:pt x="309824" y="129113"/>
                  </a:lnTo>
                  <a:lnTo>
                    <a:pt x="307752" y="139199"/>
                  </a:lnTo>
                  <a:lnTo>
                    <a:pt x="303395" y="150884"/>
                  </a:lnTo>
                  <a:lnTo>
                    <a:pt x="297513" y="163635"/>
                  </a:lnTo>
                  <a:lnTo>
                    <a:pt x="290615" y="177096"/>
                  </a:lnTo>
                  <a:lnTo>
                    <a:pt x="285025" y="187063"/>
                  </a:lnTo>
                  <a:lnTo>
                    <a:pt x="276167" y="200783"/>
                  </a:lnTo>
                  <a:lnTo>
                    <a:pt x="272416" y="204838"/>
                  </a:lnTo>
                  <a:lnTo>
                    <a:pt x="268923" y="207542"/>
                  </a:lnTo>
                  <a:lnTo>
                    <a:pt x="262396" y="210546"/>
                  </a:lnTo>
                  <a:lnTo>
                    <a:pt x="252767" y="212475"/>
                  </a:lnTo>
                  <a:lnTo>
                    <a:pt x="251855" y="212633"/>
                  </a:lnTo>
                  <a:lnTo>
                    <a:pt x="250255" y="211746"/>
                  </a:lnTo>
                  <a:lnTo>
                    <a:pt x="241043" y="203836"/>
                  </a:lnTo>
                  <a:lnTo>
                    <a:pt x="236776" y="199639"/>
                  </a:lnTo>
                  <a:lnTo>
                    <a:pt x="235241" y="197130"/>
                  </a:lnTo>
                  <a:lnTo>
                    <a:pt x="233536" y="191697"/>
                  </a:lnTo>
                  <a:lnTo>
                    <a:pt x="232441" y="174980"/>
                  </a:lnTo>
                  <a:lnTo>
                    <a:pt x="232291" y="171269"/>
                  </a:lnTo>
                  <a:lnTo>
                    <a:pt x="232251" y="171272"/>
                  </a:lnTo>
                  <a:lnTo>
                    <a:pt x="232207" y="173921"/>
                  </a:lnTo>
                  <a:lnTo>
                    <a:pt x="227442" y="190471"/>
                  </a:lnTo>
                  <a:lnTo>
                    <a:pt x="225108" y="205936"/>
                  </a:lnTo>
                  <a:lnTo>
                    <a:pt x="224486" y="214227"/>
                  </a:lnTo>
                  <a:lnTo>
                    <a:pt x="222087" y="224715"/>
                  </a:lnTo>
                  <a:lnTo>
                    <a:pt x="218503" y="236668"/>
                  </a:lnTo>
                  <a:lnTo>
                    <a:pt x="187707" y="327565"/>
                  </a:lnTo>
                  <a:lnTo>
                    <a:pt x="182685" y="340954"/>
                  </a:lnTo>
                  <a:lnTo>
                    <a:pt x="178345" y="351864"/>
                  </a:lnTo>
                  <a:lnTo>
                    <a:pt x="173466" y="361121"/>
                  </a:lnTo>
                  <a:lnTo>
                    <a:pt x="168230" y="369278"/>
                  </a:lnTo>
                  <a:lnTo>
                    <a:pt x="162755" y="376699"/>
                  </a:lnTo>
                  <a:lnTo>
                    <a:pt x="154025" y="387592"/>
                  </a:lnTo>
                  <a:lnTo>
                    <a:pt x="146838" y="395740"/>
                  </a:lnTo>
                  <a:lnTo>
                    <a:pt x="137214" y="405906"/>
                  </a:lnTo>
                  <a:lnTo>
                    <a:pt x="131098" y="412148"/>
                  </a:lnTo>
                  <a:lnTo>
                    <a:pt x="128079" y="414209"/>
                  </a:lnTo>
                  <a:lnTo>
                    <a:pt x="122077" y="416500"/>
                  </a:lnTo>
                  <a:lnTo>
                    <a:pt x="119088" y="416118"/>
                  </a:lnTo>
                  <a:lnTo>
                    <a:pt x="116102" y="414872"/>
                  </a:lnTo>
                  <a:lnTo>
                    <a:pt x="109148" y="409849"/>
                  </a:lnTo>
                  <a:lnTo>
                    <a:pt x="99442" y="401002"/>
                  </a:lnTo>
                  <a:lnTo>
                    <a:pt x="91160" y="387810"/>
                  </a:lnTo>
                  <a:lnTo>
                    <a:pt x="85164" y="373017"/>
                  </a:lnTo>
                  <a:lnTo>
                    <a:pt x="82499" y="359827"/>
                  </a:lnTo>
                  <a:lnTo>
                    <a:pt x="78668" y="349997"/>
                  </a:lnTo>
                  <a:lnTo>
                    <a:pt x="74651" y="342320"/>
                  </a:lnTo>
                  <a:lnTo>
                    <a:pt x="72866" y="335601"/>
                  </a:lnTo>
                  <a:lnTo>
                    <a:pt x="71625" y="320186"/>
                  </a:lnTo>
                  <a:lnTo>
                    <a:pt x="71563" y="317183"/>
                  </a:lnTo>
                  <a:lnTo>
                    <a:pt x="72513" y="316173"/>
                  </a:lnTo>
                  <a:lnTo>
                    <a:pt x="74139" y="316491"/>
                  </a:lnTo>
                  <a:lnTo>
                    <a:pt x="76215" y="317696"/>
                  </a:lnTo>
                  <a:lnTo>
                    <a:pt x="77599" y="319491"/>
                  </a:lnTo>
                  <a:lnTo>
                    <a:pt x="78521" y="321680"/>
                  </a:lnTo>
                  <a:lnTo>
                    <a:pt x="80539" y="327751"/>
                  </a:lnTo>
                  <a:lnTo>
                    <a:pt x="86261" y="342325"/>
                  </a:lnTo>
                  <a:lnTo>
                    <a:pt x="88397" y="359211"/>
                  </a:lnTo>
                  <a:lnTo>
                    <a:pt x="88897" y="370889"/>
                  </a:lnTo>
                  <a:lnTo>
                    <a:pt x="89218" y="407822"/>
                  </a:lnTo>
                  <a:lnTo>
                    <a:pt x="89261" y="426559"/>
                  </a:lnTo>
                  <a:lnTo>
                    <a:pt x="86635" y="444809"/>
                  </a:lnTo>
                  <a:lnTo>
                    <a:pt x="82160" y="461850"/>
                  </a:lnTo>
                  <a:lnTo>
                    <a:pt x="76865" y="476038"/>
                  </a:lnTo>
                  <a:lnTo>
                    <a:pt x="68305" y="490441"/>
                  </a:lnTo>
                  <a:lnTo>
                    <a:pt x="65380" y="493194"/>
                  </a:lnTo>
                  <a:lnTo>
                    <a:pt x="62438" y="495029"/>
                  </a:lnTo>
                  <a:lnTo>
                    <a:pt x="59485" y="496253"/>
                  </a:lnTo>
                  <a:lnTo>
                    <a:pt x="56524" y="496076"/>
                  </a:lnTo>
                  <a:lnTo>
                    <a:pt x="53557" y="494966"/>
                  </a:lnTo>
                  <a:lnTo>
                    <a:pt x="46623" y="491087"/>
                  </a:lnTo>
                  <a:lnTo>
                    <a:pt x="36927" y="486056"/>
                  </a:lnTo>
                  <a:lnTo>
                    <a:pt x="33547" y="483325"/>
                  </a:lnTo>
                  <a:lnTo>
                    <a:pt x="31294" y="480512"/>
                  </a:lnTo>
                  <a:lnTo>
                    <a:pt x="29793" y="477645"/>
                  </a:lnTo>
                  <a:lnTo>
                    <a:pt x="27799" y="475733"/>
                  </a:lnTo>
                  <a:lnTo>
                    <a:pt x="25478" y="474459"/>
                  </a:lnTo>
                  <a:lnTo>
                    <a:pt x="22938" y="473610"/>
                  </a:lnTo>
                  <a:lnTo>
                    <a:pt x="21245" y="472051"/>
                  </a:lnTo>
                  <a:lnTo>
                    <a:pt x="20116" y="470020"/>
                  </a:lnTo>
                  <a:lnTo>
                    <a:pt x="19364" y="467673"/>
                  </a:lnTo>
                  <a:lnTo>
                    <a:pt x="17870" y="466109"/>
                  </a:lnTo>
                  <a:lnTo>
                    <a:pt x="15882" y="465066"/>
                  </a:lnTo>
                  <a:lnTo>
                    <a:pt x="13564" y="464371"/>
                  </a:lnTo>
                  <a:lnTo>
                    <a:pt x="12019" y="464900"/>
                  </a:lnTo>
                  <a:lnTo>
                    <a:pt x="10990" y="466245"/>
                  </a:lnTo>
                  <a:lnTo>
                    <a:pt x="10303" y="468133"/>
                  </a:lnTo>
                  <a:lnTo>
                    <a:pt x="9336" y="475532"/>
                  </a:lnTo>
                  <a:lnTo>
                    <a:pt x="9050" y="507710"/>
                  </a:lnTo>
                  <a:lnTo>
                    <a:pt x="8017" y="522566"/>
                  </a:lnTo>
                  <a:lnTo>
                    <a:pt x="6337" y="538423"/>
                  </a:lnTo>
                  <a:lnTo>
                    <a:pt x="0" y="587996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76" name="SMARTPenAnnotation560"/>
            <p:cNvSpPr/>
            <p:nvPr/>
          </p:nvSpPr>
          <p:spPr>
            <a:xfrm>
              <a:off x="3768328" y="1616273"/>
              <a:ext cx="8930" cy="26790"/>
            </a:xfrm>
            <a:custGeom>
              <a:avLst/>
              <a:gdLst/>
              <a:ahLst/>
              <a:cxnLst/>
              <a:rect l="0" t="0" r="0" b="0"/>
              <a:pathLst>
                <a:path w="8930" h="26790">
                  <a:moveTo>
                    <a:pt x="8929" y="0"/>
                  </a:moveTo>
                  <a:lnTo>
                    <a:pt x="4189" y="9481"/>
                  </a:lnTo>
                  <a:lnTo>
                    <a:pt x="2792" y="13266"/>
                  </a:lnTo>
                  <a:lnTo>
                    <a:pt x="1862" y="16781"/>
                  </a:lnTo>
                  <a:lnTo>
                    <a:pt x="0" y="26789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77" name="SMARTPenAnnotation561"/>
            <p:cNvSpPr/>
            <p:nvPr/>
          </p:nvSpPr>
          <p:spPr>
            <a:xfrm>
              <a:off x="3571875" y="2126939"/>
              <a:ext cx="97583" cy="275147"/>
            </a:xfrm>
            <a:custGeom>
              <a:avLst/>
              <a:gdLst/>
              <a:ahLst/>
              <a:cxnLst/>
              <a:rect l="0" t="0" r="0" b="0"/>
              <a:pathLst>
                <a:path w="97583" h="275147">
                  <a:moveTo>
                    <a:pt x="0" y="34045"/>
                  </a:moveTo>
                  <a:lnTo>
                    <a:pt x="4740" y="24564"/>
                  </a:lnTo>
                  <a:lnTo>
                    <a:pt x="7129" y="21771"/>
                  </a:lnTo>
                  <a:lnTo>
                    <a:pt x="9713" y="19909"/>
                  </a:lnTo>
                  <a:lnTo>
                    <a:pt x="12429" y="18668"/>
                  </a:lnTo>
                  <a:lnTo>
                    <a:pt x="15231" y="16848"/>
                  </a:lnTo>
                  <a:lnTo>
                    <a:pt x="18091" y="14643"/>
                  </a:lnTo>
                  <a:lnTo>
                    <a:pt x="20990" y="12181"/>
                  </a:lnTo>
                  <a:lnTo>
                    <a:pt x="24907" y="9547"/>
                  </a:lnTo>
                  <a:lnTo>
                    <a:pt x="29504" y="6799"/>
                  </a:lnTo>
                  <a:lnTo>
                    <a:pt x="34552" y="3974"/>
                  </a:lnTo>
                  <a:lnTo>
                    <a:pt x="39901" y="2092"/>
                  </a:lnTo>
                  <a:lnTo>
                    <a:pt x="45453" y="836"/>
                  </a:lnTo>
                  <a:lnTo>
                    <a:pt x="51137" y="0"/>
                  </a:lnTo>
                  <a:lnTo>
                    <a:pt x="55920" y="434"/>
                  </a:lnTo>
                  <a:lnTo>
                    <a:pt x="60100" y="1716"/>
                  </a:lnTo>
                  <a:lnTo>
                    <a:pt x="78678" y="10902"/>
                  </a:lnTo>
                  <a:lnTo>
                    <a:pt x="83210" y="14647"/>
                  </a:lnTo>
                  <a:lnTo>
                    <a:pt x="87223" y="19129"/>
                  </a:lnTo>
                  <a:lnTo>
                    <a:pt x="90891" y="24101"/>
                  </a:lnTo>
                  <a:lnTo>
                    <a:pt x="93336" y="31384"/>
                  </a:lnTo>
                  <a:lnTo>
                    <a:pt x="94966" y="40209"/>
                  </a:lnTo>
                  <a:lnTo>
                    <a:pt x="96053" y="50060"/>
                  </a:lnTo>
                  <a:lnTo>
                    <a:pt x="96777" y="62581"/>
                  </a:lnTo>
                  <a:lnTo>
                    <a:pt x="97582" y="92368"/>
                  </a:lnTo>
                  <a:lnTo>
                    <a:pt x="96804" y="109638"/>
                  </a:lnTo>
                  <a:lnTo>
                    <a:pt x="95294" y="128097"/>
                  </a:lnTo>
                  <a:lnTo>
                    <a:pt x="93295" y="147347"/>
                  </a:lnTo>
                  <a:lnTo>
                    <a:pt x="89978" y="165142"/>
                  </a:lnTo>
                  <a:lnTo>
                    <a:pt x="62507" y="275146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78" name="SMARTPenAnnotation562"/>
            <p:cNvSpPr/>
            <p:nvPr/>
          </p:nvSpPr>
          <p:spPr>
            <a:xfrm>
              <a:off x="4152304" y="2857509"/>
              <a:ext cx="53579" cy="17851"/>
            </a:xfrm>
            <a:custGeom>
              <a:avLst/>
              <a:gdLst/>
              <a:ahLst/>
              <a:cxnLst/>
              <a:rect l="0" t="0" r="0" b="0"/>
              <a:pathLst>
                <a:path w="53579" h="17851">
                  <a:moveTo>
                    <a:pt x="53578" y="17850"/>
                  </a:moveTo>
                  <a:lnTo>
                    <a:pt x="53578" y="13109"/>
                  </a:lnTo>
                  <a:lnTo>
                    <a:pt x="52586" y="11713"/>
                  </a:lnTo>
                  <a:lnTo>
                    <a:pt x="50932" y="10782"/>
                  </a:lnTo>
                  <a:lnTo>
                    <a:pt x="48838" y="10161"/>
                  </a:lnTo>
                  <a:lnTo>
                    <a:pt x="46449" y="9748"/>
                  </a:lnTo>
                  <a:lnTo>
                    <a:pt x="43865" y="9472"/>
                  </a:lnTo>
                  <a:lnTo>
                    <a:pt x="35860" y="8930"/>
                  </a:lnTo>
                  <a:lnTo>
                    <a:pt x="28043" y="8921"/>
                  </a:lnTo>
                  <a:lnTo>
                    <a:pt x="26633" y="7929"/>
                  </a:lnTo>
                  <a:lnTo>
                    <a:pt x="24701" y="6275"/>
                  </a:lnTo>
                  <a:lnTo>
                    <a:pt x="19211" y="1232"/>
                  </a:lnTo>
                  <a:lnTo>
                    <a:pt x="17768" y="818"/>
                  </a:lnTo>
                  <a:lnTo>
                    <a:pt x="15814" y="542"/>
                  </a:lnTo>
                  <a:lnTo>
                    <a:pt x="9333" y="23"/>
                  </a:lnTo>
                  <a:lnTo>
                    <a:pt x="4308" y="0"/>
                  </a:lnTo>
                  <a:lnTo>
                    <a:pt x="2872" y="989"/>
                  </a:lnTo>
                  <a:lnTo>
                    <a:pt x="1915" y="2641"/>
                  </a:lnTo>
                  <a:lnTo>
                    <a:pt x="0" y="8920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79" name="SMARTPenAnnotation563"/>
            <p:cNvSpPr/>
            <p:nvPr/>
          </p:nvSpPr>
          <p:spPr>
            <a:xfrm>
              <a:off x="4196953" y="1196578"/>
              <a:ext cx="2647" cy="1"/>
            </a:xfrm>
            <a:custGeom>
              <a:avLst/>
              <a:gdLst/>
              <a:ahLst/>
              <a:cxnLst/>
              <a:rect l="0" t="0" r="0" b="0"/>
              <a:pathLst>
                <a:path w="2647" h="1">
                  <a:moveTo>
                    <a:pt x="0" y="0"/>
                  </a:moveTo>
                  <a:lnTo>
                    <a:pt x="2646" y="0"/>
                  </a:lnTo>
                  <a:close/>
                </a:path>
              </a:pathLst>
            </a:custGeom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80" name="SMARTPenAnnotation564"/>
            <p:cNvSpPr/>
            <p:nvPr/>
          </p:nvSpPr>
          <p:spPr>
            <a:xfrm>
              <a:off x="5286375" y="1214437"/>
              <a:ext cx="114787" cy="26758"/>
            </a:xfrm>
            <a:custGeom>
              <a:avLst/>
              <a:gdLst/>
              <a:ahLst/>
              <a:cxnLst/>
              <a:rect l="0" t="0" r="0" b="0"/>
              <a:pathLst>
                <a:path w="114787" h="26758">
                  <a:moveTo>
                    <a:pt x="0" y="17859"/>
                  </a:moveTo>
                  <a:lnTo>
                    <a:pt x="42854" y="17859"/>
                  </a:lnTo>
                  <a:lnTo>
                    <a:pt x="47421" y="18852"/>
                  </a:lnTo>
                  <a:lnTo>
                    <a:pt x="51458" y="20505"/>
                  </a:lnTo>
                  <a:lnTo>
                    <a:pt x="55141" y="22600"/>
                  </a:lnTo>
                  <a:lnTo>
                    <a:pt x="59580" y="23996"/>
                  </a:lnTo>
                  <a:lnTo>
                    <a:pt x="64525" y="24927"/>
                  </a:lnTo>
                  <a:lnTo>
                    <a:pt x="69806" y="25548"/>
                  </a:lnTo>
                  <a:lnTo>
                    <a:pt x="75310" y="25962"/>
                  </a:lnTo>
                  <a:lnTo>
                    <a:pt x="80965" y="26237"/>
                  </a:lnTo>
                  <a:lnTo>
                    <a:pt x="95758" y="26626"/>
                  </a:lnTo>
                  <a:lnTo>
                    <a:pt x="104904" y="26757"/>
                  </a:lnTo>
                  <a:lnTo>
                    <a:pt x="105655" y="25775"/>
                  </a:lnTo>
                  <a:lnTo>
                    <a:pt x="106155" y="24129"/>
                  </a:lnTo>
                  <a:lnTo>
                    <a:pt x="106489" y="22039"/>
                  </a:lnTo>
                  <a:lnTo>
                    <a:pt x="107703" y="20646"/>
                  </a:lnTo>
                  <a:lnTo>
                    <a:pt x="109505" y="19717"/>
                  </a:lnTo>
                  <a:lnTo>
                    <a:pt x="111698" y="19098"/>
                  </a:lnTo>
                  <a:lnTo>
                    <a:pt x="113161" y="17693"/>
                  </a:lnTo>
                  <a:lnTo>
                    <a:pt x="114136" y="15764"/>
                  </a:lnTo>
                  <a:lnTo>
                    <a:pt x="114786" y="13486"/>
                  </a:lnTo>
                  <a:lnTo>
                    <a:pt x="114227" y="10975"/>
                  </a:lnTo>
                  <a:lnTo>
                    <a:pt x="112862" y="8309"/>
                  </a:lnTo>
                  <a:lnTo>
                    <a:pt x="107156" y="0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81" name="SMARTPenAnnotation565"/>
            <p:cNvSpPr/>
            <p:nvPr/>
          </p:nvSpPr>
          <p:spPr>
            <a:xfrm>
              <a:off x="4366617" y="2937867"/>
              <a:ext cx="151805" cy="26790"/>
            </a:xfrm>
            <a:custGeom>
              <a:avLst/>
              <a:gdLst/>
              <a:ahLst/>
              <a:cxnLst/>
              <a:rect l="0" t="0" r="0" b="0"/>
              <a:pathLst>
                <a:path w="151805" h="26790">
                  <a:moveTo>
                    <a:pt x="151804" y="26789"/>
                  </a:moveTo>
                  <a:lnTo>
                    <a:pt x="132843" y="22048"/>
                  </a:lnTo>
                  <a:lnTo>
                    <a:pt x="127257" y="21644"/>
                  </a:lnTo>
                  <a:lnTo>
                    <a:pt x="123533" y="22367"/>
                  </a:lnTo>
                  <a:lnTo>
                    <a:pt x="121051" y="23841"/>
                  </a:lnTo>
                  <a:lnTo>
                    <a:pt x="116419" y="23831"/>
                  </a:lnTo>
                  <a:lnTo>
                    <a:pt x="110355" y="22833"/>
                  </a:lnTo>
                  <a:lnTo>
                    <a:pt x="103336" y="21175"/>
                  </a:lnTo>
                  <a:lnTo>
                    <a:pt x="96672" y="20070"/>
                  </a:lnTo>
                  <a:lnTo>
                    <a:pt x="90244" y="19333"/>
                  </a:lnTo>
                  <a:lnTo>
                    <a:pt x="83976" y="18842"/>
                  </a:lnTo>
                  <a:lnTo>
                    <a:pt x="77812" y="18514"/>
                  </a:lnTo>
                  <a:lnTo>
                    <a:pt x="65671" y="18150"/>
                  </a:lnTo>
                  <a:lnTo>
                    <a:pt x="59656" y="17061"/>
                  </a:lnTo>
                  <a:lnTo>
                    <a:pt x="53661" y="15343"/>
                  </a:lnTo>
                  <a:lnTo>
                    <a:pt x="47680" y="13205"/>
                  </a:lnTo>
                  <a:lnTo>
                    <a:pt x="42701" y="11780"/>
                  </a:lnTo>
                  <a:lnTo>
                    <a:pt x="38389" y="10830"/>
                  </a:lnTo>
                  <a:lnTo>
                    <a:pt x="34522" y="10196"/>
                  </a:lnTo>
                  <a:lnTo>
                    <a:pt x="29960" y="9774"/>
                  </a:lnTo>
                  <a:lnTo>
                    <a:pt x="24934" y="9492"/>
                  </a:lnTo>
                  <a:lnTo>
                    <a:pt x="19599" y="9305"/>
                  </a:lnTo>
                  <a:lnTo>
                    <a:pt x="15051" y="8188"/>
                  </a:lnTo>
                  <a:lnTo>
                    <a:pt x="11026" y="6450"/>
                  </a:lnTo>
                  <a:lnTo>
                    <a:pt x="0" y="0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</p:grpSp>
      <p:grpSp>
        <p:nvGrpSpPr>
          <p:cNvPr id="111" name="مجموعة 110"/>
          <p:cNvGrpSpPr/>
          <p:nvPr/>
        </p:nvGrpSpPr>
        <p:grpSpPr>
          <a:xfrm>
            <a:off x="678656" y="482203"/>
            <a:ext cx="1196579" cy="2571751"/>
            <a:chOff x="678656" y="482203"/>
            <a:chExt cx="1196579" cy="2571751"/>
          </a:xfrm>
        </p:grpSpPr>
        <p:sp>
          <p:nvSpPr>
            <p:cNvPr id="84" name="SMARTPenAnnotation566"/>
            <p:cNvSpPr/>
            <p:nvPr/>
          </p:nvSpPr>
          <p:spPr>
            <a:xfrm>
              <a:off x="1768078" y="1178718"/>
              <a:ext cx="62508" cy="80368"/>
            </a:xfrm>
            <a:custGeom>
              <a:avLst/>
              <a:gdLst/>
              <a:ahLst/>
              <a:cxnLst/>
              <a:rect l="0" t="0" r="0" b="0"/>
              <a:pathLst>
                <a:path w="62508" h="80368">
                  <a:moveTo>
                    <a:pt x="62507" y="80367"/>
                  </a:moveTo>
                  <a:lnTo>
                    <a:pt x="42390" y="60250"/>
                  </a:lnTo>
                  <a:lnTo>
                    <a:pt x="39174" y="56042"/>
                  </a:lnTo>
                  <a:lnTo>
                    <a:pt x="36038" y="51252"/>
                  </a:lnTo>
                  <a:lnTo>
                    <a:pt x="32955" y="46074"/>
                  </a:lnTo>
                  <a:lnTo>
                    <a:pt x="29907" y="41630"/>
                  </a:lnTo>
                  <a:lnTo>
                    <a:pt x="26883" y="37675"/>
                  </a:lnTo>
                  <a:lnTo>
                    <a:pt x="23875" y="34047"/>
                  </a:lnTo>
                  <a:lnTo>
                    <a:pt x="20878" y="29643"/>
                  </a:lnTo>
                  <a:lnTo>
                    <a:pt x="17887" y="24723"/>
                  </a:lnTo>
                  <a:lnTo>
                    <a:pt x="14901" y="19459"/>
                  </a:lnTo>
                  <a:lnTo>
                    <a:pt x="11918" y="14957"/>
                  </a:lnTo>
                  <a:lnTo>
                    <a:pt x="8938" y="10964"/>
                  </a:lnTo>
                  <a:lnTo>
                    <a:pt x="0" y="0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85" name="SMARTPenAnnotation567"/>
            <p:cNvSpPr/>
            <p:nvPr/>
          </p:nvSpPr>
          <p:spPr>
            <a:xfrm>
              <a:off x="1678781" y="892968"/>
              <a:ext cx="35720" cy="151806"/>
            </a:xfrm>
            <a:custGeom>
              <a:avLst/>
              <a:gdLst/>
              <a:ahLst/>
              <a:cxnLst/>
              <a:rect l="0" t="0" r="0" b="0"/>
              <a:pathLst>
                <a:path w="35720" h="151806">
                  <a:moveTo>
                    <a:pt x="0" y="151805"/>
                  </a:moveTo>
                  <a:lnTo>
                    <a:pt x="7688" y="144117"/>
                  </a:lnTo>
                  <a:lnTo>
                    <a:pt x="8378" y="140781"/>
                  </a:lnTo>
                  <a:lnTo>
                    <a:pt x="8562" y="138503"/>
                  </a:lnTo>
                  <a:lnTo>
                    <a:pt x="9676" y="135991"/>
                  </a:lnTo>
                  <a:lnTo>
                    <a:pt x="11412" y="133325"/>
                  </a:lnTo>
                  <a:lnTo>
                    <a:pt x="13561" y="130555"/>
                  </a:lnTo>
                  <a:lnTo>
                    <a:pt x="15986" y="127717"/>
                  </a:lnTo>
                  <a:lnTo>
                    <a:pt x="18595" y="124832"/>
                  </a:lnTo>
                  <a:lnTo>
                    <a:pt x="25170" y="117814"/>
                  </a:lnTo>
                  <a:lnTo>
                    <a:pt x="26702" y="117238"/>
                  </a:lnTo>
                  <a:lnTo>
                    <a:pt x="28715" y="116854"/>
                  </a:lnTo>
                  <a:lnTo>
                    <a:pt x="31050" y="116598"/>
                  </a:lnTo>
                  <a:lnTo>
                    <a:pt x="32606" y="112459"/>
                  </a:lnTo>
                  <a:lnTo>
                    <a:pt x="33643" y="105730"/>
                  </a:lnTo>
                  <a:lnTo>
                    <a:pt x="34335" y="97276"/>
                  </a:lnTo>
                  <a:lnTo>
                    <a:pt x="34796" y="88663"/>
                  </a:lnTo>
                  <a:lnTo>
                    <a:pt x="35309" y="71156"/>
                  </a:lnTo>
                  <a:lnTo>
                    <a:pt x="35719" y="0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86" name="SMARTPenAnnotation568"/>
            <p:cNvSpPr/>
            <p:nvPr/>
          </p:nvSpPr>
          <p:spPr>
            <a:xfrm>
              <a:off x="1323240" y="759136"/>
              <a:ext cx="203737" cy="124904"/>
            </a:xfrm>
            <a:custGeom>
              <a:avLst/>
              <a:gdLst/>
              <a:ahLst/>
              <a:cxnLst/>
              <a:rect l="0" t="0" r="0" b="0"/>
              <a:pathLst>
                <a:path w="203737" h="124904">
                  <a:moveTo>
                    <a:pt x="203736" y="124903"/>
                  </a:moveTo>
                  <a:lnTo>
                    <a:pt x="196048" y="117214"/>
                  </a:lnTo>
                  <a:lnTo>
                    <a:pt x="194642" y="113824"/>
                  </a:lnTo>
                  <a:lnTo>
                    <a:pt x="192712" y="108587"/>
                  </a:lnTo>
                  <a:lnTo>
                    <a:pt x="190434" y="102119"/>
                  </a:lnTo>
                  <a:lnTo>
                    <a:pt x="183954" y="94831"/>
                  </a:lnTo>
                  <a:lnTo>
                    <a:pt x="174673" y="86995"/>
                  </a:lnTo>
                  <a:lnTo>
                    <a:pt x="128873" y="53033"/>
                  </a:lnTo>
                  <a:lnTo>
                    <a:pt x="113148" y="45239"/>
                  </a:lnTo>
                  <a:lnTo>
                    <a:pt x="94727" y="38059"/>
                  </a:lnTo>
                  <a:lnTo>
                    <a:pt x="46053" y="21759"/>
                  </a:lnTo>
                  <a:lnTo>
                    <a:pt x="41067" y="19429"/>
                  </a:lnTo>
                  <a:lnTo>
                    <a:pt x="36751" y="16884"/>
                  </a:lnTo>
                  <a:lnTo>
                    <a:pt x="27435" y="10410"/>
                  </a:lnTo>
                  <a:lnTo>
                    <a:pt x="23516" y="9525"/>
                  </a:lnTo>
                  <a:lnTo>
                    <a:pt x="21081" y="9289"/>
                  </a:lnTo>
                  <a:lnTo>
                    <a:pt x="19458" y="8139"/>
                  </a:lnTo>
                  <a:lnTo>
                    <a:pt x="18377" y="6381"/>
                  </a:lnTo>
                  <a:lnTo>
                    <a:pt x="17655" y="4216"/>
                  </a:lnTo>
                  <a:lnTo>
                    <a:pt x="16182" y="2773"/>
                  </a:lnTo>
                  <a:lnTo>
                    <a:pt x="14208" y="1811"/>
                  </a:lnTo>
                  <a:lnTo>
                    <a:pt x="9368" y="742"/>
                  </a:lnTo>
                  <a:lnTo>
                    <a:pt x="3910" y="267"/>
                  </a:lnTo>
                  <a:lnTo>
                    <a:pt x="0" y="0"/>
                  </a:lnTo>
                  <a:lnTo>
                    <a:pt x="443" y="954"/>
                  </a:lnTo>
                  <a:lnTo>
                    <a:pt x="3582" y="4661"/>
                  </a:lnTo>
                  <a:lnTo>
                    <a:pt x="8284" y="9615"/>
                  </a:lnTo>
                  <a:lnTo>
                    <a:pt x="10927" y="12326"/>
                  </a:lnTo>
                  <a:lnTo>
                    <a:pt x="13681" y="14133"/>
                  </a:lnTo>
                  <a:lnTo>
                    <a:pt x="19387" y="16140"/>
                  </a:lnTo>
                  <a:lnTo>
                    <a:pt x="25230" y="19678"/>
                  </a:lnTo>
                  <a:lnTo>
                    <a:pt x="28177" y="22011"/>
                  </a:lnTo>
                  <a:lnTo>
                    <a:pt x="31134" y="24558"/>
                  </a:lnTo>
                  <a:lnTo>
                    <a:pt x="34098" y="27248"/>
                  </a:lnTo>
                  <a:lnTo>
                    <a:pt x="41243" y="33955"/>
                  </a:lnTo>
                  <a:lnTo>
                    <a:pt x="47221" y="39857"/>
                  </a:lnTo>
                  <a:lnTo>
                    <a:pt x="49783" y="41416"/>
                  </a:lnTo>
                  <a:lnTo>
                    <a:pt x="55276" y="43149"/>
                  </a:lnTo>
                  <a:lnTo>
                    <a:pt x="61025" y="46565"/>
                  </a:lnTo>
                  <a:lnTo>
                    <a:pt x="63947" y="48865"/>
                  </a:lnTo>
                  <a:lnTo>
                    <a:pt x="66887" y="51391"/>
                  </a:lnTo>
                  <a:lnTo>
                    <a:pt x="69839" y="54066"/>
                  </a:lnTo>
                  <a:lnTo>
                    <a:pt x="76966" y="60750"/>
                  </a:lnTo>
                  <a:lnTo>
                    <a:pt x="91977" y="75654"/>
                  </a:lnTo>
                  <a:lnTo>
                    <a:pt x="94504" y="77188"/>
                  </a:lnTo>
                  <a:lnTo>
                    <a:pt x="99957" y="78891"/>
                  </a:lnTo>
                  <a:lnTo>
                    <a:pt x="101808" y="80338"/>
                  </a:lnTo>
                  <a:lnTo>
                    <a:pt x="103042" y="82294"/>
                  </a:lnTo>
                  <a:lnTo>
                    <a:pt x="103864" y="84591"/>
                  </a:lnTo>
                  <a:lnTo>
                    <a:pt x="104413" y="87114"/>
                  </a:lnTo>
                  <a:lnTo>
                    <a:pt x="104778" y="89788"/>
                  </a:lnTo>
                  <a:lnTo>
                    <a:pt x="105510" y="98114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87" name="SMARTPenAnnotation569"/>
            <p:cNvSpPr/>
            <p:nvPr/>
          </p:nvSpPr>
          <p:spPr>
            <a:xfrm>
              <a:off x="1187648" y="830460"/>
              <a:ext cx="83413" cy="250033"/>
            </a:xfrm>
            <a:custGeom>
              <a:avLst/>
              <a:gdLst/>
              <a:ahLst/>
              <a:cxnLst/>
              <a:rect l="0" t="0" r="0" b="0"/>
              <a:pathLst>
                <a:path w="83413" h="250033">
                  <a:moveTo>
                    <a:pt x="0" y="0"/>
                  </a:moveTo>
                  <a:lnTo>
                    <a:pt x="37924" y="23703"/>
                  </a:lnTo>
                  <a:lnTo>
                    <a:pt x="53064" y="34654"/>
                  </a:lnTo>
                  <a:lnTo>
                    <a:pt x="67126" y="45923"/>
                  </a:lnTo>
                  <a:lnTo>
                    <a:pt x="80469" y="57404"/>
                  </a:lnTo>
                  <a:lnTo>
                    <a:pt x="83412" y="67043"/>
                  </a:lnTo>
                  <a:lnTo>
                    <a:pt x="79420" y="75453"/>
                  </a:lnTo>
                  <a:lnTo>
                    <a:pt x="70806" y="83045"/>
                  </a:lnTo>
                  <a:lnTo>
                    <a:pt x="60103" y="88105"/>
                  </a:lnTo>
                  <a:lnTo>
                    <a:pt x="48006" y="91479"/>
                  </a:lnTo>
                  <a:lnTo>
                    <a:pt x="34980" y="93729"/>
                  </a:lnTo>
                  <a:lnTo>
                    <a:pt x="28281" y="97212"/>
                  </a:lnTo>
                  <a:lnTo>
                    <a:pt x="25800" y="101519"/>
                  </a:lnTo>
                  <a:lnTo>
                    <a:pt x="26129" y="106375"/>
                  </a:lnTo>
                  <a:lnTo>
                    <a:pt x="31310" y="118542"/>
                  </a:lnTo>
                  <a:lnTo>
                    <a:pt x="39725" y="135583"/>
                  </a:lnTo>
                  <a:lnTo>
                    <a:pt x="50296" y="155873"/>
                  </a:lnTo>
                  <a:lnTo>
                    <a:pt x="57343" y="174361"/>
                  </a:lnTo>
                  <a:lnTo>
                    <a:pt x="62041" y="191647"/>
                  </a:lnTo>
                  <a:lnTo>
                    <a:pt x="71437" y="250032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88" name="SMARTPenAnnotation570"/>
            <p:cNvSpPr/>
            <p:nvPr/>
          </p:nvSpPr>
          <p:spPr>
            <a:xfrm>
              <a:off x="1160859" y="482203"/>
              <a:ext cx="116087" cy="214313"/>
            </a:xfrm>
            <a:custGeom>
              <a:avLst/>
              <a:gdLst/>
              <a:ahLst/>
              <a:cxnLst/>
              <a:rect l="0" t="0" r="0" b="0"/>
              <a:pathLst>
                <a:path w="116087" h="214313">
                  <a:moveTo>
                    <a:pt x="116086" y="0"/>
                  </a:moveTo>
                  <a:lnTo>
                    <a:pt x="101864" y="9481"/>
                  </a:lnTo>
                  <a:lnTo>
                    <a:pt x="96683" y="14258"/>
                  </a:lnTo>
                  <a:lnTo>
                    <a:pt x="92237" y="19427"/>
                  </a:lnTo>
                  <a:lnTo>
                    <a:pt x="88280" y="24857"/>
                  </a:lnTo>
                  <a:lnTo>
                    <a:pt x="84650" y="30462"/>
                  </a:lnTo>
                  <a:lnTo>
                    <a:pt x="81238" y="36183"/>
                  </a:lnTo>
                  <a:lnTo>
                    <a:pt x="77971" y="41981"/>
                  </a:lnTo>
                  <a:lnTo>
                    <a:pt x="74801" y="48823"/>
                  </a:lnTo>
                  <a:lnTo>
                    <a:pt x="71695" y="56361"/>
                  </a:lnTo>
                  <a:lnTo>
                    <a:pt x="68633" y="64363"/>
                  </a:lnTo>
                  <a:lnTo>
                    <a:pt x="64607" y="71682"/>
                  </a:lnTo>
                  <a:lnTo>
                    <a:pt x="59938" y="78546"/>
                  </a:lnTo>
                  <a:lnTo>
                    <a:pt x="54842" y="85106"/>
                  </a:lnTo>
                  <a:lnTo>
                    <a:pt x="50452" y="92456"/>
                  </a:lnTo>
                  <a:lnTo>
                    <a:pt x="46533" y="100332"/>
                  </a:lnTo>
                  <a:lnTo>
                    <a:pt x="42928" y="108560"/>
                  </a:lnTo>
                  <a:lnTo>
                    <a:pt x="39533" y="118014"/>
                  </a:lnTo>
                  <a:lnTo>
                    <a:pt x="36277" y="128285"/>
                  </a:lnTo>
                  <a:lnTo>
                    <a:pt x="33114" y="139101"/>
                  </a:lnTo>
                  <a:lnTo>
                    <a:pt x="28029" y="152265"/>
                  </a:lnTo>
                  <a:lnTo>
                    <a:pt x="21663" y="166995"/>
                  </a:lnTo>
                  <a:lnTo>
                    <a:pt x="0" y="214312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89" name="SMARTPenAnnotation571"/>
            <p:cNvSpPr/>
            <p:nvPr/>
          </p:nvSpPr>
          <p:spPr>
            <a:xfrm>
              <a:off x="1045141" y="839814"/>
              <a:ext cx="97860" cy="97804"/>
            </a:xfrm>
            <a:custGeom>
              <a:avLst/>
              <a:gdLst/>
              <a:ahLst/>
              <a:cxnLst/>
              <a:rect l="0" t="0" r="0" b="0"/>
              <a:pathLst>
                <a:path w="97860" h="97804">
                  <a:moveTo>
                    <a:pt x="8562" y="97803"/>
                  </a:moveTo>
                  <a:lnTo>
                    <a:pt x="3821" y="88322"/>
                  </a:lnTo>
                  <a:lnTo>
                    <a:pt x="2425" y="84537"/>
                  </a:lnTo>
                  <a:lnTo>
                    <a:pt x="1494" y="81021"/>
                  </a:lnTo>
                  <a:lnTo>
                    <a:pt x="873" y="77685"/>
                  </a:lnTo>
                  <a:lnTo>
                    <a:pt x="460" y="73477"/>
                  </a:lnTo>
                  <a:lnTo>
                    <a:pt x="184" y="68687"/>
                  </a:lnTo>
                  <a:lnTo>
                    <a:pt x="0" y="63510"/>
                  </a:lnTo>
                  <a:lnTo>
                    <a:pt x="869" y="59066"/>
                  </a:lnTo>
                  <a:lnTo>
                    <a:pt x="2441" y="55111"/>
                  </a:lnTo>
                  <a:lnTo>
                    <a:pt x="4481" y="51482"/>
                  </a:lnTo>
                  <a:lnTo>
                    <a:pt x="6834" y="48071"/>
                  </a:lnTo>
                  <a:lnTo>
                    <a:pt x="9394" y="44804"/>
                  </a:lnTo>
                  <a:lnTo>
                    <a:pt x="12093" y="41635"/>
                  </a:lnTo>
                  <a:lnTo>
                    <a:pt x="14885" y="37537"/>
                  </a:lnTo>
                  <a:lnTo>
                    <a:pt x="17738" y="32821"/>
                  </a:lnTo>
                  <a:lnTo>
                    <a:pt x="20632" y="27692"/>
                  </a:lnTo>
                  <a:lnTo>
                    <a:pt x="23554" y="23281"/>
                  </a:lnTo>
                  <a:lnTo>
                    <a:pt x="26494" y="19348"/>
                  </a:lnTo>
                  <a:lnTo>
                    <a:pt x="29446" y="15734"/>
                  </a:lnTo>
                  <a:lnTo>
                    <a:pt x="33399" y="13325"/>
                  </a:lnTo>
                  <a:lnTo>
                    <a:pt x="38018" y="11718"/>
                  </a:lnTo>
                  <a:lnTo>
                    <a:pt x="43082" y="10648"/>
                  </a:lnTo>
                  <a:lnTo>
                    <a:pt x="47450" y="8941"/>
                  </a:lnTo>
                  <a:lnTo>
                    <a:pt x="51355" y="6812"/>
                  </a:lnTo>
                  <a:lnTo>
                    <a:pt x="60009" y="1005"/>
                  </a:lnTo>
                  <a:lnTo>
                    <a:pt x="61712" y="529"/>
                  </a:lnTo>
                  <a:lnTo>
                    <a:pt x="63839" y="211"/>
                  </a:lnTo>
                  <a:lnTo>
                    <a:pt x="66249" y="0"/>
                  </a:lnTo>
                  <a:lnTo>
                    <a:pt x="68848" y="851"/>
                  </a:lnTo>
                  <a:lnTo>
                    <a:pt x="71573" y="2410"/>
                  </a:lnTo>
                  <a:lnTo>
                    <a:pt x="74382" y="4442"/>
                  </a:lnTo>
                  <a:lnTo>
                    <a:pt x="76254" y="7781"/>
                  </a:lnTo>
                  <a:lnTo>
                    <a:pt x="77502" y="11991"/>
                  </a:lnTo>
                  <a:lnTo>
                    <a:pt x="78335" y="16783"/>
                  </a:lnTo>
                  <a:lnTo>
                    <a:pt x="79882" y="23946"/>
                  </a:lnTo>
                  <a:lnTo>
                    <a:pt x="81905" y="32690"/>
                  </a:lnTo>
                  <a:lnTo>
                    <a:pt x="97859" y="79943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90" name="SMARTPenAnnotation572"/>
            <p:cNvSpPr/>
            <p:nvPr/>
          </p:nvSpPr>
          <p:spPr>
            <a:xfrm>
              <a:off x="973335" y="1117826"/>
              <a:ext cx="124974" cy="248417"/>
            </a:xfrm>
            <a:custGeom>
              <a:avLst/>
              <a:gdLst/>
              <a:ahLst/>
              <a:cxnLst/>
              <a:rect l="0" t="0" r="0" b="0"/>
              <a:pathLst>
                <a:path w="124974" h="248417">
                  <a:moveTo>
                    <a:pt x="71438" y="69822"/>
                  </a:moveTo>
                  <a:lnTo>
                    <a:pt x="71438" y="49705"/>
                  </a:lnTo>
                  <a:lnTo>
                    <a:pt x="72430" y="46488"/>
                  </a:lnTo>
                  <a:lnTo>
                    <a:pt x="76178" y="40269"/>
                  </a:lnTo>
                  <a:lnTo>
                    <a:pt x="78567" y="35237"/>
                  </a:lnTo>
                  <a:lnTo>
                    <a:pt x="81152" y="28906"/>
                  </a:lnTo>
                  <a:lnTo>
                    <a:pt x="83867" y="21709"/>
                  </a:lnTo>
                  <a:lnTo>
                    <a:pt x="86669" y="16911"/>
                  </a:lnTo>
                  <a:lnTo>
                    <a:pt x="89530" y="13712"/>
                  </a:lnTo>
                  <a:lnTo>
                    <a:pt x="92429" y="11579"/>
                  </a:lnTo>
                  <a:lnTo>
                    <a:pt x="95354" y="9165"/>
                  </a:lnTo>
                  <a:lnTo>
                    <a:pt x="98296" y="6564"/>
                  </a:lnTo>
                  <a:lnTo>
                    <a:pt x="105406" y="0"/>
                  </a:lnTo>
                  <a:lnTo>
                    <a:pt x="106982" y="454"/>
                  </a:lnTo>
                  <a:lnTo>
                    <a:pt x="109025" y="1748"/>
                  </a:lnTo>
                  <a:lnTo>
                    <a:pt x="111379" y="3604"/>
                  </a:lnTo>
                  <a:lnTo>
                    <a:pt x="113940" y="4840"/>
                  </a:lnTo>
                  <a:lnTo>
                    <a:pt x="116640" y="5665"/>
                  </a:lnTo>
                  <a:lnTo>
                    <a:pt x="119432" y="6215"/>
                  </a:lnTo>
                  <a:lnTo>
                    <a:pt x="121293" y="7573"/>
                  </a:lnTo>
                  <a:lnTo>
                    <a:pt x="122534" y="9471"/>
                  </a:lnTo>
                  <a:lnTo>
                    <a:pt x="123362" y="11729"/>
                  </a:lnTo>
                  <a:lnTo>
                    <a:pt x="123913" y="15218"/>
                  </a:lnTo>
                  <a:lnTo>
                    <a:pt x="124281" y="19529"/>
                  </a:lnTo>
                  <a:lnTo>
                    <a:pt x="124689" y="28618"/>
                  </a:lnTo>
                  <a:lnTo>
                    <a:pt x="124871" y="35965"/>
                  </a:lnTo>
                  <a:lnTo>
                    <a:pt x="124973" y="50420"/>
                  </a:lnTo>
                  <a:lnTo>
                    <a:pt x="123995" y="58871"/>
                  </a:lnTo>
                  <a:lnTo>
                    <a:pt x="122351" y="69467"/>
                  </a:lnTo>
                  <a:lnTo>
                    <a:pt x="120263" y="81492"/>
                  </a:lnTo>
                  <a:lnTo>
                    <a:pt x="118871" y="90500"/>
                  </a:lnTo>
                  <a:lnTo>
                    <a:pt x="117943" y="97498"/>
                  </a:lnTo>
                  <a:lnTo>
                    <a:pt x="117324" y="103156"/>
                  </a:lnTo>
                  <a:lnTo>
                    <a:pt x="115919" y="107919"/>
                  </a:lnTo>
                  <a:lnTo>
                    <a:pt x="113991" y="112087"/>
                  </a:lnTo>
                  <a:lnTo>
                    <a:pt x="111713" y="115858"/>
                  </a:lnTo>
                  <a:lnTo>
                    <a:pt x="109202" y="118372"/>
                  </a:lnTo>
                  <a:lnTo>
                    <a:pt x="106536" y="120048"/>
                  </a:lnTo>
                  <a:lnTo>
                    <a:pt x="103766" y="121166"/>
                  </a:lnTo>
                  <a:lnTo>
                    <a:pt x="100928" y="121910"/>
                  </a:lnTo>
                  <a:lnTo>
                    <a:pt x="98043" y="122407"/>
                  </a:lnTo>
                  <a:lnTo>
                    <a:pt x="95128" y="122738"/>
                  </a:lnTo>
                  <a:lnTo>
                    <a:pt x="92192" y="121967"/>
                  </a:lnTo>
                  <a:lnTo>
                    <a:pt x="89243" y="120460"/>
                  </a:lnTo>
                  <a:lnTo>
                    <a:pt x="86284" y="118464"/>
                  </a:lnTo>
                  <a:lnTo>
                    <a:pt x="84312" y="119117"/>
                  </a:lnTo>
                  <a:lnTo>
                    <a:pt x="82997" y="121537"/>
                  </a:lnTo>
                  <a:lnTo>
                    <a:pt x="81536" y="128525"/>
                  </a:lnTo>
                  <a:lnTo>
                    <a:pt x="80887" y="134938"/>
                  </a:lnTo>
                  <a:lnTo>
                    <a:pt x="81706" y="138038"/>
                  </a:lnTo>
                  <a:lnTo>
                    <a:pt x="85262" y="144127"/>
                  </a:lnTo>
                  <a:lnTo>
                    <a:pt x="87504" y="150141"/>
                  </a:lnTo>
                  <a:lnTo>
                    <a:pt x="88500" y="156121"/>
                  </a:lnTo>
                  <a:lnTo>
                    <a:pt x="88943" y="162086"/>
                  </a:lnTo>
                  <a:lnTo>
                    <a:pt x="89140" y="168044"/>
                  </a:lnTo>
                  <a:lnTo>
                    <a:pt x="89251" y="179623"/>
                  </a:lnTo>
                  <a:lnTo>
                    <a:pt x="89266" y="184694"/>
                  </a:lnTo>
                  <a:lnTo>
                    <a:pt x="88284" y="188075"/>
                  </a:lnTo>
                  <a:lnTo>
                    <a:pt x="86638" y="190330"/>
                  </a:lnTo>
                  <a:lnTo>
                    <a:pt x="84548" y="191832"/>
                  </a:lnTo>
                  <a:lnTo>
                    <a:pt x="82162" y="192834"/>
                  </a:lnTo>
                  <a:lnTo>
                    <a:pt x="79580" y="193502"/>
                  </a:lnTo>
                  <a:lnTo>
                    <a:pt x="76866" y="193947"/>
                  </a:lnTo>
                  <a:lnTo>
                    <a:pt x="74064" y="194244"/>
                  </a:lnTo>
                  <a:lnTo>
                    <a:pt x="71204" y="194442"/>
                  </a:lnTo>
                  <a:lnTo>
                    <a:pt x="68306" y="194574"/>
                  </a:lnTo>
                  <a:lnTo>
                    <a:pt x="50005" y="194759"/>
                  </a:lnTo>
                  <a:lnTo>
                    <a:pt x="43258" y="195778"/>
                  </a:lnTo>
                  <a:lnTo>
                    <a:pt x="36777" y="197449"/>
                  </a:lnTo>
                  <a:lnTo>
                    <a:pt x="30471" y="199555"/>
                  </a:lnTo>
                  <a:lnTo>
                    <a:pt x="25275" y="201951"/>
                  </a:lnTo>
                  <a:lnTo>
                    <a:pt x="20819" y="204541"/>
                  </a:lnTo>
                  <a:lnTo>
                    <a:pt x="16856" y="207260"/>
                  </a:lnTo>
                  <a:lnTo>
                    <a:pt x="13222" y="211056"/>
                  </a:lnTo>
                  <a:lnTo>
                    <a:pt x="9807" y="215572"/>
                  </a:lnTo>
                  <a:lnTo>
                    <a:pt x="6538" y="220567"/>
                  </a:lnTo>
                  <a:lnTo>
                    <a:pt x="4359" y="224889"/>
                  </a:lnTo>
                  <a:lnTo>
                    <a:pt x="2906" y="228762"/>
                  </a:lnTo>
                  <a:lnTo>
                    <a:pt x="0" y="248416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91" name="SMARTPenAnnotation573"/>
            <p:cNvSpPr/>
            <p:nvPr/>
          </p:nvSpPr>
          <p:spPr>
            <a:xfrm>
              <a:off x="839390" y="1431056"/>
              <a:ext cx="187525" cy="176288"/>
            </a:xfrm>
            <a:custGeom>
              <a:avLst/>
              <a:gdLst/>
              <a:ahLst/>
              <a:cxnLst/>
              <a:rect l="0" t="0" r="0" b="0"/>
              <a:pathLst>
                <a:path w="187525" h="176288">
                  <a:moveTo>
                    <a:pt x="187524" y="176287"/>
                  </a:moveTo>
                  <a:lnTo>
                    <a:pt x="175095" y="176287"/>
                  </a:lnTo>
                  <a:lnTo>
                    <a:pt x="170308" y="171326"/>
                  </a:lnTo>
                  <a:lnTo>
                    <a:pt x="164140" y="163058"/>
                  </a:lnTo>
                  <a:lnTo>
                    <a:pt x="157052" y="152585"/>
                  </a:lnTo>
                  <a:lnTo>
                    <a:pt x="151334" y="143619"/>
                  </a:lnTo>
                  <a:lnTo>
                    <a:pt x="146530" y="135657"/>
                  </a:lnTo>
                  <a:lnTo>
                    <a:pt x="142335" y="128364"/>
                  </a:lnTo>
                  <a:lnTo>
                    <a:pt x="139539" y="121518"/>
                  </a:lnTo>
                  <a:lnTo>
                    <a:pt x="137674" y="114970"/>
                  </a:lnTo>
                  <a:lnTo>
                    <a:pt x="136431" y="108620"/>
                  </a:lnTo>
                  <a:lnTo>
                    <a:pt x="132404" y="90981"/>
                  </a:lnTo>
                  <a:lnTo>
                    <a:pt x="129942" y="80721"/>
                  </a:lnTo>
                  <a:lnTo>
                    <a:pt x="128300" y="71897"/>
                  </a:lnTo>
                  <a:lnTo>
                    <a:pt x="127205" y="64030"/>
                  </a:lnTo>
                  <a:lnTo>
                    <a:pt x="126475" y="56800"/>
                  </a:lnTo>
                  <a:lnTo>
                    <a:pt x="125989" y="49997"/>
                  </a:lnTo>
                  <a:lnTo>
                    <a:pt x="125664" y="43476"/>
                  </a:lnTo>
                  <a:lnTo>
                    <a:pt x="125304" y="30940"/>
                  </a:lnTo>
                  <a:lnTo>
                    <a:pt x="125144" y="18754"/>
                  </a:lnTo>
                  <a:lnTo>
                    <a:pt x="126093" y="13718"/>
                  </a:lnTo>
                  <a:lnTo>
                    <a:pt x="127718" y="9369"/>
                  </a:lnTo>
                  <a:lnTo>
                    <a:pt x="132715" y="0"/>
                  </a:lnTo>
                  <a:lnTo>
                    <a:pt x="134118" y="223"/>
                  </a:lnTo>
                  <a:lnTo>
                    <a:pt x="138321" y="3117"/>
                  </a:lnTo>
                  <a:lnTo>
                    <a:pt x="143497" y="7711"/>
                  </a:lnTo>
                  <a:lnTo>
                    <a:pt x="149105" y="13060"/>
                  </a:lnTo>
                  <a:lnTo>
                    <a:pt x="154904" y="18744"/>
                  </a:lnTo>
                  <a:lnTo>
                    <a:pt x="156848" y="22641"/>
                  </a:lnTo>
                  <a:lnTo>
                    <a:pt x="158143" y="27224"/>
                  </a:lnTo>
                  <a:lnTo>
                    <a:pt x="159007" y="32263"/>
                  </a:lnTo>
                  <a:lnTo>
                    <a:pt x="159583" y="37607"/>
                  </a:lnTo>
                  <a:lnTo>
                    <a:pt x="159967" y="43154"/>
                  </a:lnTo>
                  <a:lnTo>
                    <a:pt x="160223" y="48837"/>
                  </a:lnTo>
                  <a:lnTo>
                    <a:pt x="160507" y="65734"/>
                  </a:lnTo>
                  <a:lnTo>
                    <a:pt x="160583" y="75796"/>
                  </a:lnTo>
                  <a:lnTo>
                    <a:pt x="158649" y="84488"/>
                  </a:lnTo>
                  <a:lnTo>
                    <a:pt x="155375" y="92268"/>
                  </a:lnTo>
                  <a:lnTo>
                    <a:pt x="151209" y="99438"/>
                  </a:lnTo>
                  <a:lnTo>
                    <a:pt x="148431" y="106203"/>
                  </a:lnTo>
                  <a:lnTo>
                    <a:pt x="146579" y="112697"/>
                  </a:lnTo>
                  <a:lnTo>
                    <a:pt x="145344" y="119011"/>
                  </a:lnTo>
                  <a:lnTo>
                    <a:pt x="143529" y="124213"/>
                  </a:lnTo>
                  <a:lnTo>
                    <a:pt x="141327" y="128672"/>
                  </a:lnTo>
                  <a:lnTo>
                    <a:pt x="138866" y="132638"/>
                  </a:lnTo>
                  <a:lnTo>
                    <a:pt x="136234" y="136274"/>
                  </a:lnTo>
                  <a:lnTo>
                    <a:pt x="133487" y="139689"/>
                  </a:lnTo>
                  <a:lnTo>
                    <a:pt x="130663" y="142959"/>
                  </a:lnTo>
                  <a:lnTo>
                    <a:pt x="126796" y="146131"/>
                  </a:lnTo>
                  <a:lnTo>
                    <a:pt x="122234" y="149238"/>
                  </a:lnTo>
                  <a:lnTo>
                    <a:pt x="117208" y="152301"/>
                  </a:lnTo>
                  <a:lnTo>
                    <a:pt x="112865" y="155336"/>
                  </a:lnTo>
                  <a:lnTo>
                    <a:pt x="108978" y="158351"/>
                  </a:lnTo>
                  <a:lnTo>
                    <a:pt x="105394" y="161353"/>
                  </a:lnTo>
                  <a:lnTo>
                    <a:pt x="100029" y="163355"/>
                  </a:lnTo>
                  <a:lnTo>
                    <a:pt x="93475" y="164689"/>
                  </a:lnTo>
                  <a:lnTo>
                    <a:pt x="86129" y="165579"/>
                  </a:lnTo>
                  <a:lnTo>
                    <a:pt x="80240" y="165179"/>
                  </a:lnTo>
                  <a:lnTo>
                    <a:pt x="75321" y="163921"/>
                  </a:lnTo>
                  <a:lnTo>
                    <a:pt x="71050" y="162090"/>
                  </a:lnTo>
                  <a:lnTo>
                    <a:pt x="66218" y="160869"/>
                  </a:lnTo>
                  <a:lnTo>
                    <a:pt x="61013" y="160055"/>
                  </a:lnTo>
                  <a:lnTo>
                    <a:pt x="55558" y="159513"/>
                  </a:lnTo>
                  <a:lnTo>
                    <a:pt x="50929" y="158159"/>
                  </a:lnTo>
                  <a:lnTo>
                    <a:pt x="46851" y="156264"/>
                  </a:lnTo>
                  <a:lnTo>
                    <a:pt x="43141" y="154009"/>
                  </a:lnTo>
                  <a:lnTo>
                    <a:pt x="31080" y="146211"/>
                  </a:lnTo>
                  <a:lnTo>
                    <a:pt x="0" y="122709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92" name="SMARTPenAnnotation574"/>
            <p:cNvSpPr/>
            <p:nvPr/>
          </p:nvSpPr>
          <p:spPr>
            <a:xfrm>
              <a:off x="767953" y="1393031"/>
              <a:ext cx="125016" cy="71438"/>
            </a:xfrm>
            <a:custGeom>
              <a:avLst/>
              <a:gdLst/>
              <a:ahLst/>
              <a:cxnLst/>
              <a:rect l="0" t="0" r="0" b="0"/>
              <a:pathLst>
                <a:path w="125016" h="71438">
                  <a:moveTo>
                    <a:pt x="0" y="0"/>
                  </a:moveTo>
                  <a:lnTo>
                    <a:pt x="9481" y="9481"/>
                  </a:lnTo>
                  <a:lnTo>
                    <a:pt x="14258" y="13266"/>
                  </a:lnTo>
                  <a:lnTo>
                    <a:pt x="19427" y="16781"/>
                  </a:lnTo>
                  <a:lnTo>
                    <a:pt x="24857" y="20117"/>
                  </a:lnTo>
                  <a:lnTo>
                    <a:pt x="29470" y="23333"/>
                  </a:lnTo>
                  <a:lnTo>
                    <a:pt x="33537" y="26469"/>
                  </a:lnTo>
                  <a:lnTo>
                    <a:pt x="37241" y="29553"/>
                  </a:lnTo>
                  <a:lnTo>
                    <a:pt x="41694" y="32600"/>
                  </a:lnTo>
                  <a:lnTo>
                    <a:pt x="46648" y="35624"/>
                  </a:lnTo>
                  <a:lnTo>
                    <a:pt x="51934" y="38632"/>
                  </a:lnTo>
                  <a:lnTo>
                    <a:pt x="63100" y="44620"/>
                  </a:lnTo>
                  <a:lnTo>
                    <a:pt x="68855" y="47606"/>
                  </a:lnTo>
                  <a:lnTo>
                    <a:pt x="74677" y="49597"/>
                  </a:lnTo>
                  <a:lnTo>
                    <a:pt x="80542" y="50924"/>
                  </a:lnTo>
                  <a:lnTo>
                    <a:pt x="86437" y="51808"/>
                  </a:lnTo>
                  <a:lnTo>
                    <a:pt x="92351" y="53390"/>
                  </a:lnTo>
                  <a:lnTo>
                    <a:pt x="98278" y="55437"/>
                  </a:lnTo>
                  <a:lnTo>
                    <a:pt x="125015" y="71437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93" name="SMARTPenAnnotation575"/>
            <p:cNvSpPr/>
            <p:nvPr/>
          </p:nvSpPr>
          <p:spPr>
            <a:xfrm>
              <a:off x="705445" y="1628988"/>
              <a:ext cx="142341" cy="273036"/>
            </a:xfrm>
            <a:custGeom>
              <a:avLst/>
              <a:gdLst/>
              <a:ahLst/>
              <a:cxnLst/>
              <a:rect l="0" t="0" r="0" b="0"/>
              <a:pathLst>
                <a:path w="142341" h="273036">
                  <a:moveTo>
                    <a:pt x="0" y="5144"/>
                  </a:moveTo>
                  <a:lnTo>
                    <a:pt x="4740" y="5144"/>
                  </a:lnTo>
                  <a:lnTo>
                    <a:pt x="7129" y="4152"/>
                  </a:lnTo>
                  <a:lnTo>
                    <a:pt x="9713" y="2499"/>
                  </a:lnTo>
                  <a:lnTo>
                    <a:pt x="12429" y="404"/>
                  </a:lnTo>
                  <a:lnTo>
                    <a:pt x="16223" y="0"/>
                  </a:lnTo>
                  <a:lnTo>
                    <a:pt x="20737" y="722"/>
                  </a:lnTo>
                  <a:lnTo>
                    <a:pt x="25731" y="2196"/>
                  </a:lnTo>
                  <a:lnTo>
                    <a:pt x="31045" y="3179"/>
                  </a:lnTo>
                  <a:lnTo>
                    <a:pt x="36571" y="3834"/>
                  </a:lnTo>
                  <a:lnTo>
                    <a:pt x="42240" y="4271"/>
                  </a:lnTo>
                  <a:lnTo>
                    <a:pt x="49988" y="5554"/>
                  </a:lnTo>
                  <a:lnTo>
                    <a:pt x="59122" y="7402"/>
                  </a:lnTo>
                  <a:lnTo>
                    <a:pt x="69180" y="9626"/>
                  </a:lnTo>
                  <a:lnTo>
                    <a:pt x="76878" y="12101"/>
                  </a:lnTo>
                  <a:lnTo>
                    <a:pt x="83002" y="14743"/>
                  </a:lnTo>
                  <a:lnTo>
                    <a:pt x="93444" y="20324"/>
                  </a:lnTo>
                  <a:lnTo>
                    <a:pt x="104700" y="26112"/>
                  </a:lnTo>
                  <a:lnTo>
                    <a:pt x="109487" y="29045"/>
                  </a:lnTo>
                  <a:lnTo>
                    <a:pt x="113671" y="31992"/>
                  </a:lnTo>
                  <a:lnTo>
                    <a:pt x="117453" y="34949"/>
                  </a:lnTo>
                  <a:lnTo>
                    <a:pt x="120966" y="38905"/>
                  </a:lnTo>
                  <a:lnTo>
                    <a:pt x="124300" y="43526"/>
                  </a:lnTo>
                  <a:lnTo>
                    <a:pt x="127515" y="48592"/>
                  </a:lnTo>
                  <a:lnTo>
                    <a:pt x="130651" y="52961"/>
                  </a:lnTo>
                  <a:lnTo>
                    <a:pt x="133733" y="56866"/>
                  </a:lnTo>
                  <a:lnTo>
                    <a:pt x="136780" y="60461"/>
                  </a:lnTo>
                  <a:lnTo>
                    <a:pt x="140166" y="67102"/>
                  </a:lnTo>
                  <a:lnTo>
                    <a:pt x="141069" y="70262"/>
                  </a:lnTo>
                  <a:lnTo>
                    <a:pt x="141671" y="75345"/>
                  </a:lnTo>
                  <a:lnTo>
                    <a:pt x="142072" y="81711"/>
                  </a:lnTo>
                  <a:lnTo>
                    <a:pt x="142340" y="88931"/>
                  </a:lnTo>
                  <a:lnTo>
                    <a:pt x="141526" y="94736"/>
                  </a:lnTo>
                  <a:lnTo>
                    <a:pt x="139991" y="99599"/>
                  </a:lnTo>
                  <a:lnTo>
                    <a:pt x="135640" y="107648"/>
                  </a:lnTo>
                  <a:lnTo>
                    <a:pt x="133091" y="111183"/>
                  </a:lnTo>
                  <a:lnTo>
                    <a:pt x="130399" y="114532"/>
                  </a:lnTo>
                  <a:lnTo>
                    <a:pt x="127612" y="117757"/>
                  </a:lnTo>
                  <a:lnTo>
                    <a:pt x="124762" y="120899"/>
                  </a:lnTo>
                  <a:lnTo>
                    <a:pt x="121870" y="123986"/>
                  </a:lnTo>
                  <a:lnTo>
                    <a:pt x="118950" y="126044"/>
                  </a:lnTo>
                  <a:lnTo>
                    <a:pt x="116011" y="127416"/>
                  </a:lnTo>
                  <a:lnTo>
                    <a:pt x="113059" y="128331"/>
                  </a:lnTo>
                  <a:lnTo>
                    <a:pt x="109107" y="129933"/>
                  </a:lnTo>
                  <a:lnTo>
                    <a:pt x="104488" y="131993"/>
                  </a:lnTo>
                  <a:lnTo>
                    <a:pt x="99424" y="134358"/>
                  </a:lnTo>
                  <a:lnTo>
                    <a:pt x="95056" y="135935"/>
                  </a:lnTo>
                  <a:lnTo>
                    <a:pt x="91152" y="136987"/>
                  </a:lnTo>
                  <a:lnTo>
                    <a:pt x="82497" y="138674"/>
                  </a:lnTo>
                  <a:lnTo>
                    <a:pt x="79803" y="138813"/>
                  </a:lnTo>
                  <a:lnTo>
                    <a:pt x="71517" y="138967"/>
                  </a:lnTo>
                  <a:lnTo>
                    <a:pt x="68514" y="138015"/>
                  </a:lnTo>
                  <a:lnTo>
                    <a:pt x="66512" y="136389"/>
                  </a:lnTo>
                  <a:lnTo>
                    <a:pt x="65177" y="134313"/>
                  </a:lnTo>
                  <a:lnTo>
                    <a:pt x="65280" y="132929"/>
                  </a:lnTo>
                  <a:lnTo>
                    <a:pt x="66340" y="132006"/>
                  </a:lnTo>
                  <a:lnTo>
                    <a:pt x="70430" y="130525"/>
                  </a:lnTo>
                  <a:lnTo>
                    <a:pt x="72750" y="131395"/>
                  </a:lnTo>
                  <a:lnTo>
                    <a:pt x="76281" y="132968"/>
                  </a:lnTo>
                  <a:lnTo>
                    <a:pt x="80620" y="135008"/>
                  </a:lnTo>
                  <a:lnTo>
                    <a:pt x="85497" y="138353"/>
                  </a:lnTo>
                  <a:lnTo>
                    <a:pt x="90732" y="142568"/>
                  </a:lnTo>
                  <a:lnTo>
                    <a:pt x="96207" y="147361"/>
                  </a:lnTo>
                  <a:lnTo>
                    <a:pt x="100849" y="153534"/>
                  </a:lnTo>
                  <a:lnTo>
                    <a:pt x="104936" y="160625"/>
                  </a:lnTo>
                  <a:lnTo>
                    <a:pt x="108652" y="168330"/>
                  </a:lnTo>
                  <a:lnTo>
                    <a:pt x="111130" y="174458"/>
                  </a:lnTo>
                  <a:lnTo>
                    <a:pt x="112782" y="179536"/>
                  </a:lnTo>
                  <a:lnTo>
                    <a:pt x="113883" y="183913"/>
                  </a:lnTo>
                  <a:lnTo>
                    <a:pt x="114617" y="188816"/>
                  </a:lnTo>
                  <a:lnTo>
                    <a:pt x="115107" y="194068"/>
                  </a:lnTo>
                  <a:lnTo>
                    <a:pt x="115433" y="199555"/>
                  </a:lnTo>
                  <a:lnTo>
                    <a:pt x="114659" y="206189"/>
                  </a:lnTo>
                  <a:lnTo>
                    <a:pt x="113150" y="213588"/>
                  </a:lnTo>
                  <a:lnTo>
                    <a:pt x="111152" y="221497"/>
                  </a:lnTo>
                  <a:lnTo>
                    <a:pt x="108828" y="227763"/>
                  </a:lnTo>
                  <a:lnTo>
                    <a:pt x="106286" y="232931"/>
                  </a:lnTo>
                  <a:lnTo>
                    <a:pt x="103600" y="237370"/>
                  </a:lnTo>
                  <a:lnTo>
                    <a:pt x="100816" y="241320"/>
                  </a:lnTo>
                  <a:lnTo>
                    <a:pt x="97969" y="244947"/>
                  </a:lnTo>
                  <a:lnTo>
                    <a:pt x="95078" y="248356"/>
                  </a:lnTo>
                  <a:lnTo>
                    <a:pt x="92159" y="251622"/>
                  </a:lnTo>
                  <a:lnTo>
                    <a:pt x="86269" y="257896"/>
                  </a:lnTo>
                  <a:lnTo>
                    <a:pt x="77375" y="267006"/>
                  </a:lnTo>
                  <a:lnTo>
                    <a:pt x="74404" y="269016"/>
                  </a:lnTo>
                  <a:lnTo>
                    <a:pt x="71431" y="270355"/>
                  </a:lnTo>
                  <a:lnTo>
                    <a:pt x="62508" y="273035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94" name="SMARTPenAnnotation576"/>
            <p:cNvSpPr/>
            <p:nvPr/>
          </p:nvSpPr>
          <p:spPr>
            <a:xfrm>
              <a:off x="919757" y="1839515"/>
              <a:ext cx="8931" cy="17861"/>
            </a:xfrm>
            <a:custGeom>
              <a:avLst/>
              <a:gdLst/>
              <a:ahLst/>
              <a:cxnLst/>
              <a:rect l="0" t="0" r="0" b="0"/>
              <a:pathLst>
                <a:path w="8931" h="17861">
                  <a:moveTo>
                    <a:pt x="0" y="0"/>
                  </a:moveTo>
                  <a:lnTo>
                    <a:pt x="8930" y="17860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95" name="SMARTPenAnnotation577"/>
            <p:cNvSpPr/>
            <p:nvPr/>
          </p:nvSpPr>
          <p:spPr>
            <a:xfrm>
              <a:off x="1621613" y="1196630"/>
              <a:ext cx="216540" cy="580378"/>
            </a:xfrm>
            <a:custGeom>
              <a:avLst/>
              <a:gdLst/>
              <a:ahLst/>
              <a:cxnLst/>
              <a:rect l="0" t="0" r="0" b="0"/>
              <a:pathLst>
                <a:path w="216540" h="580378">
                  <a:moveTo>
                    <a:pt x="182183" y="71385"/>
                  </a:moveTo>
                  <a:lnTo>
                    <a:pt x="167962" y="71385"/>
                  </a:lnTo>
                  <a:lnTo>
                    <a:pt x="163773" y="70393"/>
                  </a:lnTo>
                  <a:lnTo>
                    <a:pt x="160980" y="68739"/>
                  </a:lnTo>
                  <a:lnTo>
                    <a:pt x="156498" y="63697"/>
                  </a:lnTo>
                  <a:lnTo>
                    <a:pt x="155721" y="53342"/>
                  </a:lnTo>
                  <a:lnTo>
                    <a:pt x="158186" y="40546"/>
                  </a:lnTo>
                  <a:lnTo>
                    <a:pt x="162588" y="26921"/>
                  </a:lnTo>
                  <a:lnTo>
                    <a:pt x="167852" y="17558"/>
                  </a:lnTo>
                  <a:lnTo>
                    <a:pt x="173499" y="10090"/>
                  </a:lnTo>
                  <a:lnTo>
                    <a:pt x="180468" y="1951"/>
                  </a:lnTo>
                  <a:lnTo>
                    <a:pt x="182032" y="1283"/>
                  </a:lnTo>
                  <a:lnTo>
                    <a:pt x="186415" y="541"/>
                  </a:lnTo>
                  <a:lnTo>
                    <a:pt x="191671" y="211"/>
                  </a:lnTo>
                  <a:lnTo>
                    <a:pt x="198389" y="0"/>
                  </a:lnTo>
                  <a:lnTo>
                    <a:pt x="201954" y="2617"/>
                  </a:lnTo>
                  <a:lnTo>
                    <a:pt x="204293" y="4704"/>
                  </a:lnTo>
                  <a:lnTo>
                    <a:pt x="205853" y="7087"/>
                  </a:lnTo>
                  <a:lnTo>
                    <a:pt x="211002" y="20687"/>
                  </a:lnTo>
                  <a:lnTo>
                    <a:pt x="213302" y="25680"/>
                  </a:lnTo>
                  <a:lnTo>
                    <a:pt x="215858" y="36520"/>
                  </a:lnTo>
                  <a:lnTo>
                    <a:pt x="216539" y="42188"/>
                  </a:lnTo>
                  <a:lnTo>
                    <a:pt x="214651" y="59070"/>
                  </a:lnTo>
                  <a:lnTo>
                    <a:pt x="212758" y="69128"/>
                  </a:lnTo>
                  <a:lnTo>
                    <a:pt x="210504" y="78810"/>
                  </a:lnTo>
                  <a:lnTo>
                    <a:pt x="208009" y="88242"/>
                  </a:lnTo>
                  <a:lnTo>
                    <a:pt x="202591" y="107650"/>
                  </a:lnTo>
                  <a:lnTo>
                    <a:pt x="196876" y="129506"/>
                  </a:lnTo>
                  <a:lnTo>
                    <a:pt x="193963" y="139898"/>
                  </a:lnTo>
                  <a:lnTo>
                    <a:pt x="188080" y="159382"/>
                  </a:lnTo>
                  <a:lnTo>
                    <a:pt x="184130" y="169737"/>
                  </a:lnTo>
                  <a:lnTo>
                    <a:pt x="179512" y="180609"/>
                  </a:lnTo>
                  <a:lnTo>
                    <a:pt x="174450" y="191826"/>
                  </a:lnTo>
                  <a:lnTo>
                    <a:pt x="153103" y="236056"/>
                  </a:lnTo>
                  <a:lnTo>
                    <a:pt x="145929" y="249626"/>
                  </a:lnTo>
                  <a:lnTo>
                    <a:pt x="139162" y="261650"/>
                  </a:lnTo>
                  <a:lnTo>
                    <a:pt x="132667" y="272643"/>
                  </a:lnTo>
                  <a:lnTo>
                    <a:pt x="122804" y="290148"/>
                  </a:lnTo>
                  <a:lnTo>
                    <a:pt x="118785" y="297594"/>
                  </a:lnTo>
                  <a:lnTo>
                    <a:pt x="113128" y="306527"/>
                  </a:lnTo>
                  <a:lnTo>
                    <a:pt x="106381" y="316451"/>
                  </a:lnTo>
                  <a:lnTo>
                    <a:pt x="98906" y="327036"/>
                  </a:lnTo>
                  <a:lnTo>
                    <a:pt x="93923" y="333100"/>
                  </a:lnTo>
                  <a:lnTo>
                    <a:pt x="90601" y="336151"/>
                  </a:lnTo>
                  <a:lnTo>
                    <a:pt x="88386" y="337193"/>
                  </a:lnTo>
                  <a:lnTo>
                    <a:pt x="87902" y="337887"/>
                  </a:lnTo>
                  <a:lnTo>
                    <a:pt x="88571" y="338350"/>
                  </a:lnTo>
                  <a:lnTo>
                    <a:pt x="90010" y="338659"/>
                  </a:lnTo>
                  <a:lnTo>
                    <a:pt x="91961" y="337872"/>
                  </a:lnTo>
                  <a:lnTo>
                    <a:pt x="98455" y="333017"/>
                  </a:lnTo>
                  <a:lnTo>
                    <a:pt x="103797" y="329153"/>
                  </a:lnTo>
                  <a:lnTo>
                    <a:pt x="115595" y="321217"/>
                  </a:lnTo>
                  <a:lnTo>
                    <a:pt x="121916" y="318307"/>
                  </a:lnTo>
                  <a:lnTo>
                    <a:pt x="128115" y="316367"/>
                  </a:lnTo>
                  <a:lnTo>
                    <a:pt x="134231" y="315073"/>
                  </a:lnTo>
                  <a:lnTo>
                    <a:pt x="139301" y="314211"/>
                  </a:lnTo>
                  <a:lnTo>
                    <a:pt x="143673" y="313636"/>
                  </a:lnTo>
                  <a:lnTo>
                    <a:pt x="147580" y="313253"/>
                  </a:lnTo>
                  <a:lnTo>
                    <a:pt x="151177" y="312998"/>
                  </a:lnTo>
                  <a:lnTo>
                    <a:pt x="157820" y="312714"/>
                  </a:lnTo>
                  <a:lnTo>
                    <a:pt x="160980" y="313630"/>
                  </a:lnTo>
                  <a:lnTo>
                    <a:pt x="167137" y="317295"/>
                  </a:lnTo>
                  <a:lnTo>
                    <a:pt x="169176" y="319661"/>
                  </a:lnTo>
                  <a:lnTo>
                    <a:pt x="170535" y="322230"/>
                  </a:lnTo>
                  <a:lnTo>
                    <a:pt x="177457" y="342964"/>
                  </a:lnTo>
                  <a:lnTo>
                    <a:pt x="178040" y="348680"/>
                  </a:lnTo>
                  <a:lnTo>
                    <a:pt x="177437" y="353483"/>
                  </a:lnTo>
                  <a:lnTo>
                    <a:pt x="175113" y="362457"/>
                  </a:lnTo>
                  <a:lnTo>
                    <a:pt x="174080" y="373061"/>
                  </a:lnTo>
                  <a:lnTo>
                    <a:pt x="168329" y="387033"/>
                  </a:lnTo>
                  <a:lnTo>
                    <a:pt x="164018" y="394927"/>
                  </a:lnTo>
                  <a:lnTo>
                    <a:pt x="159159" y="402173"/>
                  </a:lnTo>
                  <a:lnTo>
                    <a:pt x="153935" y="408989"/>
                  </a:lnTo>
                  <a:lnTo>
                    <a:pt x="148468" y="415517"/>
                  </a:lnTo>
                  <a:lnTo>
                    <a:pt x="142839" y="420861"/>
                  </a:lnTo>
                  <a:lnTo>
                    <a:pt x="137103" y="425416"/>
                  </a:lnTo>
                  <a:lnTo>
                    <a:pt x="131294" y="429445"/>
                  </a:lnTo>
                  <a:lnTo>
                    <a:pt x="126429" y="433123"/>
                  </a:lnTo>
                  <a:lnTo>
                    <a:pt x="122193" y="436567"/>
                  </a:lnTo>
                  <a:lnTo>
                    <a:pt x="118378" y="439855"/>
                  </a:lnTo>
                  <a:lnTo>
                    <a:pt x="113849" y="443040"/>
                  </a:lnTo>
                  <a:lnTo>
                    <a:pt x="108846" y="446155"/>
                  </a:lnTo>
                  <a:lnTo>
                    <a:pt x="103526" y="449224"/>
                  </a:lnTo>
                  <a:lnTo>
                    <a:pt x="98987" y="451270"/>
                  </a:lnTo>
                  <a:lnTo>
                    <a:pt x="94970" y="452634"/>
                  </a:lnTo>
                  <a:lnTo>
                    <a:pt x="91299" y="453543"/>
                  </a:lnTo>
                  <a:lnTo>
                    <a:pt x="86867" y="455142"/>
                  </a:lnTo>
                  <a:lnTo>
                    <a:pt x="81928" y="457199"/>
                  </a:lnTo>
                  <a:lnTo>
                    <a:pt x="76651" y="459563"/>
                  </a:lnTo>
                  <a:lnTo>
                    <a:pt x="71149" y="461139"/>
                  </a:lnTo>
                  <a:lnTo>
                    <a:pt x="65497" y="462190"/>
                  </a:lnTo>
                  <a:lnTo>
                    <a:pt x="59744" y="462890"/>
                  </a:lnTo>
                  <a:lnTo>
                    <a:pt x="52932" y="462365"/>
                  </a:lnTo>
                  <a:lnTo>
                    <a:pt x="45414" y="461023"/>
                  </a:lnTo>
                  <a:lnTo>
                    <a:pt x="37426" y="459136"/>
                  </a:lnTo>
                  <a:lnTo>
                    <a:pt x="30116" y="456886"/>
                  </a:lnTo>
                  <a:lnTo>
                    <a:pt x="23258" y="454393"/>
                  </a:lnTo>
                  <a:lnTo>
                    <a:pt x="7475" y="448005"/>
                  </a:lnTo>
                  <a:lnTo>
                    <a:pt x="2671" y="447131"/>
                  </a:lnTo>
                  <a:lnTo>
                    <a:pt x="0" y="446898"/>
                  </a:lnTo>
                  <a:lnTo>
                    <a:pt x="205" y="446743"/>
                  </a:lnTo>
                  <a:lnTo>
                    <a:pt x="5723" y="446570"/>
                  </a:lnTo>
                  <a:lnTo>
                    <a:pt x="10965" y="447516"/>
                  </a:lnTo>
                  <a:lnTo>
                    <a:pt x="17436" y="449139"/>
                  </a:lnTo>
                  <a:lnTo>
                    <a:pt x="24727" y="451213"/>
                  </a:lnTo>
                  <a:lnTo>
                    <a:pt x="31572" y="452596"/>
                  </a:lnTo>
                  <a:lnTo>
                    <a:pt x="38119" y="453518"/>
                  </a:lnTo>
                  <a:lnTo>
                    <a:pt x="44469" y="454133"/>
                  </a:lnTo>
                  <a:lnTo>
                    <a:pt x="49694" y="455535"/>
                  </a:lnTo>
                  <a:lnTo>
                    <a:pt x="54170" y="457461"/>
                  </a:lnTo>
                  <a:lnTo>
                    <a:pt x="58146" y="459738"/>
                  </a:lnTo>
                  <a:lnTo>
                    <a:pt x="67855" y="464913"/>
                  </a:lnTo>
                  <a:lnTo>
                    <a:pt x="90257" y="476320"/>
                  </a:lnTo>
                  <a:lnTo>
                    <a:pt x="95102" y="479256"/>
                  </a:lnTo>
                  <a:lnTo>
                    <a:pt x="99325" y="482205"/>
                  </a:lnTo>
                  <a:lnTo>
                    <a:pt x="103132" y="485164"/>
                  </a:lnTo>
                  <a:lnTo>
                    <a:pt x="107654" y="488128"/>
                  </a:lnTo>
                  <a:lnTo>
                    <a:pt x="112654" y="491097"/>
                  </a:lnTo>
                  <a:lnTo>
                    <a:pt x="117971" y="494068"/>
                  </a:lnTo>
                  <a:lnTo>
                    <a:pt x="122508" y="498033"/>
                  </a:lnTo>
                  <a:lnTo>
                    <a:pt x="126525" y="502661"/>
                  </a:lnTo>
                  <a:lnTo>
                    <a:pt x="132641" y="512102"/>
                  </a:lnTo>
                  <a:lnTo>
                    <a:pt x="137077" y="522996"/>
                  </a:lnTo>
                  <a:lnTo>
                    <a:pt x="143242" y="532507"/>
                  </a:lnTo>
                  <a:lnTo>
                    <a:pt x="145032" y="538597"/>
                  </a:lnTo>
                  <a:lnTo>
                    <a:pt x="144518" y="541609"/>
                  </a:lnTo>
                  <a:lnTo>
                    <a:pt x="139053" y="551582"/>
                  </a:lnTo>
                  <a:lnTo>
                    <a:pt x="133910" y="561296"/>
                  </a:lnTo>
                  <a:lnTo>
                    <a:pt x="128317" y="569581"/>
                  </a:lnTo>
                  <a:lnTo>
                    <a:pt x="125437" y="573180"/>
                  </a:lnTo>
                  <a:lnTo>
                    <a:pt x="122524" y="575579"/>
                  </a:lnTo>
                  <a:lnTo>
                    <a:pt x="119590" y="577178"/>
                  </a:lnTo>
                  <a:lnTo>
                    <a:pt x="113684" y="578956"/>
                  </a:lnTo>
                  <a:lnTo>
                    <a:pt x="110721" y="579430"/>
                  </a:lnTo>
                  <a:lnTo>
                    <a:pt x="101816" y="580377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96" name="SMARTPenAnnotation578"/>
            <p:cNvSpPr/>
            <p:nvPr/>
          </p:nvSpPr>
          <p:spPr>
            <a:xfrm>
              <a:off x="1875234" y="1651992"/>
              <a:ext cx="1" cy="8930"/>
            </a:xfrm>
            <a:custGeom>
              <a:avLst/>
              <a:gdLst/>
              <a:ahLst/>
              <a:cxnLst/>
              <a:rect l="0" t="0" r="0" b="0"/>
              <a:pathLst>
                <a:path w="1" h="8930">
                  <a:moveTo>
                    <a:pt x="0" y="0"/>
                  </a:moveTo>
                  <a:lnTo>
                    <a:pt x="0" y="8929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97" name="SMARTPenAnnotation579"/>
            <p:cNvSpPr/>
            <p:nvPr/>
          </p:nvSpPr>
          <p:spPr>
            <a:xfrm>
              <a:off x="1580569" y="1843719"/>
              <a:ext cx="133932" cy="128779"/>
            </a:xfrm>
            <a:custGeom>
              <a:avLst/>
              <a:gdLst/>
              <a:ahLst/>
              <a:cxnLst/>
              <a:rect l="0" t="0" r="0" b="0"/>
              <a:pathLst>
                <a:path w="133932" h="128779">
                  <a:moveTo>
                    <a:pt x="53563" y="49374"/>
                  </a:moveTo>
                  <a:lnTo>
                    <a:pt x="16322" y="49374"/>
                  </a:lnTo>
                  <a:lnTo>
                    <a:pt x="12861" y="48382"/>
                  </a:lnTo>
                  <a:lnTo>
                    <a:pt x="9561" y="46728"/>
                  </a:lnTo>
                  <a:lnTo>
                    <a:pt x="6369" y="44634"/>
                  </a:lnTo>
                  <a:lnTo>
                    <a:pt x="4241" y="42245"/>
                  </a:lnTo>
                  <a:lnTo>
                    <a:pt x="2823" y="39661"/>
                  </a:lnTo>
                  <a:lnTo>
                    <a:pt x="1877" y="36946"/>
                  </a:lnTo>
                  <a:lnTo>
                    <a:pt x="1246" y="33151"/>
                  </a:lnTo>
                  <a:lnTo>
                    <a:pt x="826" y="28637"/>
                  </a:lnTo>
                  <a:lnTo>
                    <a:pt x="359" y="19322"/>
                  </a:lnTo>
                  <a:lnTo>
                    <a:pt x="35" y="6844"/>
                  </a:lnTo>
                  <a:lnTo>
                    <a:pt x="0" y="613"/>
                  </a:lnTo>
                  <a:lnTo>
                    <a:pt x="987" y="0"/>
                  </a:lnTo>
                  <a:lnTo>
                    <a:pt x="2638" y="583"/>
                  </a:lnTo>
                  <a:lnTo>
                    <a:pt x="7675" y="3907"/>
                  </a:lnTo>
                  <a:lnTo>
                    <a:pt x="11010" y="7008"/>
                  </a:lnTo>
                  <a:lnTo>
                    <a:pt x="13288" y="9224"/>
                  </a:lnTo>
                  <a:lnTo>
                    <a:pt x="14807" y="11693"/>
                  </a:lnTo>
                  <a:lnTo>
                    <a:pt x="15819" y="14332"/>
                  </a:lnTo>
                  <a:lnTo>
                    <a:pt x="16494" y="17083"/>
                  </a:lnTo>
                  <a:lnTo>
                    <a:pt x="16944" y="20901"/>
                  </a:lnTo>
                  <a:lnTo>
                    <a:pt x="17245" y="25432"/>
                  </a:lnTo>
                  <a:lnTo>
                    <a:pt x="17444" y="30436"/>
                  </a:lnTo>
                  <a:lnTo>
                    <a:pt x="18570" y="38733"/>
                  </a:lnTo>
                  <a:lnTo>
                    <a:pt x="22466" y="61181"/>
                  </a:lnTo>
                  <a:lnTo>
                    <a:pt x="23903" y="71136"/>
                  </a:lnTo>
                  <a:lnTo>
                    <a:pt x="24860" y="79757"/>
                  </a:lnTo>
                  <a:lnTo>
                    <a:pt x="25498" y="87489"/>
                  </a:lnTo>
                  <a:lnTo>
                    <a:pt x="26916" y="93636"/>
                  </a:lnTo>
                  <a:lnTo>
                    <a:pt x="28853" y="98726"/>
                  </a:lnTo>
                  <a:lnTo>
                    <a:pt x="31136" y="103111"/>
                  </a:lnTo>
                  <a:lnTo>
                    <a:pt x="34643" y="108019"/>
                  </a:lnTo>
                  <a:lnTo>
                    <a:pt x="38966" y="113276"/>
                  </a:lnTo>
                  <a:lnTo>
                    <a:pt x="43831" y="118764"/>
                  </a:lnTo>
                  <a:lnTo>
                    <a:pt x="48068" y="122423"/>
                  </a:lnTo>
                  <a:lnTo>
                    <a:pt x="51884" y="124863"/>
                  </a:lnTo>
                  <a:lnTo>
                    <a:pt x="55420" y="126489"/>
                  </a:lnTo>
                  <a:lnTo>
                    <a:pt x="58770" y="127573"/>
                  </a:lnTo>
                  <a:lnTo>
                    <a:pt x="61995" y="128296"/>
                  </a:lnTo>
                  <a:lnTo>
                    <a:pt x="65138" y="128778"/>
                  </a:lnTo>
                  <a:lnTo>
                    <a:pt x="68225" y="128107"/>
                  </a:lnTo>
                  <a:lnTo>
                    <a:pt x="71275" y="126667"/>
                  </a:lnTo>
                  <a:lnTo>
                    <a:pt x="74301" y="124716"/>
                  </a:lnTo>
                  <a:lnTo>
                    <a:pt x="77310" y="123414"/>
                  </a:lnTo>
                  <a:lnTo>
                    <a:pt x="80309" y="122547"/>
                  </a:lnTo>
                  <a:lnTo>
                    <a:pt x="83300" y="121968"/>
                  </a:lnTo>
                  <a:lnTo>
                    <a:pt x="86286" y="120591"/>
                  </a:lnTo>
                  <a:lnTo>
                    <a:pt x="89269" y="118680"/>
                  </a:lnTo>
                  <a:lnTo>
                    <a:pt x="92250" y="116414"/>
                  </a:lnTo>
                  <a:lnTo>
                    <a:pt x="96222" y="111927"/>
                  </a:lnTo>
                  <a:lnTo>
                    <a:pt x="100854" y="105959"/>
                  </a:lnTo>
                  <a:lnTo>
                    <a:pt x="133931" y="58304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98" name="SMARTPenAnnotation580"/>
            <p:cNvSpPr/>
            <p:nvPr/>
          </p:nvSpPr>
          <p:spPr>
            <a:xfrm>
              <a:off x="1500187" y="1768078"/>
              <a:ext cx="8931" cy="17860"/>
            </a:xfrm>
            <a:custGeom>
              <a:avLst/>
              <a:gdLst/>
              <a:ahLst/>
              <a:cxnLst/>
              <a:rect l="0" t="0" r="0" b="0"/>
              <a:pathLst>
                <a:path w="8931" h="17860">
                  <a:moveTo>
                    <a:pt x="8930" y="0"/>
                  </a:moveTo>
                  <a:lnTo>
                    <a:pt x="0" y="17859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99" name="SMARTPenAnnotation581"/>
            <p:cNvSpPr/>
            <p:nvPr/>
          </p:nvSpPr>
          <p:spPr>
            <a:xfrm>
              <a:off x="1705570" y="2009179"/>
              <a:ext cx="35720" cy="80368"/>
            </a:xfrm>
            <a:custGeom>
              <a:avLst/>
              <a:gdLst/>
              <a:ahLst/>
              <a:cxnLst/>
              <a:rect l="0" t="0" r="0" b="0"/>
              <a:pathLst>
                <a:path w="35720" h="80368">
                  <a:moveTo>
                    <a:pt x="35719" y="0"/>
                  </a:moveTo>
                  <a:lnTo>
                    <a:pt x="30978" y="9481"/>
                  </a:lnTo>
                  <a:lnTo>
                    <a:pt x="27597" y="15251"/>
                  </a:lnTo>
                  <a:lnTo>
                    <a:pt x="18549" y="29598"/>
                  </a:lnTo>
                  <a:lnTo>
                    <a:pt x="14350" y="38584"/>
                  </a:lnTo>
                  <a:lnTo>
                    <a:pt x="10559" y="48543"/>
                  </a:lnTo>
                  <a:lnTo>
                    <a:pt x="0" y="80367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00" name="SMARTPenAnnotation582"/>
            <p:cNvSpPr/>
            <p:nvPr/>
          </p:nvSpPr>
          <p:spPr>
            <a:xfrm>
              <a:off x="1330523" y="1946671"/>
              <a:ext cx="151806" cy="62509"/>
            </a:xfrm>
            <a:custGeom>
              <a:avLst/>
              <a:gdLst/>
              <a:ahLst/>
              <a:cxnLst/>
              <a:rect l="0" t="0" r="0" b="0"/>
              <a:pathLst>
                <a:path w="151806" h="62509">
                  <a:moveTo>
                    <a:pt x="0" y="0"/>
                  </a:moveTo>
                  <a:lnTo>
                    <a:pt x="24858" y="12429"/>
                  </a:lnTo>
                  <a:lnTo>
                    <a:pt x="29470" y="14239"/>
                  </a:lnTo>
                  <a:lnTo>
                    <a:pt x="33538" y="15446"/>
                  </a:lnTo>
                  <a:lnTo>
                    <a:pt x="37241" y="16251"/>
                  </a:lnTo>
                  <a:lnTo>
                    <a:pt x="41695" y="17779"/>
                  </a:lnTo>
                  <a:lnTo>
                    <a:pt x="46648" y="19790"/>
                  </a:lnTo>
                  <a:lnTo>
                    <a:pt x="51935" y="22123"/>
                  </a:lnTo>
                  <a:lnTo>
                    <a:pt x="63100" y="27361"/>
                  </a:lnTo>
                  <a:lnTo>
                    <a:pt x="68856" y="30147"/>
                  </a:lnTo>
                  <a:lnTo>
                    <a:pt x="74677" y="32005"/>
                  </a:lnTo>
                  <a:lnTo>
                    <a:pt x="80543" y="33243"/>
                  </a:lnTo>
                  <a:lnTo>
                    <a:pt x="86437" y="34068"/>
                  </a:lnTo>
                  <a:lnTo>
                    <a:pt x="92351" y="35611"/>
                  </a:lnTo>
                  <a:lnTo>
                    <a:pt x="98279" y="37631"/>
                  </a:lnTo>
                  <a:lnTo>
                    <a:pt x="104214" y="39970"/>
                  </a:lnTo>
                  <a:lnTo>
                    <a:pt x="111148" y="43514"/>
                  </a:lnTo>
                  <a:lnTo>
                    <a:pt x="118747" y="47861"/>
                  </a:lnTo>
                  <a:lnTo>
                    <a:pt x="126790" y="52743"/>
                  </a:lnTo>
                  <a:lnTo>
                    <a:pt x="133144" y="55999"/>
                  </a:lnTo>
                  <a:lnTo>
                    <a:pt x="138372" y="58168"/>
                  </a:lnTo>
                  <a:lnTo>
                    <a:pt x="151805" y="62508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01" name="SMARTPenAnnotation583"/>
            <p:cNvSpPr/>
            <p:nvPr/>
          </p:nvSpPr>
          <p:spPr>
            <a:xfrm>
              <a:off x="1242244" y="2063125"/>
              <a:ext cx="123840" cy="294313"/>
            </a:xfrm>
            <a:custGeom>
              <a:avLst/>
              <a:gdLst/>
              <a:ahLst/>
              <a:cxnLst/>
              <a:rect l="0" t="0" r="0" b="0"/>
              <a:pathLst>
                <a:path w="123840" h="294313">
                  <a:moveTo>
                    <a:pt x="61490" y="8562"/>
                  </a:moveTo>
                  <a:lnTo>
                    <a:pt x="47269" y="3822"/>
                  </a:lnTo>
                  <a:lnTo>
                    <a:pt x="42087" y="2425"/>
                  </a:lnTo>
                  <a:lnTo>
                    <a:pt x="37641" y="1494"/>
                  </a:lnTo>
                  <a:lnTo>
                    <a:pt x="33684" y="874"/>
                  </a:lnTo>
                  <a:lnTo>
                    <a:pt x="32039" y="460"/>
                  </a:lnTo>
                  <a:lnTo>
                    <a:pt x="31934" y="184"/>
                  </a:lnTo>
                  <a:lnTo>
                    <a:pt x="32856" y="0"/>
                  </a:lnTo>
                  <a:lnTo>
                    <a:pt x="34463" y="870"/>
                  </a:lnTo>
                  <a:lnTo>
                    <a:pt x="36527" y="2442"/>
                  </a:lnTo>
                  <a:lnTo>
                    <a:pt x="38895" y="4482"/>
                  </a:lnTo>
                  <a:lnTo>
                    <a:pt x="41466" y="6834"/>
                  </a:lnTo>
                  <a:lnTo>
                    <a:pt x="46968" y="12094"/>
                  </a:lnTo>
                  <a:lnTo>
                    <a:pt x="49824" y="13893"/>
                  </a:lnTo>
                  <a:lnTo>
                    <a:pt x="52721" y="15092"/>
                  </a:lnTo>
                  <a:lnTo>
                    <a:pt x="55644" y="15892"/>
                  </a:lnTo>
                  <a:lnTo>
                    <a:pt x="59577" y="17418"/>
                  </a:lnTo>
                  <a:lnTo>
                    <a:pt x="64183" y="19427"/>
                  </a:lnTo>
                  <a:lnTo>
                    <a:pt x="74593" y="24305"/>
                  </a:lnTo>
                  <a:lnTo>
                    <a:pt x="85834" y="29780"/>
                  </a:lnTo>
                  <a:lnTo>
                    <a:pt x="90618" y="32629"/>
                  </a:lnTo>
                  <a:lnTo>
                    <a:pt x="94799" y="35521"/>
                  </a:lnTo>
                  <a:lnTo>
                    <a:pt x="98579" y="38441"/>
                  </a:lnTo>
                  <a:lnTo>
                    <a:pt x="102091" y="41380"/>
                  </a:lnTo>
                  <a:lnTo>
                    <a:pt x="105424" y="44331"/>
                  </a:lnTo>
                  <a:lnTo>
                    <a:pt x="111774" y="50256"/>
                  </a:lnTo>
                  <a:lnTo>
                    <a:pt x="117904" y="56197"/>
                  </a:lnTo>
                  <a:lnTo>
                    <a:pt x="119935" y="59170"/>
                  </a:lnTo>
                  <a:lnTo>
                    <a:pt x="122192" y="65120"/>
                  </a:lnTo>
                  <a:lnTo>
                    <a:pt x="123463" y="74047"/>
                  </a:lnTo>
                  <a:lnTo>
                    <a:pt x="123839" y="82976"/>
                  </a:lnTo>
                  <a:lnTo>
                    <a:pt x="122900" y="85953"/>
                  </a:lnTo>
                  <a:lnTo>
                    <a:pt x="119210" y="91906"/>
                  </a:lnTo>
                  <a:lnTo>
                    <a:pt x="116295" y="96095"/>
                  </a:lnTo>
                  <a:lnTo>
                    <a:pt x="113902" y="97675"/>
                  </a:lnTo>
                  <a:lnTo>
                    <a:pt x="110322" y="99721"/>
                  </a:lnTo>
                  <a:lnTo>
                    <a:pt x="105951" y="102077"/>
                  </a:lnTo>
                  <a:lnTo>
                    <a:pt x="99068" y="104639"/>
                  </a:lnTo>
                  <a:lnTo>
                    <a:pt x="90511" y="107340"/>
                  </a:lnTo>
                  <a:lnTo>
                    <a:pt x="80837" y="110133"/>
                  </a:lnTo>
                  <a:lnTo>
                    <a:pt x="72404" y="111995"/>
                  </a:lnTo>
                  <a:lnTo>
                    <a:pt x="64797" y="113236"/>
                  </a:lnTo>
                  <a:lnTo>
                    <a:pt x="57741" y="114063"/>
                  </a:lnTo>
                  <a:lnTo>
                    <a:pt x="52046" y="114615"/>
                  </a:lnTo>
                  <a:lnTo>
                    <a:pt x="47256" y="114983"/>
                  </a:lnTo>
                  <a:lnTo>
                    <a:pt x="43071" y="115228"/>
                  </a:lnTo>
                  <a:lnTo>
                    <a:pt x="38297" y="116384"/>
                  </a:lnTo>
                  <a:lnTo>
                    <a:pt x="33129" y="118146"/>
                  </a:lnTo>
                  <a:lnTo>
                    <a:pt x="27700" y="120314"/>
                  </a:lnTo>
                  <a:lnTo>
                    <a:pt x="22096" y="121758"/>
                  </a:lnTo>
                  <a:lnTo>
                    <a:pt x="16376" y="122722"/>
                  </a:lnTo>
                  <a:lnTo>
                    <a:pt x="10578" y="123364"/>
                  </a:lnTo>
                  <a:lnTo>
                    <a:pt x="6713" y="124784"/>
                  </a:lnTo>
                  <a:lnTo>
                    <a:pt x="4136" y="126723"/>
                  </a:lnTo>
                  <a:lnTo>
                    <a:pt x="2418" y="129008"/>
                  </a:lnTo>
                  <a:lnTo>
                    <a:pt x="1273" y="131523"/>
                  </a:lnTo>
                  <a:lnTo>
                    <a:pt x="0" y="136964"/>
                  </a:lnTo>
                  <a:lnTo>
                    <a:pt x="653" y="139804"/>
                  </a:lnTo>
                  <a:lnTo>
                    <a:pt x="4024" y="145605"/>
                  </a:lnTo>
                  <a:lnTo>
                    <a:pt x="6184" y="151491"/>
                  </a:lnTo>
                  <a:lnTo>
                    <a:pt x="8136" y="158406"/>
                  </a:lnTo>
                  <a:lnTo>
                    <a:pt x="10046" y="163029"/>
                  </a:lnTo>
                  <a:lnTo>
                    <a:pt x="12311" y="168095"/>
                  </a:lnTo>
                  <a:lnTo>
                    <a:pt x="13821" y="173456"/>
                  </a:lnTo>
                  <a:lnTo>
                    <a:pt x="14828" y="179015"/>
                  </a:lnTo>
                  <a:lnTo>
                    <a:pt x="15499" y="184705"/>
                  </a:lnTo>
                  <a:lnTo>
                    <a:pt x="17931" y="195444"/>
                  </a:lnTo>
                  <a:lnTo>
                    <a:pt x="43631" y="294312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02" name="SMARTPenAnnotation584"/>
            <p:cNvSpPr/>
            <p:nvPr/>
          </p:nvSpPr>
          <p:spPr>
            <a:xfrm>
              <a:off x="1214437" y="1750218"/>
              <a:ext cx="53579" cy="151806"/>
            </a:xfrm>
            <a:custGeom>
              <a:avLst/>
              <a:gdLst/>
              <a:ahLst/>
              <a:cxnLst/>
              <a:rect l="0" t="0" r="0" b="0"/>
              <a:pathLst>
                <a:path w="53579" h="151806">
                  <a:moveTo>
                    <a:pt x="53578" y="0"/>
                  </a:moveTo>
                  <a:lnTo>
                    <a:pt x="32587" y="41982"/>
                  </a:lnTo>
                  <a:lnTo>
                    <a:pt x="29662" y="48824"/>
                  </a:lnTo>
                  <a:lnTo>
                    <a:pt x="26720" y="56362"/>
                  </a:lnTo>
                  <a:lnTo>
                    <a:pt x="23767" y="64364"/>
                  </a:lnTo>
                  <a:lnTo>
                    <a:pt x="20805" y="71683"/>
                  </a:lnTo>
                  <a:lnTo>
                    <a:pt x="17839" y="78546"/>
                  </a:lnTo>
                  <a:lnTo>
                    <a:pt x="14869" y="85106"/>
                  </a:lnTo>
                  <a:lnTo>
                    <a:pt x="12889" y="92456"/>
                  </a:lnTo>
                  <a:lnTo>
                    <a:pt x="11570" y="100333"/>
                  </a:lnTo>
                  <a:lnTo>
                    <a:pt x="10690" y="108561"/>
                  </a:lnTo>
                  <a:lnTo>
                    <a:pt x="9111" y="117022"/>
                  </a:lnTo>
                  <a:lnTo>
                    <a:pt x="7066" y="125640"/>
                  </a:lnTo>
                  <a:lnTo>
                    <a:pt x="0" y="151805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03" name="SMARTPenAnnotation585"/>
            <p:cNvSpPr/>
            <p:nvPr/>
          </p:nvSpPr>
          <p:spPr>
            <a:xfrm>
              <a:off x="1116210" y="2161142"/>
              <a:ext cx="62354" cy="98069"/>
            </a:xfrm>
            <a:custGeom>
              <a:avLst/>
              <a:gdLst/>
              <a:ahLst/>
              <a:cxnLst/>
              <a:rect l="0" t="0" r="0" b="0"/>
              <a:pathLst>
                <a:path w="62354" h="98069">
                  <a:moveTo>
                    <a:pt x="0" y="71279"/>
                  </a:moveTo>
                  <a:lnTo>
                    <a:pt x="0" y="36986"/>
                  </a:lnTo>
                  <a:lnTo>
                    <a:pt x="993" y="32542"/>
                  </a:lnTo>
                  <a:lnTo>
                    <a:pt x="2646" y="28587"/>
                  </a:lnTo>
                  <a:lnTo>
                    <a:pt x="4741" y="24959"/>
                  </a:lnTo>
                  <a:lnTo>
                    <a:pt x="7129" y="21547"/>
                  </a:lnTo>
                  <a:lnTo>
                    <a:pt x="9714" y="18281"/>
                  </a:lnTo>
                  <a:lnTo>
                    <a:pt x="12429" y="15111"/>
                  </a:lnTo>
                  <a:lnTo>
                    <a:pt x="15232" y="12006"/>
                  </a:lnTo>
                  <a:lnTo>
                    <a:pt x="20991" y="5910"/>
                  </a:lnTo>
                  <a:lnTo>
                    <a:pt x="23916" y="3887"/>
                  </a:lnTo>
                  <a:lnTo>
                    <a:pt x="26858" y="2539"/>
                  </a:lnTo>
                  <a:lnTo>
                    <a:pt x="29812" y="1640"/>
                  </a:lnTo>
                  <a:lnTo>
                    <a:pt x="32773" y="1040"/>
                  </a:lnTo>
                  <a:lnTo>
                    <a:pt x="35740" y="641"/>
                  </a:lnTo>
                  <a:lnTo>
                    <a:pt x="38709" y="375"/>
                  </a:lnTo>
                  <a:lnTo>
                    <a:pt x="41681" y="197"/>
                  </a:lnTo>
                  <a:lnTo>
                    <a:pt x="47630" y="0"/>
                  </a:lnTo>
                  <a:lnTo>
                    <a:pt x="50605" y="939"/>
                  </a:lnTo>
                  <a:lnTo>
                    <a:pt x="53580" y="2558"/>
                  </a:lnTo>
                  <a:lnTo>
                    <a:pt x="56556" y="4629"/>
                  </a:lnTo>
                  <a:lnTo>
                    <a:pt x="58540" y="7002"/>
                  </a:lnTo>
                  <a:lnTo>
                    <a:pt x="59863" y="9576"/>
                  </a:lnTo>
                  <a:lnTo>
                    <a:pt x="60745" y="12285"/>
                  </a:lnTo>
                  <a:lnTo>
                    <a:pt x="61333" y="16074"/>
                  </a:lnTo>
                  <a:lnTo>
                    <a:pt x="61724" y="20586"/>
                  </a:lnTo>
                  <a:lnTo>
                    <a:pt x="61986" y="25577"/>
                  </a:lnTo>
                  <a:lnTo>
                    <a:pt x="62276" y="39061"/>
                  </a:lnTo>
                  <a:lnTo>
                    <a:pt x="62353" y="46824"/>
                  </a:lnTo>
                  <a:lnTo>
                    <a:pt x="61413" y="55968"/>
                  </a:lnTo>
                  <a:lnTo>
                    <a:pt x="59794" y="66033"/>
                  </a:lnTo>
                  <a:lnTo>
                    <a:pt x="53579" y="98068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04" name="SMARTPenAnnotation586"/>
            <p:cNvSpPr/>
            <p:nvPr/>
          </p:nvSpPr>
          <p:spPr>
            <a:xfrm>
              <a:off x="1062632" y="2379442"/>
              <a:ext cx="71426" cy="263746"/>
            </a:xfrm>
            <a:custGeom>
              <a:avLst/>
              <a:gdLst/>
              <a:ahLst/>
              <a:cxnLst/>
              <a:rect l="0" t="0" r="0" b="0"/>
              <a:pathLst>
                <a:path w="71426" h="263746">
                  <a:moveTo>
                    <a:pt x="53578" y="40503"/>
                  </a:moveTo>
                  <a:lnTo>
                    <a:pt x="48838" y="31022"/>
                  </a:lnTo>
                  <a:lnTo>
                    <a:pt x="47442" y="27237"/>
                  </a:lnTo>
                  <a:lnTo>
                    <a:pt x="45890" y="20385"/>
                  </a:lnTo>
                  <a:lnTo>
                    <a:pt x="46468" y="17170"/>
                  </a:lnTo>
                  <a:lnTo>
                    <a:pt x="47846" y="14033"/>
                  </a:lnTo>
                  <a:lnTo>
                    <a:pt x="52446" y="6611"/>
                  </a:lnTo>
                  <a:lnTo>
                    <a:pt x="53816" y="5010"/>
                  </a:lnTo>
                  <a:lnTo>
                    <a:pt x="55721" y="2950"/>
                  </a:lnTo>
                  <a:lnTo>
                    <a:pt x="57983" y="585"/>
                  </a:lnTo>
                  <a:lnTo>
                    <a:pt x="60484" y="0"/>
                  </a:lnTo>
                  <a:lnTo>
                    <a:pt x="63143" y="603"/>
                  </a:lnTo>
                  <a:lnTo>
                    <a:pt x="65908" y="1996"/>
                  </a:lnTo>
                  <a:lnTo>
                    <a:pt x="67751" y="3918"/>
                  </a:lnTo>
                  <a:lnTo>
                    <a:pt x="68980" y="6191"/>
                  </a:lnTo>
                  <a:lnTo>
                    <a:pt x="70346" y="11363"/>
                  </a:lnTo>
                  <a:lnTo>
                    <a:pt x="70952" y="16968"/>
                  </a:lnTo>
                  <a:lnTo>
                    <a:pt x="71222" y="22767"/>
                  </a:lnTo>
                  <a:lnTo>
                    <a:pt x="71342" y="29644"/>
                  </a:lnTo>
                  <a:lnTo>
                    <a:pt x="71425" y="55916"/>
                  </a:lnTo>
                  <a:lnTo>
                    <a:pt x="70437" y="60700"/>
                  </a:lnTo>
                  <a:lnTo>
                    <a:pt x="68786" y="64882"/>
                  </a:lnTo>
                  <a:lnTo>
                    <a:pt x="66694" y="68662"/>
                  </a:lnTo>
                  <a:lnTo>
                    <a:pt x="65299" y="72174"/>
                  </a:lnTo>
                  <a:lnTo>
                    <a:pt x="63748" y="78722"/>
                  </a:lnTo>
                  <a:lnTo>
                    <a:pt x="63059" y="84940"/>
                  </a:lnTo>
                  <a:lnTo>
                    <a:pt x="62876" y="87987"/>
                  </a:lnTo>
                  <a:lnTo>
                    <a:pt x="61761" y="91011"/>
                  </a:lnTo>
                  <a:lnTo>
                    <a:pt x="60026" y="94018"/>
                  </a:lnTo>
                  <a:lnTo>
                    <a:pt x="54852" y="101234"/>
                  </a:lnTo>
                  <a:lnTo>
                    <a:pt x="53435" y="100834"/>
                  </a:lnTo>
                  <a:lnTo>
                    <a:pt x="51499" y="99575"/>
                  </a:lnTo>
                  <a:lnTo>
                    <a:pt x="46002" y="95166"/>
                  </a:lnTo>
                  <a:lnTo>
                    <a:pt x="46543" y="94805"/>
                  </a:lnTo>
                  <a:lnTo>
                    <a:pt x="47896" y="94563"/>
                  </a:lnTo>
                  <a:lnTo>
                    <a:pt x="49790" y="94402"/>
                  </a:lnTo>
                  <a:lnTo>
                    <a:pt x="51053" y="95288"/>
                  </a:lnTo>
                  <a:lnTo>
                    <a:pt x="51895" y="96870"/>
                  </a:lnTo>
                  <a:lnTo>
                    <a:pt x="52456" y="98917"/>
                  </a:lnTo>
                  <a:lnTo>
                    <a:pt x="53822" y="101274"/>
                  </a:lnTo>
                  <a:lnTo>
                    <a:pt x="55725" y="103837"/>
                  </a:lnTo>
                  <a:lnTo>
                    <a:pt x="57986" y="106538"/>
                  </a:lnTo>
                  <a:lnTo>
                    <a:pt x="58501" y="109331"/>
                  </a:lnTo>
                  <a:lnTo>
                    <a:pt x="57853" y="112185"/>
                  </a:lnTo>
                  <a:lnTo>
                    <a:pt x="56428" y="115080"/>
                  </a:lnTo>
                  <a:lnTo>
                    <a:pt x="56470" y="118002"/>
                  </a:lnTo>
                  <a:lnTo>
                    <a:pt x="57491" y="120942"/>
                  </a:lnTo>
                  <a:lnTo>
                    <a:pt x="59163" y="123895"/>
                  </a:lnTo>
                  <a:lnTo>
                    <a:pt x="61021" y="129821"/>
                  </a:lnTo>
                  <a:lnTo>
                    <a:pt x="61847" y="137747"/>
                  </a:lnTo>
                  <a:lnTo>
                    <a:pt x="62068" y="144028"/>
                  </a:lnTo>
                  <a:lnTo>
                    <a:pt x="62421" y="166014"/>
                  </a:lnTo>
                  <a:lnTo>
                    <a:pt x="61458" y="169817"/>
                  </a:lnTo>
                  <a:lnTo>
                    <a:pt x="59824" y="173345"/>
                  </a:lnTo>
                  <a:lnTo>
                    <a:pt x="57742" y="176689"/>
                  </a:lnTo>
                  <a:lnTo>
                    <a:pt x="55362" y="179911"/>
                  </a:lnTo>
                  <a:lnTo>
                    <a:pt x="52783" y="183051"/>
                  </a:lnTo>
                  <a:lnTo>
                    <a:pt x="50072" y="186136"/>
                  </a:lnTo>
                  <a:lnTo>
                    <a:pt x="47272" y="188194"/>
                  </a:lnTo>
                  <a:lnTo>
                    <a:pt x="44413" y="189565"/>
                  </a:lnTo>
                  <a:lnTo>
                    <a:pt x="41515" y="190479"/>
                  </a:lnTo>
                  <a:lnTo>
                    <a:pt x="39583" y="192081"/>
                  </a:lnTo>
                  <a:lnTo>
                    <a:pt x="38295" y="194141"/>
                  </a:lnTo>
                  <a:lnTo>
                    <a:pt x="37436" y="196506"/>
                  </a:lnTo>
                  <a:lnTo>
                    <a:pt x="35872" y="198083"/>
                  </a:lnTo>
                  <a:lnTo>
                    <a:pt x="33837" y="199134"/>
                  </a:lnTo>
                  <a:lnTo>
                    <a:pt x="31488" y="199835"/>
                  </a:lnTo>
                  <a:lnTo>
                    <a:pt x="28929" y="200303"/>
                  </a:lnTo>
                  <a:lnTo>
                    <a:pt x="26232" y="200614"/>
                  </a:lnTo>
                  <a:lnTo>
                    <a:pt x="23441" y="200822"/>
                  </a:lnTo>
                  <a:lnTo>
                    <a:pt x="20588" y="200960"/>
                  </a:lnTo>
                  <a:lnTo>
                    <a:pt x="14773" y="201114"/>
                  </a:lnTo>
                  <a:lnTo>
                    <a:pt x="11833" y="202147"/>
                  </a:lnTo>
                  <a:lnTo>
                    <a:pt x="8881" y="203828"/>
                  </a:lnTo>
                  <a:lnTo>
                    <a:pt x="5921" y="205941"/>
                  </a:lnTo>
                  <a:lnTo>
                    <a:pt x="3947" y="209334"/>
                  </a:lnTo>
                  <a:lnTo>
                    <a:pt x="2632" y="213580"/>
                  </a:lnTo>
                  <a:lnTo>
                    <a:pt x="1755" y="218396"/>
                  </a:lnTo>
                  <a:lnTo>
                    <a:pt x="780" y="226392"/>
                  </a:lnTo>
                  <a:lnTo>
                    <a:pt x="347" y="233253"/>
                  </a:lnTo>
                  <a:lnTo>
                    <a:pt x="231" y="236472"/>
                  </a:lnTo>
                  <a:lnTo>
                    <a:pt x="0" y="263745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05" name="SMARTPenAnnotation587"/>
            <p:cNvSpPr/>
            <p:nvPr/>
          </p:nvSpPr>
          <p:spPr>
            <a:xfrm>
              <a:off x="884039" y="2491382"/>
              <a:ext cx="107014" cy="383978"/>
            </a:xfrm>
            <a:custGeom>
              <a:avLst/>
              <a:gdLst/>
              <a:ahLst/>
              <a:cxnLst/>
              <a:rect l="0" t="0" r="0" b="0"/>
              <a:pathLst>
                <a:path w="107014" h="383978">
                  <a:moveTo>
                    <a:pt x="26789" y="0"/>
                  </a:moveTo>
                  <a:lnTo>
                    <a:pt x="26789" y="9481"/>
                  </a:lnTo>
                  <a:lnTo>
                    <a:pt x="27781" y="13266"/>
                  </a:lnTo>
                  <a:lnTo>
                    <a:pt x="29434" y="16782"/>
                  </a:lnTo>
                  <a:lnTo>
                    <a:pt x="31529" y="20118"/>
                  </a:lnTo>
                  <a:lnTo>
                    <a:pt x="33918" y="24326"/>
                  </a:lnTo>
                  <a:lnTo>
                    <a:pt x="39218" y="34294"/>
                  </a:lnTo>
                  <a:lnTo>
                    <a:pt x="43012" y="40722"/>
                  </a:lnTo>
                  <a:lnTo>
                    <a:pt x="52520" y="55802"/>
                  </a:lnTo>
                  <a:lnTo>
                    <a:pt x="56841" y="62998"/>
                  </a:lnTo>
                  <a:lnTo>
                    <a:pt x="60714" y="69780"/>
                  </a:lnTo>
                  <a:lnTo>
                    <a:pt x="64289" y="76286"/>
                  </a:lnTo>
                  <a:lnTo>
                    <a:pt x="83540" y="109144"/>
                  </a:lnTo>
                  <a:lnTo>
                    <a:pt x="88436" y="120388"/>
                  </a:lnTo>
                  <a:lnTo>
                    <a:pt x="91699" y="130860"/>
                  </a:lnTo>
                  <a:lnTo>
                    <a:pt x="93875" y="140818"/>
                  </a:lnTo>
                  <a:lnTo>
                    <a:pt x="96317" y="149442"/>
                  </a:lnTo>
                  <a:lnTo>
                    <a:pt x="98938" y="157175"/>
                  </a:lnTo>
                  <a:lnTo>
                    <a:pt x="101677" y="164314"/>
                  </a:lnTo>
                  <a:lnTo>
                    <a:pt x="103503" y="175027"/>
                  </a:lnTo>
                  <a:lnTo>
                    <a:pt x="104721" y="188123"/>
                  </a:lnTo>
                  <a:lnTo>
                    <a:pt x="106074" y="214579"/>
                  </a:lnTo>
                  <a:lnTo>
                    <a:pt x="106675" y="232952"/>
                  </a:lnTo>
                  <a:lnTo>
                    <a:pt x="107013" y="259192"/>
                  </a:lnTo>
                  <a:lnTo>
                    <a:pt x="106069" y="267053"/>
                  </a:lnTo>
                  <a:lnTo>
                    <a:pt x="104447" y="274278"/>
                  </a:lnTo>
                  <a:lnTo>
                    <a:pt x="102373" y="281078"/>
                  </a:lnTo>
                  <a:lnTo>
                    <a:pt x="99007" y="290573"/>
                  </a:lnTo>
                  <a:lnTo>
                    <a:pt x="89974" y="314352"/>
                  </a:lnTo>
                  <a:lnTo>
                    <a:pt x="85779" y="323670"/>
                  </a:lnTo>
                  <a:lnTo>
                    <a:pt x="81991" y="330874"/>
                  </a:lnTo>
                  <a:lnTo>
                    <a:pt x="78473" y="336669"/>
                  </a:lnTo>
                  <a:lnTo>
                    <a:pt x="69272" y="351045"/>
                  </a:lnTo>
                  <a:lnTo>
                    <a:pt x="64041" y="359045"/>
                  </a:lnTo>
                  <a:lnTo>
                    <a:pt x="59561" y="364379"/>
                  </a:lnTo>
                  <a:lnTo>
                    <a:pt x="55582" y="367935"/>
                  </a:lnTo>
                  <a:lnTo>
                    <a:pt x="51937" y="370306"/>
                  </a:lnTo>
                  <a:lnTo>
                    <a:pt x="48515" y="372879"/>
                  </a:lnTo>
                  <a:lnTo>
                    <a:pt x="45242" y="375586"/>
                  </a:lnTo>
                  <a:lnTo>
                    <a:pt x="42067" y="378383"/>
                  </a:lnTo>
                  <a:lnTo>
                    <a:pt x="37967" y="380247"/>
                  </a:lnTo>
                  <a:lnTo>
                    <a:pt x="33249" y="381491"/>
                  </a:lnTo>
                  <a:lnTo>
                    <a:pt x="28119" y="382319"/>
                  </a:lnTo>
                  <a:lnTo>
                    <a:pt x="23707" y="382872"/>
                  </a:lnTo>
                  <a:lnTo>
                    <a:pt x="19773" y="383240"/>
                  </a:lnTo>
                  <a:lnTo>
                    <a:pt x="0" y="383977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06" name="SMARTPenAnnotation588"/>
            <p:cNvSpPr/>
            <p:nvPr/>
          </p:nvSpPr>
          <p:spPr>
            <a:xfrm>
              <a:off x="821531" y="2500312"/>
              <a:ext cx="8930" cy="17860"/>
            </a:xfrm>
            <a:custGeom>
              <a:avLst/>
              <a:gdLst/>
              <a:ahLst/>
              <a:cxnLst/>
              <a:rect l="0" t="0" r="0" b="0"/>
              <a:pathLst>
                <a:path w="8930" h="17860">
                  <a:moveTo>
                    <a:pt x="8929" y="0"/>
                  </a:moveTo>
                  <a:lnTo>
                    <a:pt x="4189" y="0"/>
                  </a:lnTo>
                  <a:lnTo>
                    <a:pt x="2793" y="992"/>
                  </a:lnTo>
                  <a:lnTo>
                    <a:pt x="1862" y="2646"/>
                  </a:lnTo>
                  <a:lnTo>
                    <a:pt x="1241" y="4741"/>
                  </a:lnTo>
                  <a:lnTo>
                    <a:pt x="827" y="7129"/>
                  </a:lnTo>
                  <a:lnTo>
                    <a:pt x="551" y="9714"/>
                  </a:lnTo>
                  <a:lnTo>
                    <a:pt x="0" y="17859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07" name="SMARTPenAnnotation589"/>
            <p:cNvSpPr/>
            <p:nvPr/>
          </p:nvSpPr>
          <p:spPr>
            <a:xfrm>
              <a:off x="821531" y="2627093"/>
              <a:ext cx="62509" cy="60743"/>
            </a:xfrm>
            <a:custGeom>
              <a:avLst/>
              <a:gdLst/>
              <a:ahLst/>
              <a:cxnLst/>
              <a:rect l="0" t="0" r="0" b="0"/>
              <a:pathLst>
                <a:path w="62509" h="60743">
                  <a:moveTo>
                    <a:pt x="0" y="60742"/>
                  </a:moveTo>
                  <a:lnTo>
                    <a:pt x="0" y="22110"/>
                  </a:lnTo>
                  <a:lnTo>
                    <a:pt x="1984" y="19113"/>
                  </a:lnTo>
                  <a:lnTo>
                    <a:pt x="5291" y="16122"/>
                  </a:lnTo>
                  <a:lnTo>
                    <a:pt x="9481" y="13136"/>
                  </a:lnTo>
                  <a:lnTo>
                    <a:pt x="13266" y="10153"/>
                  </a:lnTo>
                  <a:lnTo>
                    <a:pt x="16781" y="7173"/>
                  </a:lnTo>
                  <a:lnTo>
                    <a:pt x="24812" y="0"/>
                  </a:lnTo>
                  <a:lnTo>
                    <a:pt x="26463" y="404"/>
                  </a:lnTo>
                  <a:lnTo>
                    <a:pt x="28556" y="1665"/>
                  </a:lnTo>
                  <a:lnTo>
                    <a:pt x="30944" y="3498"/>
                  </a:lnTo>
                  <a:lnTo>
                    <a:pt x="33527" y="5712"/>
                  </a:lnTo>
                  <a:lnTo>
                    <a:pt x="36242" y="8181"/>
                  </a:lnTo>
                  <a:lnTo>
                    <a:pt x="41904" y="13569"/>
                  </a:lnTo>
                  <a:lnTo>
                    <a:pt x="47728" y="19271"/>
                  </a:lnTo>
                  <a:lnTo>
                    <a:pt x="50670" y="23173"/>
                  </a:lnTo>
                  <a:lnTo>
                    <a:pt x="53624" y="27759"/>
                  </a:lnTo>
                  <a:lnTo>
                    <a:pt x="56585" y="32800"/>
                  </a:lnTo>
                  <a:lnTo>
                    <a:pt x="58559" y="37153"/>
                  </a:lnTo>
                  <a:lnTo>
                    <a:pt x="59875" y="41048"/>
                  </a:lnTo>
                  <a:lnTo>
                    <a:pt x="62508" y="51813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08" name="SMARTPenAnnotation590"/>
            <p:cNvSpPr/>
            <p:nvPr/>
          </p:nvSpPr>
          <p:spPr>
            <a:xfrm>
              <a:off x="857773" y="2903008"/>
              <a:ext cx="61985" cy="150946"/>
            </a:xfrm>
            <a:custGeom>
              <a:avLst/>
              <a:gdLst/>
              <a:ahLst/>
              <a:cxnLst/>
              <a:rect l="0" t="0" r="0" b="0"/>
              <a:pathLst>
                <a:path w="61985" h="150946">
                  <a:moveTo>
                    <a:pt x="61984" y="150945"/>
                  </a:moveTo>
                  <a:lnTo>
                    <a:pt x="52503" y="146204"/>
                  </a:lnTo>
                  <a:lnTo>
                    <a:pt x="48718" y="143815"/>
                  </a:lnTo>
                  <a:lnTo>
                    <a:pt x="45203" y="141231"/>
                  </a:lnTo>
                  <a:lnTo>
                    <a:pt x="41867" y="138516"/>
                  </a:lnTo>
                  <a:lnTo>
                    <a:pt x="38651" y="134721"/>
                  </a:lnTo>
                  <a:lnTo>
                    <a:pt x="35515" y="130207"/>
                  </a:lnTo>
                  <a:lnTo>
                    <a:pt x="32432" y="125213"/>
                  </a:lnTo>
                  <a:lnTo>
                    <a:pt x="29384" y="119900"/>
                  </a:lnTo>
                  <a:lnTo>
                    <a:pt x="23352" y="108704"/>
                  </a:lnTo>
                  <a:lnTo>
                    <a:pt x="20354" y="101949"/>
                  </a:lnTo>
                  <a:lnTo>
                    <a:pt x="17364" y="94468"/>
                  </a:lnTo>
                  <a:lnTo>
                    <a:pt x="14378" y="86504"/>
                  </a:lnTo>
                  <a:lnTo>
                    <a:pt x="11395" y="77227"/>
                  </a:lnTo>
                  <a:lnTo>
                    <a:pt x="8415" y="67073"/>
                  </a:lnTo>
                  <a:lnTo>
                    <a:pt x="5435" y="56335"/>
                  </a:lnTo>
                  <a:lnTo>
                    <a:pt x="3449" y="46199"/>
                  </a:lnTo>
                  <a:lnTo>
                    <a:pt x="2125" y="36466"/>
                  </a:lnTo>
                  <a:lnTo>
                    <a:pt x="654" y="19698"/>
                  </a:lnTo>
                  <a:lnTo>
                    <a:pt x="0" y="8938"/>
                  </a:lnTo>
                  <a:lnTo>
                    <a:pt x="817" y="5672"/>
                  </a:lnTo>
                  <a:lnTo>
                    <a:pt x="2355" y="3495"/>
                  </a:lnTo>
                  <a:lnTo>
                    <a:pt x="7211" y="0"/>
                  </a:lnTo>
                  <a:lnTo>
                    <a:pt x="7609" y="706"/>
                  </a:lnTo>
                  <a:lnTo>
                    <a:pt x="8052" y="4135"/>
                  </a:lnTo>
                  <a:lnTo>
                    <a:pt x="9162" y="7431"/>
                  </a:lnTo>
                  <a:lnTo>
                    <a:pt x="10895" y="11613"/>
                  </a:lnTo>
                  <a:lnTo>
                    <a:pt x="13042" y="16385"/>
                  </a:lnTo>
                  <a:lnTo>
                    <a:pt x="14473" y="21551"/>
                  </a:lnTo>
                  <a:lnTo>
                    <a:pt x="15427" y="26979"/>
                  </a:lnTo>
                  <a:lnTo>
                    <a:pt x="16064" y="32582"/>
                  </a:lnTo>
                  <a:lnTo>
                    <a:pt x="16488" y="38302"/>
                  </a:lnTo>
                  <a:lnTo>
                    <a:pt x="16770" y="44100"/>
                  </a:lnTo>
                  <a:lnTo>
                    <a:pt x="17085" y="55833"/>
                  </a:lnTo>
                  <a:lnTo>
                    <a:pt x="17336" y="133085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09" name="SMARTPenAnnotation591"/>
            <p:cNvSpPr/>
            <p:nvPr/>
          </p:nvSpPr>
          <p:spPr>
            <a:xfrm>
              <a:off x="678656" y="2911772"/>
              <a:ext cx="71438" cy="35025"/>
            </a:xfrm>
            <a:custGeom>
              <a:avLst/>
              <a:gdLst/>
              <a:ahLst/>
              <a:cxnLst/>
              <a:rect l="0" t="0" r="0" b="0"/>
              <a:pathLst>
                <a:path w="71438" h="35025">
                  <a:moveTo>
                    <a:pt x="0" y="35024"/>
                  </a:moveTo>
                  <a:lnTo>
                    <a:pt x="0" y="20803"/>
                  </a:lnTo>
                  <a:lnTo>
                    <a:pt x="992" y="15621"/>
                  </a:lnTo>
                  <a:lnTo>
                    <a:pt x="2646" y="11175"/>
                  </a:lnTo>
                  <a:lnTo>
                    <a:pt x="4740" y="7219"/>
                  </a:lnTo>
                  <a:lnTo>
                    <a:pt x="8121" y="4581"/>
                  </a:lnTo>
                  <a:lnTo>
                    <a:pt x="12359" y="2823"/>
                  </a:lnTo>
                  <a:lnTo>
                    <a:pt x="17169" y="1650"/>
                  </a:lnTo>
                  <a:lnTo>
                    <a:pt x="22360" y="869"/>
                  </a:lnTo>
                  <a:lnTo>
                    <a:pt x="27805" y="348"/>
                  </a:lnTo>
                  <a:lnTo>
                    <a:pt x="33419" y="0"/>
                  </a:lnTo>
                  <a:lnTo>
                    <a:pt x="39147" y="761"/>
                  </a:lnTo>
                  <a:lnTo>
                    <a:pt x="44949" y="2260"/>
                  </a:lnTo>
                  <a:lnTo>
                    <a:pt x="50802" y="4252"/>
                  </a:lnTo>
                  <a:lnTo>
                    <a:pt x="55696" y="5580"/>
                  </a:lnTo>
                  <a:lnTo>
                    <a:pt x="59951" y="6465"/>
                  </a:lnTo>
                  <a:lnTo>
                    <a:pt x="71437" y="8235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</p:grpSp>
      <p:grpSp>
        <p:nvGrpSpPr>
          <p:cNvPr id="121" name="مجموعة 120"/>
          <p:cNvGrpSpPr/>
          <p:nvPr/>
        </p:nvGrpSpPr>
        <p:grpSpPr>
          <a:xfrm>
            <a:off x="250031" y="3581358"/>
            <a:ext cx="580430" cy="1410338"/>
            <a:chOff x="250031" y="3581358"/>
            <a:chExt cx="580430" cy="1410338"/>
          </a:xfrm>
        </p:grpSpPr>
        <p:sp>
          <p:nvSpPr>
            <p:cNvPr id="112" name="SMARTPenAnnotation592"/>
            <p:cNvSpPr/>
            <p:nvPr/>
          </p:nvSpPr>
          <p:spPr>
            <a:xfrm>
              <a:off x="634007" y="3581358"/>
              <a:ext cx="196454" cy="169111"/>
            </a:xfrm>
            <a:custGeom>
              <a:avLst/>
              <a:gdLst/>
              <a:ahLst/>
              <a:cxnLst/>
              <a:rect l="0" t="0" r="0" b="0"/>
              <a:pathLst>
                <a:path w="196454" h="169111">
                  <a:moveTo>
                    <a:pt x="196453" y="142321"/>
                  </a:moveTo>
                  <a:lnTo>
                    <a:pt x="191713" y="147062"/>
                  </a:lnTo>
                  <a:lnTo>
                    <a:pt x="189324" y="148458"/>
                  </a:lnTo>
                  <a:lnTo>
                    <a:pt x="184025" y="150009"/>
                  </a:lnTo>
                  <a:lnTo>
                    <a:pt x="178362" y="153345"/>
                  </a:lnTo>
                  <a:lnTo>
                    <a:pt x="171382" y="158830"/>
                  </a:lnTo>
                  <a:lnTo>
                    <a:pt x="168825" y="158288"/>
                  </a:lnTo>
                  <a:lnTo>
                    <a:pt x="165136" y="156935"/>
                  </a:lnTo>
                  <a:lnTo>
                    <a:pt x="160693" y="155040"/>
                  </a:lnTo>
                  <a:lnTo>
                    <a:pt x="154753" y="151793"/>
                  </a:lnTo>
                  <a:lnTo>
                    <a:pt x="147818" y="147643"/>
                  </a:lnTo>
                  <a:lnTo>
                    <a:pt x="140217" y="142892"/>
                  </a:lnTo>
                  <a:lnTo>
                    <a:pt x="133166" y="136749"/>
                  </a:lnTo>
                  <a:lnTo>
                    <a:pt x="126480" y="129677"/>
                  </a:lnTo>
                  <a:lnTo>
                    <a:pt x="120039" y="121986"/>
                  </a:lnTo>
                  <a:lnTo>
                    <a:pt x="113760" y="112889"/>
                  </a:lnTo>
                  <a:lnTo>
                    <a:pt x="107590" y="102856"/>
                  </a:lnTo>
                  <a:lnTo>
                    <a:pt x="101493" y="92199"/>
                  </a:lnTo>
                  <a:lnTo>
                    <a:pt x="96435" y="84101"/>
                  </a:lnTo>
                  <a:lnTo>
                    <a:pt x="92072" y="77711"/>
                  </a:lnTo>
                  <a:lnTo>
                    <a:pt x="88170" y="72459"/>
                  </a:lnTo>
                  <a:lnTo>
                    <a:pt x="83585" y="64988"/>
                  </a:lnTo>
                  <a:lnTo>
                    <a:pt x="78544" y="56040"/>
                  </a:lnTo>
                  <a:lnTo>
                    <a:pt x="73199" y="46105"/>
                  </a:lnTo>
                  <a:lnTo>
                    <a:pt x="68643" y="38490"/>
                  </a:lnTo>
                  <a:lnTo>
                    <a:pt x="64614" y="32421"/>
                  </a:lnTo>
                  <a:lnTo>
                    <a:pt x="60935" y="27382"/>
                  </a:lnTo>
                  <a:lnTo>
                    <a:pt x="58483" y="23031"/>
                  </a:lnTo>
                  <a:lnTo>
                    <a:pt x="56848" y="19138"/>
                  </a:lnTo>
                  <a:lnTo>
                    <a:pt x="55758" y="15551"/>
                  </a:lnTo>
                  <a:lnTo>
                    <a:pt x="55032" y="12167"/>
                  </a:lnTo>
                  <a:lnTo>
                    <a:pt x="54547" y="8919"/>
                  </a:lnTo>
                  <a:lnTo>
                    <a:pt x="53770" y="1317"/>
                  </a:lnTo>
                  <a:lnTo>
                    <a:pt x="54698" y="694"/>
                  </a:lnTo>
                  <a:lnTo>
                    <a:pt x="58376" y="0"/>
                  </a:lnTo>
                  <a:lnTo>
                    <a:pt x="60745" y="808"/>
                  </a:lnTo>
                  <a:lnTo>
                    <a:pt x="66024" y="4351"/>
                  </a:lnTo>
                  <a:lnTo>
                    <a:pt x="67829" y="6685"/>
                  </a:lnTo>
                  <a:lnTo>
                    <a:pt x="69032" y="9233"/>
                  </a:lnTo>
                  <a:lnTo>
                    <a:pt x="69834" y="11924"/>
                  </a:lnTo>
                  <a:lnTo>
                    <a:pt x="73345" y="15702"/>
                  </a:lnTo>
                  <a:lnTo>
                    <a:pt x="78662" y="20205"/>
                  </a:lnTo>
                  <a:lnTo>
                    <a:pt x="85184" y="25192"/>
                  </a:lnTo>
                  <a:lnTo>
                    <a:pt x="90524" y="31493"/>
                  </a:lnTo>
                  <a:lnTo>
                    <a:pt x="95076" y="38670"/>
                  </a:lnTo>
                  <a:lnTo>
                    <a:pt x="99103" y="46431"/>
                  </a:lnTo>
                  <a:lnTo>
                    <a:pt x="103772" y="54582"/>
                  </a:lnTo>
                  <a:lnTo>
                    <a:pt x="108869" y="62993"/>
                  </a:lnTo>
                  <a:lnTo>
                    <a:pt x="114251" y="71576"/>
                  </a:lnTo>
                  <a:lnTo>
                    <a:pt x="117839" y="79283"/>
                  </a:lnTo>
                  <a:lnTo>
                    <a:pt x="120232" y="86405"/>
                  </a:lnTo>
                  <a:lnTo>
                    <a:pt x="121826" y="93138"/>
                  </a:lnTo>
                  <a:lnTo>
                    <a:pt x="122890" y="98618"/>
                  </a:lnTo>
                  <a:lnTo>
                    <a:pt x="123598" y="103264"/>
                  </a:lnTo>
                  <a:lnTo>
                    <a:pt x="124071" y="107354"/>
                  </a:lnTo>
                  <a:lnTo>
                    <a:pt x="123394" y="111072"/>
                  </a:lnTo>
                  <a:lnTo>
                    <a:pt x="121950" y="114543"/>
                  </a:lnTo>
                  <a:lnTo>
                    <a:pt x="119996" y="117849"/>
                  </a:lnTo>
                  <a:lnTo>
                    <a:pt x="118692" y="122038"/>
                  </a:lnTo>
                  <a:lnTo>
                    <a:pt x="117824" y="126815"/>
                  </a:lnTo>
                  <a:lnTo>
                    <a:pt x="117245" y="131983"/>
                  </a:lnTo>
                  <a:lnTo>
                    <a:pt x="115866" y="136422"/>
                  </a:lnTo>
                  <a:lnTo>
                    <a:pt x="113955" y="140372"/>
                  </a:lnTo>
                  <a:lnTo>
                    <a:pt x="111689" y="143999"/>
                  </a:lnTo>
                  <a:lnTo>
                    <a:pt x="108194" y="146416"/>
                  </a:lnTo>
                  <a:lnTo>
                    <a:pt x="103879" y="148027"/>
                  </a:lnTo>
                  <a:lnTo>
                    <a:pt x="99019" y="149102"/>
                  </a:lnTo>
                  <a:lnTo>
                    <a:pt x="93794" y="150811"/>
                  </a:lnTo>
                  <a:lnTo>
                    <a:pt x="88326" y="152942"/>
                  </a:lnTo>
                  <a:lnTo>
                    <a:pt x="82697" y="155355"/>
                  </a:lnTo>
                  <a:lnTo>
                    <a:pt x="71150" y="160682"/>
                  </a:lnTo>
                  <a:lnTo>
                    <a:pt x="65293" y="163491"/>
                  </a:lnTo>
                  <a:lnTo>
                    <a:pt x="58412" y="165364"/>
                  </a:lnTo>
                  <a:lnTo>
                    <a:pt x="50847" y="166613"/>
                  </a:lnTo>
                  <a:lnTo>
                    <a:pt x="42828" y="167445"/>
                  </a:lnTo>
                  <a:lnTo>
                    <a:pt x="34505" y="168000"/>
                  </a:lnTo>
                  <a:lnTo>
                    <a:pt x="25980" y="168370"/>
                  </a:lnTo>
                  <a:lnTo>
                    <a:pt x="0" y="169110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13" name="SMARTPenAnnotation593"/>
            <p:cNvSpPr/>
            <p:nvPr/>
          </p:nvSpPr>
          <p:spPr>
            <a:xfrm>
              <a:off x="526851" y="3616523"/>
              <a:ext cx="116087" cy="35720"/>
            </a:xfrm>
            <a:custGeom>
              <a:avLst/>
              <a:gdLst/>
              <a:ahLst/>
              <a:cxnLst/>
              <a:rect l="0" t="0" r="0" b="0"/>
              <a:pathLst>
                <a:path w="116087" h="35720">
                  <a:moveTo>
                    <a:pt x="0" y="0"/>
                  </a:moveTo>
                  <a:lnTo>
                    <a:pt x="4741" y="0"/>
                  </a:lnTo>
                  <a:lnTo>
                    <a:pt x="7129" y="992"/>
                  </a:lnTo>
                  <a:lnTo>
                    <a:pt x="9714" y="2646"/>
                  </a:lnTo>
                  <a:lnTo>
                    <a:pt x="12429" y="4741"/>
                  </a:lnTo>
                  <a:lnTo>
                    <a:pt x="16223" y="6137"/>
                  </a:lnTo>
                  <a:lnTo>
                    <a:pt x="20738" y="7068"/>
                  </a:lnTo>
                  <a:lnTo>
                    <a:pt x="25731" y="7688"/>
                  </a:lnTo>
                  <a:lnTo>
                    <a:pt x="31045" y="9094"/>
                  </a:lnTo>
                  <a:lnTo>
                    <a:pt x="36572" y="11024"/>
                  </a:lnTo>
                  <a:lnTo>
                    <a:pt x="42240" y="13302"/>
                  </a:lnTo>
                  <a:lnTo>
                    <a:pt x="49988" y="15814"/>
                  </a:lnTo>
                  <a:lnTo>
                    <a:pt x="59123" y="18480"/>
                  </a:lnTo>
                  <a:lnTo>
                    <a:pt x="69181" y="21250"/>
                  </a:lnTo>
                  <a:lnTo>
                    <a:pt x="77871" y="24088"/>
                  </a:lnTo>
                  <a:lnTo>
                    <a:pt x="85648" y="26973"/>
                  </a:lnTo>
                  <a:lnTo>
                    <a:pt x="116086" y="35719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14" name="SMARTPenAnnotation594"/>
            <p:cNvSpPr/>
            <p:nvPr/>
          </p:nvSpPr>
          <p:spPr>
            <a:xfrm>
              <a:off x="572562" y="3848737"/>
              <a:ext cx="131485" cy="230737"/>
            </a:xfrm>
            <a:custGeom>
              <a:avLst/>
              <a:gdLst/>
              <a:ahLst/>
              <a:cxnLst/>
              <a:rect l="0" t="0" r="0" b="0"/>
              <a:pathLst>
                <a:path w="131485" h="230737">
                  <a:moveTo>
                    <a:pt x="43586" y="17817"/>
                  </a:moveTo>
                  <a:lnTo>
                    <a:pt x="29365" y="17817"/>
                  </a:lnTo>
                  <a:lnTo>
                    <a:pt x="23191" y="16825"/>
                  </a:lnTo>
                  <a:lnTo>
                    <a:pt x="17091" y="15171"/>
                  </a:lnTo>
                  <a:lnTo>
                    <a:pt x="11040" y="13077"/>
                  </a:lnTo>
                  <a:lnTo>
                    <a:pt x="7006" y="10688"/>
                  </a:lnTo>
                  <a:lnTo>
                    <a:pt x="4316" y="8103"/>
                  </a:lnTo>
                  <a:lnTo>
                    <a:pt x="0" y="1567"/>
                  </a:lnTo>
                  <a:lnTo>
                    <a:pt x="638" y="1031"/>
                  </a:lnTo>
                  <a:lnTo>
                    <a:pt x="3993" y="435"/>
                  </a:lnTo>
                  <a:lnTo>
                    <a:pt x="6276" y="276"/>
                  </a:lnTo>
                  <a:lnTo>
                    <a:pt x="8791" y="170"/>
                  </a:lnTo>
                  <a:lnTo>
                    <a:pt x="15223" y="52"/>
                  </a:lnTo>
                  <a:lnTo>
                    <a:pt x="24696" y="0"/>
                  </a:lnTo>
                  <a:lnTo>
                    <a:pt x="29008" y="978"/>
                  </a:lnTo>
                  <a:lnTo>
                    <a:pt x="32875" y="2622"/>
                  </a:lnTo>
                  <a:lnTo>
                    <a:pt x="36446" y="4711"/>
                  </a:lnTo>
                  <a:lnTo>
                    <a:pt x="41802" y="6103"/>
                  </a:lnTo>
                  <a:lnTo>
                    <a:pt x="48350" y="7031"/>
                  </a:lnTo>
                  <a:lnTo>
                    <a:pt x="55692" y="7650"/>
                  </a:lnTo>
                  <a:lnTo>
                    <a:pt x="61578" y="9055"/>
                  </a:lnTo>
                  <a:lnTo>
                    <a:pt x="66495" y="10983"/>
                  </a:lnTo>
                  <a:lnTo>
                    <a:pt x="75596" y="15772"/>
                  </a:lnTo>
                  <a:lnTo>
                    <a:pt x="86255" y="21208"/>
                  </a:lnTo>
                  <a:lnTo>
                    <a:pt x="90884" y="24046"/>
                  </a:lnTo>
                  <a:lnTo>
                    <a:pt x="94962" y="26931"/>
                  </a:lnTo>
                  <a:lnTo>
                    <a:pt x="98672" y="29846"/>
                  </a:lnTo>
                  <a:lnTo>
                    <a:pt x="102138" y="32782"/>
                  </a:lnTo>
                  <a:lnTo>
                    <a:pt x="105441" y="35731"/>
                  </a:lnTo>
                  <a:lnTo>
                    <a:pt x="111757" y="41654"/>
                  </a:lnTo>
                  <a:lnTo>
                    <a:pt x="117871" y="47594"/>
                  </a:lnTo>
                  <a:lnTo>
                    <a:pt x="119898" y="50567"/>
                  </a:lnTo>
                  <a:lnTo>
                    <a:pt x="122151" y="56516"/>
                  </a:lnTo>
                  <a:lnTo>
                    <a:pt x="122752" y="60483"/>
                  </a:lnTo>
                  <a:lnTo>
                    <a:pt x="123152" y="65113"/>
                  </a:lnTo>
                  <a:lnTo>
                    <a:pt x="123419" y="70184"/>
                  </a:lnTo>
                  <a:lnTo>
                    <a:pt x="123716" y="81109"/>
                  </a:lnTo>
                  <a:lnTo>
                    <a:pt x="123906" y="99552"/>
                  </a:lnTo>
                  <a:lnTo>
                    <a:pt x="122930" y="102073"/>
                  </a:lnTo>
                  <a:lnTo>
                    <a:pt x="121286" y="103753"/>
                  </a:lnTo>
                  <a:lnTo>
                    <a:pt x="119199" y="104874"/>
                  </a:lnTo>
                  <a:lnTo>
                    <a:pt x="116815" y="106613"/>
                  </a:lnTo>
                  <a:lnTo>
                    <a:pt x="114233" y="108764"/>
                  </a:lnTo>
                  <a:lnTo>
                    <a:pt x="111520" y="111191"/>
                  </a:lnTo>
                  <a:lnTo>
                    <a:pt x="107727" y="112808"/>
                  </a:lnTo>
                  <a:lnTo>
                    <a:pt x="103214" y="113887"/>
                  </a:lnTo>
                  <a:lnTo>
                    <a:pt x="98221" y="114606"/>
                  </a:lnTo>
                  <a:lnTo>
                    <a:pt x="93900" y="115085"/>
                  </a:lnTo>
                  <a:lnTo>
                    <a:pt x="90027" y="115405"/>
                  </a:lnTo>
                  <a:lnTo>
                    <a:pt x="86453" y="115618"/>
                  </a:lnTo>
                  <a:lnTo>
                    <a:pt x="74544" y="115854"/>
                  </a:lnTo>
                  <a:lnTo>
                    <a:pt x="67201" y="115917"/>
                  </a:lnTo>
                  <a:lnTo>
                    <a:pt x="61314" y="114967"/>
                  </a:lnTo>
                  <a:lnTo>
                    <a:pt x="56397" y="113342"/>
                  </a:lnTo>
                  <a:lnTo>
                    <a:pt x="46117" y="108344"/>
                  </a:lnTo>
                  <a:lnTo>
                    <a:pt x="46265" y="108926"/>
                  </a:lnTo>
                  <a:lnTo>
                    <a:pt x="49076" y="112219"/>
                  </a:lnTo>
                  <a:lnTo>
                    <a:pt x="51215" y="113494"/>
                  </a:lnTo>
                  <a:lnTo>
                    <a:pt x="53633" y="114344"/>
                  </a:lnTo>
                  <a:lnTo>
                    <a:pt x="59902" y="115708"/>
                  </a:lnTo>
                  <a:lnTo>
                    <a:pt x="63405" y="115895"/>
                  </a:lnTo>
                  <a:lnTo>
                    <a:pt x="65729" y="115944"/>
                  </a:lnTo>
                  <a:lnTo>
                    <a:pt x="68270" y="116970"/>
                  </a:lnTo>
                  <a:lnTo>
                    <a:pt x="70956" y="118646"/>
                  </a:lnTo>
                  <a:lnTo>
                    <a:pt x="73739" y="120755"/>
                  </a:lnTo>
                  <a:lnTo>
                    <a:pt x="77578" y="123153"/>
                  </a:lnTo>
                  <a:lnTo>
                    <a:pt x="82123" y="125744"/>
                  </a:lnTo>
                  <a:lnTo>
                    <a:pt x="87136" y="128464"/>
                  </a:lnTo>
                  <a:lnTo>
                    <a:pt x="91471" y="131269"/>
                  </a:lnTo>
                  <a:lnTo>
                    <a:pt x="95353" y="134131"/>
                  </a:lnTo>
                  <a:lnTo>
                    <a:pt x="98933" y="137032"/>
                  </a:lnTo>
                  <a:lnTo>
                    <a:pt x="102312" y="138966"/>
                  </a:lnTo>
                  <a:lnTo>
                    <a:pt x="105557" y="140255"/>
                  </a:lnTo>
                  <a:lnTo>
                    <a:pt x="108713" y="141114"/>
                  </a:lnTo>
                  <a:lnTo>
                    <a:pt x="111808" y="142679"/>
                  </a:lnTo>
                  <a:lnTo>
                    <a:pt x="114864" y="144715"/>
                  </a:lnTo>
                  <a:lnTo>
                    <a:pt x="117894" y="147064"/>
                  </a:lnTo>
                  <a:lnTo>
                    <a:pt x="119914" y="149622"/>
                  </a:lnTo>
                  <a:lnTo>
                    <a:pt x="121260" y="152320"/>
                  </a:lnTo>
                  <a:lnTo>
                    <a:pt x="122158" y="155111"/>
                  </a:lnTo>
                  <a:lnTo>
                    <a:pt x="125801" y="160858"/>
                  </a:lnTo>
                  <a:lnTo>
                    <a:pt x="128162" y="163779"/>
                  </a:lnTo>
                  <a:lnTo>
                    <a:pt x="129735" y="167711"/>
                  </a:lnTo>
                  <a:lnTo>
                    <a:pt x="130785" y="172317"/>
                  </a:lnTo>
                  <a:lnTo>
                    <a:pt x="131484" y="177371"/>
                  </a:lnTo>
                  <a:lnTo>
                    <a:pt x="130958" y="181734"/>
                  </a:lnTo>
                  <a:lnTo>
                    <a:pt x="129615" y="185634"/>
                  </a:lnTo>
                  <a:lnTo>
                    <a:pt x="125072" y="194282"/>
                  </a:lnTo>
                  <a:lnTo>
                    <a:pt x="121804" y="198110"/>
                  </a:lnTo>
                  <a:lnTo>
                    <a:pt x="117045" y="203120"/>
                  </a:lnTo>
                  <a:lnTo>
                    <a:pt x="111622" y="208653"/>
                  </a:lnTo>
                  <a:lnTo>
                    <a:pt x="106803" y="211518"/>
                  </a:lnTo>
                  <a:lnTo>
                    <a:pt x="100613" y="214420"/>
                  </a:lnTo>
                  <a:lnTo>
                    <a:pt x="93511" y="217346"/>
                  </a:lnTo>
                  <a:lnTo>
                    <a:pt x="87783" y="219298"/>
                  </a:lnTo>
                  <a:lnTo>
                    <a:pt x="82973" y="220598"/>
                  </a:lnTo>
                  <a:lnTo>
                    <a:pt x="78773" y="221466"/>
                  </a:lnTo>
                  <a:lnTo>
                    <a:pt x="73990" y="223036"/>
                  </a:lnTo>
                  <a:lnTo>
                    <a:pt x="68816" y="225075"/>
                  </a:lnTo>
                  <a:lnTo>
                    <a:pt x="63382" y="227426"/>
                  </a:lnTo>
                  <a:lnTo>
                    <a:pt x="57776" y="228994"/>
                  </a:lnTo>
                  <a:lnTo>
                    <a:pt x="52054" y="230040"/>
                  </a:lnTo>
                  <a:lnTo>
                    <a:pt x="46255" y="230736"/>
                  </a:lnTo>
                  <a:lnTo>
                    <a:pt x="41396" y="230208"/>
                  </a:lnTo>
                  <a:lnTo>
                    <a:pt x="37165" y="228864"/>
                  </a:lnTo>
                  <a:lnTo>
                    <a:pt x="25727" y="223200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15" name="SMARTPenAnnotation595"/>
            <p:cNvSpPr/>
            <p:nvPr/>
          </p:nvSpPr>
          <p:spPr>
            <a:xfrm>
              <a:off x="794742" y="4027289"/>
              <a:ext cx="17860" cy="17860"/>
            </a:xfrm>
            <a:custGeom>
              <a:avLst/>
              <a:gdLst/>
              <a:ahLst/>
              <a:cxnLst/>
              <a:rect l="0" t="0" r="0" b="0"/>
              <a:pathLst>
                <a:path w="17860" h="17860">
                  <a:moveTo>
                    <a:pt x="0" y="0"/>
                  </a:moveTo>
                  <a:lnTo>
                    <a:pt x="17859" y="17859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16" name="SMARTPenAnnotation596"/>
            <p:cNvSpPr/>
            <p:nvPr/>
          </p:nvSpPr>
          <p:spPr>
            <a:xfrm>
              <a:off x="574129" y="4196953"/>
              <a:ext cx="68809" cy="453557"/>
            </a:xfrm>
            <a:custGeom>
              <a:avLst/>
              <a:gdLst/>
              <a:ahLst/>
              <a:cxnLst/>
              <a:rect l="0" t="0" r="0" b="0"/>
              <a:pathLst>
                <a:path w="68809" h="453557">
                  <a:moveTo>
                    <a:pt x="68808" y="0"/>
                  </a:moveTo>
                  <a:lnTo>
                    <a:pt x="68808" y="28679"/>
                  </a:lnTo>
                  <a:lnTo>
                    <a:pt x="66162" y="40527"/>
                  </a:lnTo>
                  <a:lnTo>
                    <a:pt x="64067" y="47854"/>
                  </a:lnTo>
                  <a:lnTo>
                    <a:pt x="62671" y="58692"/>
                  </a:lnTo>
                  <a:lnTo>
                    <a:pt x="61740" y="71870"/>
                  </a:lnTo>
                  <a:lnTo>
                    <a:pt x="60706" y="99411"/>
                  </a:lnTo>
                  <a:lnTo>
                    <a:pt x="60246" y="121573"/>
                  </a:lnTo>
                  <a:lnTo>
                    <a:pt x="59131" y="134627"/>
                  </a:lnTo>
                  <a:lnTo>
                    <a:pt x="57396" y="149282"/>
                  </a:lnTo>
                  <a:lnTo>
                    <a:pt x="55247" y="165005"/>
                  </a:lnTo>
                  <a:lnTo>
                    <a:pt x="52822" y="179457"/>
                  </a:lnTo>
                  <a:lnTo>
                    <a:pt x="50213" y="193060"/>
                  </a:lnTo>
                  <a:lnTo>
                    <a:pt x="44669" y="218757"/>
                  </a:lnTo>
                  <a:lnTo>
                    <a:pt x="38897" y="243408"/>
                  </a:lnTo>
                  <a:lnTo>
                    <a:pt x="35969" y="262482"/>
                  </a:lnTo>
                  <a:lnTo>
                    <a:pt x="30070" y="312781"/>
                  </a:lnTo>
                  <a:lnTo>
                    <a:pt x="24131" y="345442"/>
                  </a:lnTo>
                  <a:lnTo>
                    <a:pt x="16203" y="382100"/>
                  </a:lnTo>
                  <a:lnTo>
                    <a:pt x="6949" y="421420"/>
                  </a:lnTo>
                  <a:lnTo>
                    <a:pt x="780" y="449619"/>
                  </a:lnTo>
                  <a:lnTo>
                    <a:pt x="0" y="453556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17" name="SMARTPenAnnotation597"/>
            <p:cNvSpPr/>
            <p:nvPr/>
          </p:nvSpPr>
          <p:spPr>
            <a:xfrm>
              <a:off x="619194" y="4573817"/>
              <a:ext cx="102877" cy="128919"/>
            </a:xfrm>
            <a:custGeom>
              <a:avLst/>
              <a:gdLst/>
              <a:ahLst/>
              <a:cxnLst/>
              <a:rect l="0" t="0" r="0" b="0"/>
              <a:pathLst>
                <a:path w="102877" h="128919">
                  <a:moveTo>
                    <a:pt x="0" y="101074"/>
                  </a:moveTo>
                  <a:lnTo>
                    <a:pt x="13687" y="84227"/>
                  </a:lnTo>
                  <a:lnTo>
                    <a:pt x="22992" y="74397"/>
                  </a:lnTo>
                  <a:lnTo>
                    <a:pt x="32172" y="65859"/>
                  </a:lnTo>
                  <a:lnTo>
                    <a:pt x="41269" y="58183"/>
                  </a:lnTo>
                  <a:lnTo>
                    <a:pt x="48325" y="51082"/>
                  </a:lnTo>
                  <a:lnTo>
                    <a:pt x="54022" y="44363"/>
                  </a:lnTo>
                  <a:lnTo>
                    <a:pt x="58812" y="37899"/>
                  </a:lnTo>
                  <a:lnTo>
                    <a:pt x="64134" y="28071"/>
                  </a:lnTo>
                  <a:lnTo>
                    <a:pt x="67491" y="20396"/>
                  </a:lnTo>
                  <a:lnTo>
                    <a:pt x="72291" y="13678"/>
                  </a:lnTo>
                  <a:lnTo>
                    <a:pt x="76944" y="10497"/>
                  </a:lnTo>
                  <a:lnTo>
                    <a:pt x="83023" y="7384"/>
                  </a:lnTo>
                  <a:lnTo>
                    <a:pt x="99945" y="0"/>
                  </a:lnTo>
                  <a:lnTo>
                    <a:pt x="101333" y="387"/>
                  </a:lnTo>
                  <a:lnTo>
                    <a:pt x="102259" y="1636"/>
                  </a:lnTo>
                  <a:lnTo>
                    <a:pt x="102876" y="3462"/>
                  </a:lnTo>
                  <a:lnTo>
                    <a:pt x="99004" y="20252"/>
                  </a:lnTo>
                  <a:lnTo>
                    <a:pt x="94234" y="33127"/>
                  </a:lnTo>
                  <a:lnTo>
                    <a:pt x="87815" y="47448"/>
                  </a:lnTo>
                  <a:lnTo>
                    <a:pt x="66601" y="90905"/>
                  </a:lnTo>
                  <a:lnTo>
                    <a:pt x="62237" y="97700"/>
                  </a:lnTo>
                  <a:lnTo>
                    <a:pt x="57343" y="104216"/>
                  </a:lnTo>
                  <a:lnTo>
                    <a:pt x="52096" y="110543"/>
                  </a:lnTo>
                  <a:lnTo>
                    <a:pt x="47606" y="116745"/>
                  </a:lnTo>
                  <a:lnTo>
                    <a:pt x="43620" y="122865"/>
                  </a:lnTo>
                  <a:lnTo>
                    <a:pt x="39978" y="128918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18" name="SMARTPenAnnotation598"/>
            <p:cNvSpPr/>
            <p:nvPr/>
          </p:nvSpPr>
          <p:spPr>
            <a:xfrm>
              <a:off x="491132" y="4572000"/>
              <a:ext cx="27545" cy="60291"/>
            </a:xfrm>
            <a:custGeom>
              <a:avLst/>
              <a:gdLst/>
              <a:ahLst/>
              <a:cxnLst/>
              <a:rect l="0" t="0" r="0" b="0"/>
              <a:pathLst>
                <a:path w="27545" h="60291">
                  <a:moveTo>
                    <a:pt x="27544" y="60290"/>
                  </a:moveTo>
                  <a:lnTo>
                    <a:pt x="26189" y="54727"/>
                  </a:lnTo>
                  <a:lnTo>
                    <a:pt x="23413" y="42438"/>
                  </a:lnTo>
                  <a:lnTo>
                    <a:pt x="20328" y="26137"/>
                  </a:lnTo>
                  <a:lnTo>
                    <a:pt x="19505" y="20401"/>
                  </a:lnTo>
                  <a:lnTo>
                    <a:pt x="15945" y="11382"/>
                  </a:lnTo>
                  <a:lnTo>
                    <a:pt x="13607" y="7588"/>
                  </a:lnTo>
                  <a:lnTo>
                    <a:pt x="11056" y="5058"/>
                  </a:lnTo>
                  <a:lnTo>
                    <a:pt x="8363" y="3372"/>
                  </a:lnTo>
                  <a:lnTo>
                    <a:pt x="0" y="0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19" name="SMARTPenAnnotation599"/>
            <p:cNvSpPr/>
            <p:nvPr/>
          </p:nvSpPr>
          <p:spPr>
            <a:xfrm>
              <a:off x="250031" y="4991695"/>
              <a:ext cx="1" cy="1"/>
            </a:xfrm>
            <a:custGeom>
              <a:avLst/>
              <a:gdLst/>
              <a:ahLst/>
              <a:cxnLst/>
              <a:rect l="0" t="0" r="0" b="0"/>
              <a:pathLst>
                <a:path w="1" h="1">
                  <a:moveTo>
                    <a:pt x="0" y="0"/>
                  </a:moveTo>
                  <a:close/>
                </a:path>
              </a:pathLst>
            </a:custGeom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</p:grpSp>
      <p:grpSp>
        <p:nvGrpSpPr>
          <p:cNvPr id="139" name="مجموعة 138"/>
          <p:cNvGrpSpPr/>
          <p:nvPr/>
        </p:nvGrpSpPr>
        <p:grpSpPr>
          <a:xfrm>
            <a:off x="7483078" y="2009179"/>
            <a:ext cx="1312261" cy="2098300"/>
            <a:chOff x="7483078" y="2009179"/>
            <a:chExt cx="1312261" cy="2098300"/>
          </a:xfrm>
        </p:grpSpPr>
        <p:sp>
          <p:nvSpPr>
            <p:cNvPr id="122" name="SMARTPenAnnotation600"/>
            <p:cNvSpPr/>
            <p:nvPr/>
          </p:nvSpPr>
          <p:spPr>
            <a:xfrm>
              <a:off x="8599289" y="2090135"/>
              <a:ext cx="196050" cy="222655"/>
            </a:xfrm>
            <a:custGeom>
              <a:avLst/>
              <a:gdLst/>
              <a:ahLst/>
              <a:cxnLst/>
              <a:rect l="0" t="0" r="0" b="0"/>
              <a:pathLst>
                <a:path w="196050" h="222655">
                  <a:moveTo>
                    <a:pt x="178593" y="222654"/>
                  </a:moveTo>
                  <a:lnTo>
                    <a:pt x="173853" y="213173"/>
                  </a:lnTo>
                  <a:lnTo>
                    <a:pt x="171464" y="209388"/>
                  </a:lnTo>
                  <a:lnTo>
                    <a:pt x="166165" y="202536"/>
                  </a:lnTo>
                  <a:lnTo>
                    <a:pt x="163148" y="196184"/>
                  </a:lnTo>
                  <a:lnTo>
                    <a:pt x="162343" y="193101"/>
                  </a:lnTo>
                  <a:lnTo>
                    <a:pt x="160815" y="189061"/>
                  </a:lnTo>
                  <a:lnTo>
                    <a:pt x="158804" y="184384"/>
                  </a:lnTo>
                  <a:lnTo>
                    <a:pt x="156470" y="179281"/>
                  </a:lnTo>
                  <a:lnTo>
                    <a:pt x="153923" y="172903"/>
                  </a:lnTo>
                  <a:lnTo>
                    <a:pt x="148447" y="157878"/>
                  </a:lnTo>
                  <a:lnTo>
                    <a:pt x="144605" y="148712"/>
                  </a:lnTo>
                  <a:lnTo>
                    <a:pt x="140059" y="138633"/>
                  </a:lnTo>
                  <a:lnTo>
                    <a:pt x="135045" y="127944"/>
                  </a:lnTo>
                  <a:lnTo>
                    <a:pt x="131702" y="118835"/>
                  </a:lnTo>
                  <a:lnTo>
                    <a:pt x="129473" y="110777"/>
                  </a:lnTo>
                  <a:lnTo>
                    <a:pt x="127987" y="103421"/>
                  </a:lnTo>
                  <a:lnTo>
                    <a:pt x="126996" y="96532"/>
                  </a:lnTo>
                  <a:lnTo>
                    <a:pt x="126336" y="89955"/>
                  </a:lnTo>
                  <a:lnTo>
                    <a:pt x="125896" y="83587"/>
                  </a:lnTo>
                  <a:lnTo>
                    <a:pt x="127586" y="75372"/>
                  </a:lnTo>
                  <a:lnTo>
                    <a:pt x="130698" y="65927"/>
                  </a:lnTo>
                  <a:lnTo>
                    <a:pt x="134757" y="55661"/>
                  </a:lnTo>
                  <a:lnTo>
                    <a:pt x="137463" y="46833"/>
                  </a:lnTo>
                  <a:lnTo>
                    <a:pt x="139267" y="38963"/>
                  </a:lnTo>
                  <a:lnTo>
                    <a:pt x="140470" y="31733"/>
                  </a:lnTo>
                  <a:lnTo>
                    <a:pt x="142264" y="25920"/>
                  </a:lnTo>
                  <a:lnTo>
                    <a:pt x="144452" y="21052"/>
                  </a:lnTo>
                  <a:lnTo>
                    <a:pt x="146903" y="16815"/>
                  </a:lnTo>
                  <a:lnTo>
                    <a:pt x="149528" y="12999"/>
                  </a:lnTo>
                  <a:lnTo>
                    <a:pt x="155092" y="6112"/>
                  </a:lnTo>
                  <a:lnTo>
                    <a:pt x="157965" y="3878"/>
                  </a:lnTo>
                  <a:lnTo>
                    <a:pt x="163803" y="1397"/>
                  </a:lnTo>
                  <a:lnTo>
                    <a:pt x="169705" y="294"/>
                  </a:lnTo>
                  <a:lnTo>
                    <a:pt x="172667" y="0"/>
                  </a:lnTo>
                  <a:lnTo>
                    <a:pt x="174643" y="796"/>
                  </a:lnTo>
                  <a:lnTo>
                    <a:pt x="175959" y="2319"/>
                  </a:lnTo>
                  <a:lnTo>
                    <a:pt x="176838" y="4326"/>
                  </a:lnTo>
                  <a:lnTo>
                    <a:pt x="180459" y="9202"/>
                  </a:lnTo>
                  <a:lnTo>
                    <a:pt x="182813" y="11892"/>
                  </a:lnTo>
                  <a:lnTo>
                    <a:pt x="184383" y="14677"/>
                  </a:lnTo>
                  <a:lnTo>
                    <a:pt x="186128" y="20418"/>
                  </a:lnTo>
                  <a:lnTo>
                    <a:pt x="189549" y="26276"/>
                  </a:lnTo>
                  <a:lnTo>
                    <a:pt x="191851" y="29227"/>
                  </a:lnTo>
                  <a:lnTo>
                    <a:pt x="194407" y="35153"/>
                  </a:lnTo>
                  <a:lnTo>
                    <a:pt x="195089" y="38122"/>
                  </a:lnTo>
                  <a:lnTo>
                    <a:pt x="195543" y="43078"/>
                  </a:lnTo>
                  <a:lnTo>
                    <a:pt x="195847" y="49358"/>
                  </a:lnTo>
                  <a:lnTo>
                    <a:pt x="196049" y="56522"/>
                  </a:lnTo>
                  <a:lnTo>
                    <a:pt x="195192" y="63282"/>
                  </a:lnTo>
                  <a:lnTo>
                    <a:pt x="193628" y="69773"/>
                  </a:lnTo>
                  <a:lnTo>
                    <a:pt x="191593" y="76085"/>
                  </a:lnTo>
                  <a:lnTo>
                    <a:pt x="187259" y="84261"/>
                  </a:lnTo>
                  <a:lnTo>
                    <a:pt x="181394" y="93681"/>
                  </a:lnTo>
                  <a:lnTo>
                    <a:pt x="174508" y="103930"/>
                  </a:lnTo>
                  <a:lnTo>
                    <a:pt x="168924" y="112747"/>
                  </a:lnTo>
                  <a:lnTo>
                    <a:pt x="164210" y="120609"/>
                  </a:lnTo>
                  <a:lnTo>
                    <a:pt x="160074" y="127835"/>
                  </a:lnTo>
                  <a:lnTo>
                    <a:pt x="156326" y="133644"/>
                  </a:lnTo>
                  <a:lnTo>
                    <a:pt x="152834" y="138509"/>
                  </a:lnTo>
                  <a:lnTo>
                    <a:pt x="149514" y="142745"/>
                  </a:lnTo>
                  <a:lnTo>
                    <a:pt x="145317" y="146561"/>
                  </a:lnTo>
                  <a:lnTo>
                    <a:pt x="140534" y="150097"/>
                  </a:lnTo>
                  <a:lnTo>
                    <a:pt x="135361" y="153447"/>
                  </a:lnTo>
                  <a:lnTo>
                    <a:pt x="129928" y="156672"/>
                  </a:lnTo>
                  <a:lnTo>
                    <a:pt x="124322" y="159814"/>
                  </a:lnTo>
                  <a:lnTo>
                    <a:pt x="118600" y="162901"/>
                  </a:lnTo>
                  <a:lnTo>
                    <a:pt x="113793" y="163967"/>
                  </a:lnTo>
                  <a:lnTo>
                    <a:pt x="109597" y="163685"/>
                  </a:lnTo>
                  <a:lnTo>
                    <a:pt x="105806" y="162505"/>
                  </a:lnTo>
                  <a:lnTo>
                    <a:pt x="102288" y="161719"/>
                  </a:lnTo>
                  <a:lnTo>
                    <a:pt x="98949" y="161195"/>
                  </a:lnTo>
                  <a:lnTo>
                    <a:pt x="95732" y="160845"/>
                  </a:lnTo>
                  <a:lnTo>
                    <a:pt x="91602" y="159620"/>
                  </a:lnTo>
                  <a:lnTo>
                    <a:pt x="86865" y="157811"/>
                  </a:lnTo>
                  <a:lnTo>
                    <a:pt x="81722" y="155612"/>
                  </a:lnTo>
                  <a:lnTo>
                    <a:pt x="77302" y="153155"/>
                  </a:lnTo>
                  <a:lnTo>
                    <a:pt x="73363" y="150524"/>
                  </a:lnTo>
                  <a:lnTo>
                    <a:pt x="69744" y="147778"/>
                  </a:lnTo>
                  <a:lnTo>
                    <a:pt x="66340" y="143963"/>
                  </a:lnTo>
                  <a:lnTo>
                    <a:pt x="63078" y="139436"/>
                  </a:lnTo>
                  <a:lnTo>
                    <a:pt x="59911" y="134433"/>
                  </a:lnTo>
                  <a:lnTo>
                    <a:pt x="55816" y="130105"/>
                  </a:lnTo>
                  <a:lnTo>
                    <a:pt x="51101" y="126228"/>
                  </a:lnTo>
                  <a:lnTo>
                    <a:pt x="45974" y="122651"/>
                  </a:lnTo>
                  <a:lnTo>
                    <a:pt x="42555" y="119274"/>
                  </a:lnTo>
                  <a:lnTo>
                    <a:pt x="40276" y="116031"/>
                  </a:lnTo>
                  <a:lnTo>
                    <a:pt x="38757" y="112877"/>
                  </a:lnTo>
                  <a:lnTo>
                    <a:pt x="35759" y="109781"/>
                  </a:lnTo>
                  <a:lnTo>
                    <a:pt x="31777" y="106726"/>
                  </a:lnTo>
                  <a:lnTo>
                    <a:pt x="27138" y="103696"/>
                  </a:lnTo>
                  <a:lnTo>
                    <a:pt x="23053" y="100685"/>
                  </a:lnTo>
                  <a:lnTo>
                    <a:pt x="19337" y="97685"/>
                  </a:lnTo>
                  <a:lnTo>
                    <a:pt x="15868" y="94693"/>
                  </a:lnTo>
                  <a:lnTo>
                    <a:pt x="13555" y="91706"/>
                  </a:lnTo>
                  <a:lnTo>
                    <a:pt x="10986" y="85741"/>
                  </a:lnTo>
                  <a:lnTo>
                    <a:pt x="9308" y="83754"/>
                  </a:lnTo>
                  <a:lnTo>
                    <a:pt x="7197" y="82429"/>
                  </a:lnTo>
                  <a:lnTo>
                    <a:pt x="0" y="79779"/>
                  </a:lnTo>
                </a:path>
              </a:pathLst>
            </a:custGeom>
            <a:ln w="3810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23" name="SMARTPenAnnotation601"/>
            <p:cNvSpPr/>
            <p:nvPr/>
          </p:nvSpPr>
          <p:spPr>
            <a:xfrm>
              <a:off x="8599289" y="2009179"/>
              <a:ext cx="44649" cy="71439"/>
            </a:xfrm>
            <a:custGeom>
              <a:avLst/>
              <a:gdLst/>
              <a:ahLst/>
              <a:cxnLst/>
              <a:rect l="0" t="0" r="0" b="0"/>
              <a:pathLst>
                <a:path w="44649" h="71439">
                  <a:moveTo>
                    <a:pt x="0" y="0"/>
                  </a:moveTo>
                  <a:lnTo>
                    <a:pt x="20991" y="20991"/>
                  </a:lnTo>
                  <a:lnTo>
                    <a:pt x="22923" y="24908"/>
                  </a:lnTo>
                  <a:lnTo>
                    <a:pt x="24212" y="29504"/>
                  </a:lnTo>
                  <a:lnTo>
                    <a:pt x="25071" y="34552"/>
                  </a:lnTo>
                  <a:lnTo>
                    <a:pt x="27628" y="39902"/>
                  </a:lnTo>
                  <a:lnTo>
                    <a:pt x="31317" y="45453"/>
                  </a:lnTo>
                  <a:lnTo>
                    <a:pt x="35761" y="51138"/>
                  </a:lnTo>
                  <a:lnTo>
                    <a:pt x="38724" y="55920"/>
                  </a:lnTo>
                  <a:lnTo>
                    <a:pt x="40698" y="60100"/>
                  </a:lnTo>
                  <a:lnTo>
                    <a:pt x="44648" y="71438"/>
                  </a:lnTo>
                </a:path>
              </a:pathLst>
            </a:custGeom>
            <a:ln w="3810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24" name="SMARTPenAnnotation602"/>
            <p:cNvSpPr/>
            <p:nvPr/>
          </p:nvSpPr>
          <p:spPr>
            <a:xfrm>
              <a:off x="8376046" y="2233663"/>
              <a:ext cx="159231" cy="293014"/>
            </a:xfrm>
            <a:custGeom>
              <a:avLst/>
              <a:gdLst/>
              <a:ahLst/>
              <a:cxnLst/>
              <a:rect l="0" t="0" r="0" b="0"/>
              <a:pathLst>
                <a:path w="159231" h="293014">
                  <a:moveTo>
                    <a:pt x="62508" y="7688"/>
                  </a:moveTo>
                  <a:lnTo>
                    <a:pt x="53027" y="2948"/>
                  </a:lnTo>
                  <a:lnTo>
                    <a:pt x="51227" y="1551"/>
                  </a:lnTo>
                  <a:lnTo>
                    <a:pt x="51018" y="620"/>
                  </a:lnTo>
                  <a:lnTo>
                    <a:pt x="51872" y="0"/>
                  </a:lnTo>
                  <a:lnTo>
                    <a:pt x="53433" y="578"/>
                  </a:lnTo>
                  <a:lnTo>
                    <a:pt x="57813" y="3867"/>
                  </a:lnTo>
                  <a:lnTo>
                    <a:pt x="60370" y="5141"/>
                  </a:lnTo>
                  <a:lnTo>
                    <a:pt x="63067" y="5990"/>
                  </a:lnTo>
                  <a:lnTo>
                    <a:pt x="65858" y="6556"/>
                  </a:lnTo>
                  <a:lnTo>
                    <a:pt x="68710" y="7925"/>
                  </a:lnTo>
                  <a:lnTo>
                    <a:pt x="71604" y="9831"/>
                  </a:lnTo>
                  <a:lnTo>
                    <a:pt x="74525" y="12093"/>
                  </a:lnTo>
                  <a:lnTo>
                    <a:pt x="78457" y="14593"/>
                  </a:lnTo>
                  <a:lnTo>
                    <a:pt x="83063" y="17253"/>
                  </a:lnTo>
                  <a:lnTo>
                    <a:pt x="88117" y="20018"/>
                  </a:lnTo>
                  <a:lnTo>
                    <a:pt x="92479" y="22853"/>
                  </a:lnTo>
                  <a:lnTo>
                    <a:pt x="96380" y="25736"/>
                  </a:lnTo>
                  <a:lnTo>
                    <a:pt x="99972" y="28649"/>
                  </a:lnTo>
                  <a:lnTo>
                    <a:pt x="103359" y="31584"/>
                  </a:lnTo>
                  <a:lnTo>
                    <a:pt x="106609" y="34533"/>
                  </a:lnTo>
                  <a:lnTo>
                    <a:pt x="109768" y="37491"/>
                  </a:lnTo>
                  <a:lnTo>
                    <a:pt x="112866" y="41447"/>
                  </a:lnTo>
                  <a:lnTo>
                    <a:pt x="115924" y="46069"/>
                  </a:lnTo>
                  <a:lnTo>
                    <a:pt x="118955" y="51135"/>
                  </a:lnTo>
                  <a:lnTo>
                    <a:pt x="121967" y="55504"/>
                  </a:lnTo>
                  <a:lnTo>
                    <a:pt x="124968" y="59409"/>
                  </a:lnTo>
                  <a:lnTo>
                    <a:pt x="127961" y="63005"/>
                  </a:lnTo>
                  <a:lnTo>
                    <a:pt x="131940" y="67386"/>
                  </a:lnTo>
                  <a:lnTo>
                    <a:pt x="141654" y="77546"/>
                  </a:lnTo>
                  <a:lnTo>
                    <a:pt x="145037" y="83033"/>
                  </a:lnTo>
                  <a:lnTo>
                    <a:pt x="147294" y="88676"/>
                  </a:lnTo>
                  <a:lnTo>
                    <a:pt x="148797" y="94422"/>
                  </a:lnTo>
                  <a:lnTo>
                    <a:pt x="150792" y="100237"/>
                  </a:lnTo>
                  <a:lnTo>
                    <a:pt x="153114" y="106099"/>
                  </a:lnTo>
                  <a:lnTo>
                    <a:pt x="155654" y="111990"/>
                  </a:lnTo>
                  <a:lnTo>
                    <a:pt x="157348" y="116910"/>
                  </a:lnTo>
                  <a:lnTo>
                    <a:pt x="159230" y="125023"/>
                  </a:lnTo>
                  <a:lnTo>
                    <a:pt x="158740" y="130560"/>
                  </a:lnTo>
                  <a:lnTo>
                    <a:pt x="157420" y="137228"/>
                  </a:lnTo>
                  <a:lnTo>
                    <a:pt x="155548" y="144649"/>
                  </a:lnTo>
                  <a:lnTo>
                    <a:pt x="154301" y="150589"/>
                  </a:lnTo>
                  <a:lnTo>
                    <a:pt x="153469" y="155542"/>
                  </a:lnTo>
                  <a:lnTo>
                    <a:pt x="152914" y="159835"/>
                  </a:lnTo>
                  <a:lnTo>
                    <a:pt x="151552" y="163690"/>
                  </a:lnTo>
                  <a:lnTo>
                    <a:pt x="147393" y="170619"/>
                  </a:lnTo>
                  <a:lnTo>
                    <a:pt x="144895" y="172863"/>
                  </a:lnTo>
                  <a:lnTo>
                    <a:pt x="142237" y="174359"/>
                  </a:lnTo>
                  <a:lnTo>
                    <a:pt x="139474" y="175357"/>
                  </a:lnTo>
                  <a:lnTo>
                    <a:pt x="135646" y="176022"/>
                  </a:lnTo>
                  <a:lnTo>
                    <a:pt x="131111" y="176465"/>
                  </a:lnTo>
                  <a:lnTo>
                    <a:pt x="126103" y="176761"/>
                  </a:lnTo>
                  <a:lnTo>
                    <a:pt x="112600" y="177089"/>
                  </a:lnTo>
                  <a:lnTo>
                    <a:pt x="104833" y="177177"/>
                  </a:lnTo>
                  <a:lnTo>
                    <a:pt x="98662" y="176243"/>
                  </a:lnTo>
                  <a:lnTo>
                    <a:pt x="93556" y="174628"/>
                  </a:lnTo>
                  <a:lnTo>
                    <a:pt x="82973" y="169648"/>
                  </a:lnTo>
                  <a:lnTo>
                    <a:pt x="78879" y="166321"/>
                  </a:lnTo>
                  <a:lnTo>
                    <a:pt x="76399" y="164045"/>
                  </a:lnTo>
                  <a:lnTo>
                    <a:pt x="73753" y="162528"/>
                  </a:lnTo>
                  <a:lnTo>
                    <a:pt x="70997" y="161516"/>
                  </a:lnTo>
                  <a:lnTo>
                    <a:pt x="68168" y="160842"/>
                  </a:lnTo>
                  <a:lnTo>
                    <a:pt x="67273" y="161384"/>
                  </a:lnTo>
                  <a:lnTo>
                    <a:pt x="67670" y="162738"/>
                  </a:lnTo>
                  <a:lnTo>
                    <a:pt x="70694" y="167300"/>
                  </a:lnTo>
                  <a:lnTo>
                    <a:pt x="71218" y="172830"/>
                  </a:lnTo>
                  <a:lnTo>
                    <a:pt x="72284" y="174338"/>
                  </a:lnTo>
                  <a:lnTo>
                    <a:pt x="73986" y="175342"/>
                  </a:lnTo>
                  <a:lnTo>
                    <a:pt x="76113" y="176012"/>
                  </a:lnTo>
                  <a:lnTo>
                    <a:pt x="78523" y="178443"/>
                  </a:lnTo>
                  <a:lnTo>
                    <a:pt x="81123" y="182048"/>
                  </a:lnTo>
                  <a:lnTo>
                    <a:pt x="85664" y="190353"/>
                  </a:lnTo>
                  <a:lnTo>
                    <a:pt x="87683" y="197352"/>
                  </a:lnTo>
                  <a:lnTo>
                    <a:pt x="88221" y="202592"/>
                  </a:lnTo>
                  <a:lnTo>
                    <a:pt x="88579" y="209061"/>
                  </a:lnTo>
                  <a:lnTo>
                    <a:pt x="88979" y="223195"/>
                  </a:lnTo>
                  <a:lnTo>
                    <a:pt x="89255" y="249768"/>
                  </a:lnTo>
                  <a:lnTo>
                    <a:pt x="88277" y="254403"/>
                  </a:lnTo>
                  <a:lnTo>
                    <a:pt x="86632" y="259477"/>
                  </a:lnTo>
                  <a:lnTo>
                    <a:pt x="84545" y="264844"/>
                  </a:lnTo>
                  <a:lnTo>
                    <a:pt x="79578" y="273454"/>
                  </a:lnTo>
                  <a:lnTo>
                    <a:pt x="76865" y="277138"/>
                  </a:lnTo>
                  <a:lnTo>
                    <a:pt x="74063" y="279595"/>
                  </a:lnTo>
                  <a:lnTo>
                    <a:pt x="71204" y="281233"/>
                  </a:lnTo>
                  <a:lnTo>
                    <a:pt x="68306" y="282325"/>
                  </a:lnTo>
                  <a:lnTo>
                    <a:pt x="65381" y="284045"/>
                  </a:lnTo>
                  <a:lnTo>
                    <a:pt x="62439" y="286184"/>
                  </a:lnTo>
                  <a:lnTo>
                    <a:pt x="55329" y="292005"/>
                  </a:lnTo>
                  <a:lnTo>
                    <a:pt x="51710" y="292801"/>
                  </a:lnTo>
                  <a:lnTo>
                    <a:pt x="49357" y="293013"/>
                  </a:lnTo>
                  <a:lnTo>
                    <a:pt x="45803" y="292163"/>
                  </a:lnTo>
                  <a:lnTo>
                    <a:pt x="41450" y="290604"/>
                  </a:lnTo>
                  <a:lnTo>
                    <a:pt x="36562" y="288572"/>
                  </a:lnTo>
                  <a:lnTo>
                    <a:pt x="32312" y="287218"/>
                  </a:lnTo>
                  <a:lnTo>
                    <a:pt x="28487" y="286314"/>
                  </a:lnTo>
                  <a:lnTo>
                    <a:pt x="24945" y="285712"/>
                  </a:lnTo>
                  <a:lnTo>
                    <a:pt x="21591" y="283326"/>
                  </a:lnTo>
                  <a:lnTo>
                    <a:pt x="18363" y="279752"/>
                  </a:lnTo>
                  <a:lnTo>
                    <a:pt x="15219" y="275384"/>
                  </a:lnTo>
                  <a:lnTo>
                    <a:pt x="12131" y="271480"/>
                  </a:lnTo>
                  <a:lnTo>
                    <a:pt x="9080" y="267886"/>
                  </a:lnTo>
                  <a:lnTo>
                    <a:pt x="0" y="257719"/>
                  </a:lnTo>
                </a:path>
              </a:pathLst>
            </a:custGeom>
            <a:ln w="3810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25" name="SMARTPenAnnotation603"/>
            <p:cNvSpPr/>
            <p:nvPr/>
          </p:nvSpPr>
          <p:spPr>
            <a:xfrm>
              <a:off x="8554640" y="2571750"/>
              <a:ext cx="8931" cy="26790"/>
            </a:xfrm>
            <a:custGeom>
              <a:avLst/>
              <a:gdLst/>
              <a:ahLst/>
              <a:cxnLst/>
              <a:rect l="0" t="0" r="0" b="0"/>
              <a:pathLst>
                <a:path w="8931" h="26790">
                  <a:moveTo>
                    <a:pt x="0" y="0"/>
                  </a:moveTo>
                  <a:lnTo>
                    <a:pt x="2646" y="5291"/>
                  </a:lnTo>
                  <a:lnTo>
                    <a:pt x="8930" y="26789"/>
                  </a:lnTo>
                </a:path>
              </a:pathLst>
            </a:custGeom>
            <a:ln w="3810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26" name="SMARTPenAnnotation604"/>
            <p:cNvSpPr/>
            <p:nvPr/>
          </p:nvSpPr>
          <p:spPr>
            <a:xfrm>
              <a:off x="8038269" y="2687835"/>
              <a:ext cx="272788" cy="363985"/>
            </a:xfrm>
            <a:custGeom>
              <a:avLst/>
              <a:gdLst/>
              <a:ahLst/>
              <a:cxnLst/>
              <a:rect l="0" t="0" r="0" b="0"/>
              <a:pathLst>
                <a:path w="272788" h="363985">
                  <a:moveTo>
                    <a:pt x="257410" y="0"/>
                  </a:moveTo>
                  <a:lnTo>
                    <a:pt x="272787" y="0"/>
                  </a:lnTo>
                  <a:lnTo>
                    <a:pt x="272622" y="993"/>
                  </a:lnTo>
                  <a:lnTo>
                    <a:pt x="268643" y="7130"/>
                  </a:lnTo>
                  <a:lnTo>
                    <a:pt x="266030" y="16224"/>
                  </a:lnTo>
                  <a:lnTo>
                    <a:pt x="261903" y="25732"/>
                  </a:lnTo>
                  <a:lnTo>
                    <a:pt x="256761" y="36572"/>
                  </a:lnTo>
                  <a:lnTo>
                    <a:pt x="254001" y="42241"/>
                  </a:lnTo>
                  <a:lnTo>
                    <a:pt x="250177" y="48005"/>
                  </a:lnTo>
                  <a:lnTo>
                    <a:pt x="245643" y="53831"/>
                  </a:lnTo>
                  <a:lnTo>
                    <a:pt x="240635" y="59700"/>
                  </a:lnTo>
                  <a:lnTo>
                    <a:pt x="235313" y="66589"/>
                  </a:lnTo>
                  <a:lnTo>
                    <a:pt x="229780" y="74159"/>
                  </a:lnTo>
                  <a:lnTo>
                    <a:pt x="224108" y="82181"/>
                  </a:lnTo>
                  <a:lnTo>
                    <a:pt x="218341" y="89515"/>
                  </a:lnTo>
                  <a:lnTo>
                    <a:pt x="212513" y="96387"/>
                  </a:lnTo>
                  <a:lnTo>
                    <a:pt x="206643" y="102954"/>
                  </a:lnTo>
                  <a:lnTo>
                    <a:pt x="200745" y="110308"/>
                  </a:lnTo>
                  <a:lnTo>
                    <a:pt x="194829" y="118187"/>
                  </a:lnTo>
                  <a:lnTo>
                    <a:pt x="182964" y="134879"/>
                  </a:lnTo>
                  <a:lnTo>
                    <a:pt x="171075" y="152220"/>
                  </a:lnTo>
                  <a:lnTo>
                    <a:pt x="157190" y="168949"/>
                  </a:lnTo>
                  <a:lnTo>
                    <a:pt x="115303" y="216641"/>
                  </a:lnTo>
                  <a:lnTo>
                    <a:pt x="95203" y="240669"/>
                  </a:lnTo>
                  <a:lnTo>
                    <a:pt x="76842" y="263634"/>
                  </a:lnTo>
                  <a:lnTo>
                    <a:pt x="47181" y="301718"/>
                  </a:lnTo>
                  <a:lnTo>
                    <a:pt x="30691" y="321951"/>
                  </a:lnTo>
                  <a:lnTo>
                    <a:pt x="25897" y="328736"/>
                  </a:lnTo>
                  <a:lnTo>
                    <a:pt x="20570" y="338920"/>
                  </a:lnTo>
                  <a:lnTo>
                    <a:pt x="20142" y="343025"/>
                  </a:lnTo>
                  <a:lnTo>
                    <a:pt x="20849" y="346754"/>
                  </a:lnTo>
                  <a:lnTo>
                    <a:pt x="24371" y="355127"/>
                  </a:lnTo>
                  <a:lnTo>
                    <a:pt x="26644" y="355814"/>
                  </a:lnTo>
                  <a:lnTo>
                    <a:pt x="34463" y="356577"/>
                  </a:lnTo>
                  <a:lnTo>
                    <a:pt x="39325" y="355789"/>
                  </a:lnTo>
                  <a:lnTo>
                    <a:pt x="44551" y="354271"/>
                  </a:lnTo>
                  <a:lnTo>
                    <a:pt x="50020" y="352267"/>
                  </a:lnTo>
                  <a:lnTo>
                    <a:pt x="57635" y="349938"/>
                  </a:lnTo>
                  <a:lnTo>
                    <a:pt x="76679" y="344706"/>
                  </a:lnTo>
                  <a:lnTo>
                    <a:pt x="85328" y="341921"/>
                  </a:lnTo>
                  <a:lnTo>
                    <a:pt x="93080" y="339072"/>
                  </a:lnTo>
                  <a:lnTo>
                    <a:pt x="100232" y="336181"/>
                  </a:lnTo>
                  <a:lnTo>
                    <a:pt x="106984" y="333262"/>
                  </a:lnTo>
                  <a:lnTo>
                    <a:pt x="119778" y="327372"/>
                  </a:lnTo>
                  <a:lnTo>
                    <a:pt x="138137" y="318478"/>
                  </a:lnTo>
                  <a:lnTo>
                    <a:pt x="144161" y="316498"/>
                  </a:lnTo>
                  <a:lnTo>
                    <a:pt x="150161" y="315179"/>
                  </a:lnTo>
                  <a:lnTo>
                    <a:pt x="156144" y="314299"/>
                  </a:lnTo>
                  <a:lnTo>
                    <a:pt x="162118" y="312720"/>
                  </a:lnTo>
                  <a:lnTo>
                    <a:pt x="168085" y="310676"/>
                  </a:lnTo>
                  <a:lnTo>
                    <a:pt x="174048" y="308320"/>
                  </a:lnTo>
                  <a:lnTo>
                    <a:pt x="180999" y="304766"/>
                  </a:lnTo>
                  <a:lnTo>
                    <a:pt x="188610" y="300412"/>
                  </a:lnTo>
                  <a:lnTo>
                    <a:pt x="196660" y="295525"/>
                  </a:lnTo>
                  <a:lnTo>
                    <a:pt x="203020" y="292267"/>
                  </a:lnTo>
                  <a:lnTo>
                    <a:pt x="208252" y="290095"/>
                  </a:lnTo>
                  <a:lnTo>
                    <a:pt x="212732" y="288647"/>
                  </a:lnTo>
                  <a:lnTo>
                    <a:pt x="215718" y="288673"/>
                  </a:lnTo>
                  <a:lnTo>
                    <a:pt x="217710" y="289684"/>
                  </a:lnTo>
                  <a:lnTo>
                    <a:pt x="220905" y="293693"/>
                  </a:lnTo>
                  <a:lnTo>
                    <a:pt x="213404" y="299533"/>
                  </a:lnTo>
                  <a:lnTo>
                    <a:pt x="207237" y="303869"/>
                  </a:lnTo>
                  <a:lnTo>
                    <a:pt x="201142" y="307751"/>
                  </a:lnTo>
                  <a:lnTo>
                    <a:pt x="195092" y="311332"/>
                  </a:lnTo>
                  <a:lnTo>
                    <a:pt x="189076" y="314711"/>
                  </a:lnTo>
                  <a:lnTo>
                    <a:pt x="177100" y="321111"/>
                  </a:lnTo>
                  <a:lnTo>
                    <a:pt x="153242" y="333305"/>
                  </a:lnTo>
                  <a:lnTo>
                    <a:pt x="143316" y="337297"/>
                  </a:lnTo>
                  <a:lnTo>
                    <a:pt x="116413" y="347025"/>
                  </a:lnTo>
                  <a:lnTo>
                    <a:pt x="102888" y="351405"/>
                  </a:lnTo>
                  <a:lnTo>
                    <a:pt x="89903" y="355317"/>
                  </a:lnTo>
                  <a:lnTo>
                    <a:pt x="77278" y="358917"/>
                  </a:lnTo>
                  <a:lnTo>
                    <a:pt x="67869" y="361317"/>
                  </a:lnTo>
                  <a:lnTo>
                    <a:pt x="60604" y="362917"/>
                  </a:lnTo>
                  <a:lnTo>
                    <a:pt x="54768" y="363984"/>
                  </a:lnTo>
                  <a:lnTo>
                    <a:pt x="48894" y="363703"/>
                  </a:lnTo>
                  <a:lnTo>
                    <a:pt x="42993" y="362524"/>
                  </a:lnTo>
                  <a:lnTo>
                    <a:pt x="37075" y="360745"/>
                  </a:lnTo>
                  <a:lnTo>
                    <a:pt x="31145" y="359559"/>
                  </a:lnTo>
                  <a:lnTo>
                    <a:pt x="25207" y="358769"/>
                  </a:lnTo>
                  <a:lnTo>
                    <a:pt x="19265" y="358242"/>
                  </a:lnTo>
                  <a:lnTo>
                    <a:pt x="15302" y="355906"/>
                  </a:lnTo>
                  <a:lnTo>
                    <a:pt x="12662" y="352365"/>
                  </a:lnTo>
                  <a:lnTo>
                    <a:pt x="8735" y="344130"/>
                  </a:lnTo>
                  <a:lnTo>
                    <a:pt x="3682" y="337163"/>
                  </a:lnTo>
                  <a:lnTo>
                    <a:pt x="1938" y="332924"/>
                  </a:lnTo>
                  <a:lnTo>
                    <a:pt x="0" y="322922"/>
                  </a:lnTo>
                  <a:lnTo>
                    <a:pt x="475" y="318469"/>
                  </a:lnTo>
                  <a:lnTo>
                    <a:pt x="1784" y="314508"/>
                  </a:lnTo>
                  <a:lnTo>
                    <a:pt x="3650" y="310875"/>
                  </a:lnTo>
                  <a:lnTo>
                    <a:pt x="5884" y="301508"/>
                  </a:lnTo>
                  <a:lnTo>
                    <a:pt x="8367" y="288318"/>
                  </a:lnTo>
                  <a:lnTo>
                    <a:pt x="11014" y="272579"/>
                  </a:lnTo>
                  <a:lnTo>
                    <a:pt x="14764" y="259110"/>
                  </a:lnTo>
                  <a:lnTo>
                    <a:pt x="19247" y="247155"/>
                  </a:lnTo>
                  <a:lnTo>
                    <a:pt x="24221" y="236207"/>
                  </a:lnTo>
                  <a:lnTo>
                    <a:pt x="27537" y="227917"/>
                  </a:lnTo>
                  <a:lnTo>
                    <a:pt x="29747" y="221398"/>
                  </a:lnTo>
                  <a:lnTo>
                    <a:pt x="34168" y="205383"/>
                  </a:lnTo>
                </a:path>
              </a:pathLst>
            </a:custGeom>
            <a:ln w="3810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27" name="SMARTPenAnnotation605"/>
            <p:cNvSpPr/>
            <p:nvPr/>
          </p:nvSpPr>
          <p:spPr>
            <a:xfrm>
              <a:off x="7590234" y="3214687"/>
              <a:ext cx="330382" cy="489617"/>
            </a:xfrm>
            <a:custGeom>
              <a:avLst/>
              <a:gdLst/>
              <a:ahLst/>
              <a:cxnLst/>
              <a:rect l="0" t="0" r="0" b="0"/>
              <a:pathLst>
                <a:path w="330382" h="489617">
                  <a:moveTo>
                    <a:pt x="205383" y="0"/>
                  </a:moveTo>
                  <a:lnTo>
                    <a:pt x="218685" y="13302"/>
                  </a:lnTo>
                  <a:lnTo>
                    <a:pt x="220204" y="15814"/>
                  </a:lnTo>
                  <a:lnTo>
                    <a:pt x="221892" y="21250"/>
                  </a:lnTo>
                  <a:lnTo>
                    <a:pt x="228295" y="27065"/>
                  </a:lnTo>
                  <a:lnTo>
                    <a:pt x="238517" y="34910"/>
                  </a:lnTo>
                  <a:lnTo>
                    <a:pt x="251285" y="44110"/>
                  </a:lnTo>
                  <a:lnTo>
                    <a:pt x="260789" y="51234"/>
                  </a:lnTo>
                  <a:lnTo>
                    <a:pt x="268117" y="56977"/>
                  </a:lnTo>
                  <a:lnTo>
                    <a:pt x="273995" y="61797"/>
                  </a:lnTo>
                  <a:lnTo>
                    <a:pt x="279898" y="66003"/>
                  </a:lnTo>
                  <a:lnTo>
                    <a:pt x="285817" y="69798"/>
                  </a:lnTo>
                  <a:lnTo>
                    <a:pt x="291748" y="73321"/>
                  </a:lnTo>
                  <a:lnTo>
                    <a:pt x="297686" y="78646"/>
                  </a:lnTo>
                  <a:lnTo>
                    <a:pt x="303629" y="85173"/>
                  </a:lnTo>
                  <a:lnTo>
                    <a:pt x="309576" y="92501"/>
                  </a:lnTo>
                  <a:lnTo>
                    <a:pt x="318828" y="105935"/>
                  </a:lnTo>
                  <a:lnTo>
                    <a:pt x="322685" y="112295"/>
                  </a:lnTo>
                  <a:lnTo>
                    <a:pt x="326971" y="124654"/>
                  </a:lnTo>
                  <a:lnTo>
                    <a:pt x="328875" y="136761"/>
                  </a:lnTo>
                  <a:lnTo>
                    <a:pt x="329722" y="148757"/>
                  </a:lnTo>
                  <a:lnTo>
                    <a:pt x="330098" y="160703"/>
                  </a:lnTo>
                  <a:lnTo>
                    <a:pt x="330339" y="189281"/>
                  </a:lnTo>
                  <a:lnTo>
                    <a:pt x="330381" y="214833"/>
                  </a:lnTo>
                  <a:lnTo>
                    <a:pt x="329394" y="223589"/>
                  </a:lnTo>
                  <a:lnTo>
                    <a:pt x="327744" y="232404"/>
                  </a:lnTo>
                  <a:lnTo>
                    <a:pt x="325653" y="241256"/>
                  </a:lnTo>
                  <a:lnTo>
                    <a:pt x="321282" y="253111"/>
                  </a:lnTo>
                  <a:lnTo>
                    <a:pt x="315391" y="266967"/>
                  </a:lnTo>
                  <a:lnTo>
                    <a:pt x="308487" y="282158"/>
                  </a:lnTo>
                  <a:lnTo>
                    <a:pt x="300908" y="297246"/>
                  </a:lnTo>
                  <a:lnTo>
                    <a:pt x="292879" y="312265"/>
                  </a:lnTo>
                  <a:lnTo>
                    <a:pt x="284549" y="327239"/>
                  </a:lnTo>
                  <a:lnTo>
                    <a:pt x="277012" y="340199"/>
                  </a:lnTo>
                  <a:lnTo>
                    <a:pt x="257915" y="371667"/>
                  </a:lnTo>
                  <a:lnTo>
                    <a:pt x="253303" y="379739"/>
                  </a:lnTo>
                  <a:lnTo>
                    <a:pt x="244540" y="394991"/>
                  </a:lnTo>
                  <a:lnTo>
                    <a:pt x="234031" y="411692"/>
                  </a:lnTo>
                  <a:lnTo>
                    <a:pt x="225391" y="423745"/>
                  </a:lnTo>
                  <a:lnTo>
                    <a:pt x="217252" y="433401"/>
                  </a:lnTo>
                  <a:lnTo>
                    <a:pt x="207020" y="444308"/>
                  </a:lnTo>
                  <a:lnTo>
                    <a:pt x="201513" y="449002"/>
                  </a:lnTo>
                  <a:lnTo>
                    <a:pt x="195858" y="453124"/>
                  </a:lnTo>
                  <a:lnTo>
                    <a:pt x="190103" y="456864"/>
                  </a:lnTo>
                  <a:lnTo>
                    <a:pt x="181063" y="466311"/>
                  </a:lnTo>
                  <a:lnTo>
                    <a:pt x="177263" y="471608"/>
                  </a:lnTo>
                  <a:lnTo>
                    <a:pt x="173738" y="475140"/>
                  </a:lnTo>
                  <a:lnTo>
                    <a:pt x="170396" y="477494"/>
                  </a:lnTo>
                  <a:lnTo>
                    <a:pt x="153162" y="486013"/>
                  </a:lnTo>
                  <a:lnTo>
                    <a:pt x="144801" y="488858"/>
                  </a:lnTo>
                  <a:lnTo>
                    <a:pt x="141183" y="489616"/>
                  </a:lnTo>
                  <a:lnTo>
                    <a:pt x="137778" y="489129"/>
                  </a:lnTo>
                  <a:lnTo>
                    <a:pt x="134516" y="487813"/>
                  </a:lnTo>
                  <a:lnTo>
                    <a:pt x="126892" y="483311"/>
                  </a:lnTo>
                  <a:lnTo>
                    <a:pt x="123204" y="482696"/>
                  </a:lnTo>
                  <a:lnTo>
                    <a:pt x="117492" y="482300"/>
                  </a:lnTo>
                  <a:lnTo>
                    <a:pt x="111762" y="477492"/>
                  </a:lnTo>
                  <a:lnTo>
                    <a:pt x="103780" y="469783"/>
                  </a:lnTo>
                  <a:lnTo>
                    <a:pt x="95132" y="461215"/>
                  </a:lnTo>
                  <a:lnTo>
                    <a:pt x="92195" y="459281"/>
                  </a:lnTo>
                  <a:lnTo>
                    <a:pt x="82120" y="455923"/>
                  </a:lnTo>
                  <a:lnTo>
                    <a:pt x="75855" y="450349"/>
                  </a:lnTo>
                  <a:lnTo>
                    <a:pt x="67448" y="443241"/>
                  </a:lnTo>
                  <a:lnTo>
                    <a:pt x="57137" y="438247"/>
                  </a:lnTo>
                  <a:lnTo>
                    <a:pt x="50860" y="433563"/>
                  </a:lnTo>
                  <a:lnTo>
                    <a:pt x="46805" y="431917"/>
                  </a:lnTo>
                  <a:lnTo>
                    <a:pt x="37008" y="430088"/>
                  </a:lnTo>
                  <a:lnTo>
                    <a:pt x="31617" y="428608"/>
                  </a:lnTo>
                  <a:lnTo>
                    <a:pt x="26039" y="426629"/>
                  </a:lnTo>
                  <a:lnTo>
                    <a:pt x="20336" y="424318"/>
                  </a:lnTo>
                  <a:lnTo>
                    <a:pt x="11353" y="419104"/>
                  </a:lnTo>
                  <a:lnTo>
                    <a:pt x="0" y="410766"/>
                  </a:lnTo>
                </a:path>
              </a:pathLst>
            </a:custGeom>
            <a:ln w="3810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28" name="SMARTPenAnnotation606"/>
            <p:cNvSpPr/>
            <p:nvPr/>
          </p:nvSpPr>
          <p:spPr>
            <a:xfrm>
              <a:off x="7679531" y="3205757"/>
              <a:ext cx="1" cy="26790"/>
            </a:xfrm>
            <a:custGeom>
              <a:avLst/>
              <a:gdLst/>
              <a:ahLst/>
              <a:cxnLst/>
              <a:rect l="0" t="0" r="0" b="0"/>
              <a:pathLst>
                <a:path w="1" h="26790">
                  <a:moveTo>
                    <a:pt x="0" y="0"/>
                  </a:moveTo>
                  <a:lnTo>
                    <a:pt x="0" y="26789"/>
                  </a:lnTo>
                </a:path>
              </a:pathLst>
            </a:custGeom>
            <a:ln w="3810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29" name="SMARTPenAnnotation607"/>
            <p:cNvSpPr/>
            <p:nvPr/>
          </p:nvSpPr>
          <p:spPr>
            <a:xfrm>
              <a:off x="7661671" y="3465256"/>
              <a:ext cx="71439" cy="106620"/>
            </a:xfrm>
            <a:custGeom>
              <a:avLst/>
              <a:gdLst/>
              <a:ahLst/>
              <a:cxnLst/>
              <a:rect l="0" t="0" r="0" b="0"/>
              <a:pathLst>
                <a:path w="71439" h="106620">
                  <a:moveTo>
                    <a:pt x="0" y="53040"/>
                  </a:moveTo>
                  <a:lnTo>
                    <a:pt x="0" y="25235"/>
                  </a:lnTo>
                  <a:lnTo>
                    <a:pt x="993" y="21605"/>
                  </a:lnTo>
                  <a:lnTo>
                    <a:pt x="2647" y="18193"/>
                  </a:lnTo>
                  <a:lnTo>
                    <a:pt x="4741" y="14926"/>
                  </a:lnTo>
                  <a:lnTo>
                    <a:pt x="8122" y="11756"/>
                  </a:lnTo>
                  <a:lnTo>
                    <a:pt x="12360" y="8650"/>
                  </a:lnTo>
                  <a:lnTo>
                    <a:pt x="17170" y="5587"/>
                  </a:lnTo>
                  <a:lnTo>
                    <a:pt x="21369" y="3546"/>
                  </a:lnTo>
                  <a:lnTo>
                    <a:pt x="25160" y="2185"/>
                  </a:lnTo>
                  <a:lnTo>
                    <a:pt x="33633" y="0"/>
                  </a:lnTo>
                  <a:lnTo>
                    <a:pt x="35321" y="813"/>
                  </a:lnTo>
                  <a:lnTo>
                    <a:pt x="37438" y="2347"/>
                  </a:lnTo>
                  <a:lnTo>
                    <a:pt x="39841" y="4362"/>
                  </a:lnTo>
                  <a:lnTo>
                    <a:pt x="42436" y="6697"/>
                  </a:lnTo>
                  <a:lnTo>
                    <a:pt x="47965" y="11938"/>
                  </a:lnTo>
                  <a:lnTo>
                    <a:pt x="49836" y="14725"/>
                  </a:lnTo>
                  <a:lnTo>
                    <a:pt x="51083" y="17575"/>
                  </a:lnTo>
                  <a:lnTo>
                    <a:pt x="51915" y="20467"/>
                  </a:lnTo>
                  <a:lnTo>
                    <a:pt x="57826" y="38759"/>
                  </a:lnTo>
                  <a:lnTo>
                    <a:pt x="60380" y="45504"/>
                  </a:lnTo>
                  <a:lnTo>
                    <a:pt x="63073" y="51985"/>
                  </a:lnTo>
                  <a:lnTo>
                    <a:pt x="65861" y="58290"/>
                  </a:lnTo>
                  <a:lnTo>
                    <a:pt x="67720" y="64477"/>
                  </a:lnTo>
                  <a:lnTo>
                    <a:pt x="68960" y="70587"/>
                  </a:lnTo>
                  <a:lnTo>
                    <a:pt x="69785" y="76644"/>
                  </a:lnTo>
                  <a:lnTo>
                    <a:pt x="70336" y="82667"/>
                  </a:lnTo>
                  <a:lnTo>
                    <a:pt x="70704" y="88666"/>
                  </a:lnTo>
                  <a:lnTo>
                    <a:pt x="71438" y="106619"/>
                  </a:lnTo>
                </a:path>
              </a:pathLst>
            </a:custGeom>
            <a:ln w="3810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30" name="SMARTPenAnnotation608"/>
            <p:cNvSpPr/>
            <p:nvPr/>
          </p:nvSpPr>
          <p:spPr>
            <a:xfrm>
              <a:off x="7592000" y="3777837"/>
              <a:ext cx="78602" cy="231593"/>
            </a:xfrm>
            <a:custGeom>
              <a:avLst/>
              <a:gdLst/>
              <a:ahLst/>
              <a:cxnLst/>
              <a:rect l="0" t="0" r="0" b="0"/>
              <a:pathLst>
                <a:path w="78602" h="231593">
                  <a:moveTo>
                    <a:pt x="78601" y="231592"/>
                  </a:moveTo>
                  <a:lnTo>
                    <a:pt x="73861" y="226852"/>
                  </a:lnTo>
                  <a:lnTo>
                    <a:pt x="72464" y="223471"/>
                  </a:lnTo>
                  <a:lnTo>
                    <a:pt x="71533" y="219232"/>
                  </a:lnTo>
                  <a:lnTo>
                    <a:pt x="70912" y="214423"/>
                  </a:lnTo>
                  <a:lnTo>
                    <a:pt x="69507" y="210224"/>
                  </a:lnTo>
                  <a:lnTo>
                    <a:pt x="67578" y="206433"/>
                  </a:lnTo>
                  <a:lnTo>
                    <a:pt x="65299" y="202913"/>
                  </a:lnTo>
                  <a:lnTo>
                    <a:pt x="61795" y="195606"/>
                  </a:lnTo>
                  <a:lnTo>
                    <a:pt x="57475" y="185773"/>
                  </a:lnTo>
                  <a:lnTo>
                    <a:pt x="48377" y="164595"/>
                  </a:lnTo>
                  <a:lnTo>
                    <a:pt x="41025" y="148568"/>
                  </a:lnTo>
                  <a:lnTo>
                    <a:pt x="28220" y="122110"/>
                  </a:lnTo>
                  <a:lnTo>
                    <a:pt x="22145" y="109843"/>
                  </a:lnTo>
                  <a:lnTo>
                    <a:pt x="19136" y="101809"/>
                  </a:lnTo>
                  <a:lnTo>
                    <a:pt x="16137" y="92484"/>
                  </a:lnTo>
                  <a:lnTo>
                    <a:pt x="10160" y="72532"/>
                  </a:lnTo>
                  <a:lnTo>
                    <a:pt x="4196" y="53743"/>
                  </a:lnTo>
                  <a:lnTo>
                    <a:pt x="2209" y="43573"/>
                  </a:lnTo>
                  <a:lnTo>
                    <a:pt x="884" y="32824"/>
                  </a:lnTo>
                  <a:lnTo>
                    <a:pt x="0" y="21689"/>
                  </a:lnTo>
                  <a:lnTo>
                    <a:pt x="404" y="14267"/>
                  </a:lnTo>
                  <a:lnTo>
                    <a:pt x="1665" y="9318"/>
                  </a:lnTo>
                  <a:lnTo>
                    <a:pt x="3498" y="6019"/>
                  </a:lnTo>
                  <a:lnTo>
                    <a:pt x="5712" y="3819"/>
                  </a:lnTo>
                  <a:lnTo>
                    <a:pt x="8180" y="2353"/>
                  </a:lnTo>
                  <a:lnTo>
                    <a:pt x="10818" y="1375"/>
                  </a:lnTo>
                  <a:lnTo>
                    <a:pt x="13569" y="724"/>
                  </a:lnTo>
                  <a:lnTo>
                    <a:pt x="16395" y="289"/>
                  </a:lnTo>
                  <a:lnTo>
                    <a:pt x="19271" y="0"/>
                  </a:lnTo>
                  <a:lnTo>
                    <a:pt x="22180" y="799"/>
                  </a:lnTo>
                  <a:lnTo>
                    <a:pt x="25112" y="2324"/>
                  </a:lnTo>
                  <a:lnTo>
                    <a:pt x="28058" y="4333"/>
                  </a:lnTo>
                  <a:lnTo>
                    <a:pt x="30023" y="6664"/>
                  </a:lnTo>
                  <a:lnTo>
                    <a:pt x="31333" y="9210"/>
                  </a:lnTo>
                  <a:lnTo>
                    <a:pt x="33781" y="15678"/>
                  </a:lnTo>
                  <a:lnTo>
                    <a:pt x="35822" y="20181"/>
                  </a:lnTo>
                  <a:lnTo>
                    <a:pt x="38176" y="25167"/>
                  </a:lnTo>
                  <a:lnTo>
                    <a:pt x="39745" y="30475"/>
                  </a:lnTo>
                  <a:lnTo>
                    <a:pt x="40790" y="35999"/>
                  </a:lnTo>
                  <a:lnTo>
                    <a:pt x="41488" y="41665"/>
                  </a:lnTo>
                  <a:lnTo>
                    <a:pt x="42945" y="47427"/>
                  </a:lnTo>
                  <a:lnTo>
                    <a:pt x="44909" y="53253"/>
                  </a:lnTo>
                  <a:lnTo>
                    <a:pt x="47210" y="59121"/>
                  </a:lnTo>
                  <a:lnTo>
                    <a:pt x="48743" y="65018"/>
                  </a:lnTo>
                  <a:lnTo>
                    <a:pt x="49766" y="70933"/>
                  </a:lnTo>
                  <a:lnTo>
                    <a:pt x="50449" y="76861"/>
                  </a:lnTo>
                  <a:lnTo>
                    <a:pt x="50903" y="82798"/>
                  </a:lnTo>
                  <a:lnTo>
                    <a:pt x="51206" y="88740"/>
                  </a:lnTo>
                  <a:lnTo>
                    <a:pt x="51408" y="94685"/>
                  </a:lnTo>
                  <a:lnTo>
                    <a:pt x="51692" y="117275"/>
                  </a:lnTo>
                  <a:lnTo>
                    <a:pt x="50740" y="126607"/>
                  </a:lnTo>
                  <a:lnTo>
                    <a:pt x="49113" y="136797"/>
                  </a:lnTo>
                  <a:lnTo>
                    <a:pt x="47036" y="147560"/>
                  </a:lnTo>
                  <a:lnTo>
                    <a:pt x="45652" y="156719"/>
                  </a:lnTo>
                  <a:lnTo>
                    <a:pt x="44728" y="164809"/>
                  </a:lnTo>
                  <a:lnTo>
                    <a:pt x="42882" y="186944"/>
                  </a:lnTo>
                </a:path>
              </a:pathLst>
            </a:custGeom>
            <a:ln w="3810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31" name="SMARTPenAnnotation609"/>
            <p:cNvSpPr/>
            <p:nvPr/>
          </p:nvSpPr>
          <p:spPr>
            <a:xfrm>
              <a:off x="7483078" y="3696890"/>
              <a:ext cx="98227" cy="80368"/>
            </a:xfrm>
            <a:custGeom>
              <a:avLst/>
              <a:gdLst/>
              <a:ahLst/>
              <a:cxnLst/>
              <a:rect l="0" t="0" r="0" b="0"/>
              <a:pathLst>
                <a:path w="98227" h="80368">
                  <a:moveTo>
                    <a:pt x="0" y="0"/>
                  </a:moveTo>
                  <a:lnTo>
                    <a:pt x="14221" y="9481"/>
                  </a:lnTo>
                  <a:lnTo>
                    <a:pt x="20395" y="13266"/>
                  </a:lnTo>
                  <a:lnTo>
                    <a:pt x="26495" y="16782"/>
                  </a:lnTo>
                  <a:lnTo>
                    <a:pt x="32546" y="20118"/>
                  </a:lnTo>
                  <a:lnTo>
                    <a:pt x="38565" y="25318"/>
                  </a:lnTo>
                  <a:lnTo>
                    <a:pt x="44561" y="31761"/>
                  </a:lnTo>
                  <a:lnTo>
                    <a:pt x="50543" y="39034"/>
                  </a:lnTo>
                  <a:lnTo>
                    <a:pt x="56516" y="44874"/>
                  </a:lnTo>
                  <a:lnTo>
                    <a:pt x="62482" y="49760"/>
                  </a:lnTo>
                  <a:lnTo>
                    <a:pt x="68444" y="54009"/>
                  </a:lnTo>
                  <a:lnTo>
                    <a:pt x="74402" y="58826"/>
                  </a:lnTo>
                  <a:lnTo>
                    <a:pt x="80359" y="64023"/>
                  </a:lnTo>
                  <a:lnTo>
                    <a:pt x="98226" y="80367"/>
                  </a:lnTo>
                </a:path>
              </a:pathLst>
            </a:custGeom>
            <a:ln w="3810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32" name="SMARTPenAnnotation610"/>
            <p:cNvSpPr/>
            <p:nvPr/>
          </p:nvSpPr>
          <p:spPr>
            <a:xfrm>
              <a:off x="8456414" y="2446971"/>
              <a:ext cx="249986" cy="187128"/>
            </a:xfrm>
            <a:custGeom>
              <a:avLst/>
              <a:gdLst/>
              <a:ahLst/>
              <a:cxnLst/>
              <a:rect l="0" t="0" r="0" b="0"/>
              <a:pathLst>
                <a:path w="249986" h="187128">
                  <a:moveTo>
                    <a:pt x="214312" y="178357"/>
                  </a:moveTo>
                  <a:lnTo>
                    <a:pt x="209571" y="178357"/>
                  </a:lnTo>
                  <a:lnTo>
                    <a:pt x="208175" y="177364"/>
                  </a:lnTo>
                  <a:lnTo>
                    <a:pt x="207244" y="175711"/>
                  </a:lnTo>
                  <a:lnTo>
                    <a:pt x="206624" y="173616"/>
                  </a:lnTo>
                  <a:lnTo>
                    <a:pt x="203289" y="168643"/>
                  </a:lnTo>
                  <a:lnTo>
                    <a:pt x="201011" y="165928"/>
                  </a:lnTo>
                  <a:lnTo>
                    <a:pt x="199490" y="163125"/>
                  </a:lnTo>
                  <a:lnTo>
                    <a:pt x="197803" y="157366"/>
                  </a:lnTo>
                  <a:lnTo>
                    <a:pt x="196360" y="154441"/>
                  </a:lnTo>
                  <a:lnTo>
                    <a:pt x="194407" y="151499"/>
                  </a:lnTo>
                  <a:lnTo>
                    <a:pt x="188883" y="144388"/>
                  </a:lnTo>
                  <a:lnTo>
                    <a:pt x="187438" y="141820"/>
                  </a:lnTo>
                  <a:lnTo>
                    <a:pt x="183186" y="133675"/>
                  </a:lnTo>
                  <a:lnTo>
                    <a:pt x="181654" y="129718"/>
                  </a:lnTo>
                  <a:lnTo>
                    <a:pt x="180634" y="126087"/>
                  </a:lnTo>
                  <a:lnTo>
                    <a:pt x="179954" y="122674"/>
                  </a:lnTo>
                  <a:lnTo>
                    <a:pt x="179500" y="116430"/>
                  </a:lnTo>
                  <a:lnTo>
                    <a:pt x="179198" y="108299"/>
                  </a:lnTo>
                  <a:lnTo>
                    <a:pt x="178772" y="80539"/>
                  </a:lnTo>
                  <a:lnTo>
                    <a:pt x="178713" y="71473"/>
                  </a:lnTo>
                  <a:lnTo>
                    <a:pt x="179665" y="63445"/>
                  </a:lnTo>
                  <a:lnTo>
                    <a:pt x="181292" y="56108"/>
                  </a:lnTo>
                  <a:lnTo>
                    <a:pt x="185746" y="41672"/>
                  </a:lnTo>
                  <a:lnTo>
                    <a:pt x="191033" y="25335"/>
                  </a:lnTo>
                  <a:lnTo>
                    <a:pt x="193832" y="18795"/>
                  </a:lnTo>
                  <a:lnTo>
                    <a:pt x="196690" y="13443"/>
                  </a:lnTo>
                  <a:lnTo>
                    <a:pt x="199587" y="8883"/>
                  </a:lnTo>
                  <a:lnTo>
                    <a:pt x="202511" y="5843"/>
                  </a:lnTo>
                  <a:lnTo>
                    <a:pt x="205453" y="3816"/>
                  </a:lnTo>
                  <a:lnTo>
                    <a:pt x="211367" y="1565"/>
                  </a:lnTo>
                  <a:lnTo>
                    <a:pt x="217303" y="564"/>
                  </a:lnTo>
                  <a:lnTo>
                    <a:pt x="223248" y="119"/>
                  </a:lnTo>
                  <a:lnTo>
                    <a:pt x="226223" y="0"/>
                  </a:lnTo>
                  <a:lnTo>
                    <a:pt x="229198" y="913"/>
                  </a:lnTo>
                  <a:lnTo>
                    <a:pt x="235150" y="4574"/>
                  </a:lnTo>
                  <a:lnTo>
                    <a:pt x="241102" y="9508"/>
                  </a:lnTo>
                  <a:lnTo>
                    <a:pt x="244078" y="12213"/>
                  </a:lnTo>
                  <a:lnTo>
                    <a:pt x="246063" y="15008"/>
                  </a:lnTo>
                  <a:lnTo>
                    <a:pt x="248267" y="20760"/>
                  </a:lnTo>
                  <a:lnTo>
                    <a:pt x="248855" y="23683"/>
                  </a:lnTo>
                  <a:lnTo>
                    <a:pt x="249247" y="26624"/>
                  </a:lnTo>
                  <a:lnTo>
                    <a:pt x="249508" y="29576"/>
                  </a:lnTo>
                  <a:lnTo>
                    <a:pt x="249683" y="32537"/>
                  </a:lnTo>
                  <a:lnTo>
                    <a:pt x="249876" y="38472"/>
                  </a:lnTo>
                  <a:lnTo>
                    <a:pt x="249985" y="52133"/>
                  </a:lnTo>
                  <a:lnTo>
                    <a:pt x="247024" y="61465"/>
                  </a:lnTo>
                  <a:lnTo>
                    <a:pt x="242073" y="73640"/>
                  </a:lnTo>
                  <a:lnTo>
                    <a:pt x="235796" y="87709"/>
                  </a:lnTo>
                  <a:lnTo>
                    <a:pt x="230620" y="98081"/>
                  </a:lnTo>
                  <a:lnTo>
                    <a:pt x="226176" y="105988"/>
                  </a:lnTo>
                  <a:lnTo>
                    <a:pt x="222222" y="112252"/>
                  </a:lnTo>
                  <a:lnTo>
                    <a:pt x="217601" y="118412"/>
                  </a:lnTo>
                  <a:lnTo>
                    <a:pt x="212536" y="124503"/>
                  </a:lnTo>
                  <a:lnTo>
                    <a:pt x="207175" y="130548"/>
                  </a:lnTo>
                  <a:lnTo>
                    <a:pt x="202609" y="136562"/>
                  </a:lnTo>
                  <a:lnTo>
                    <a:pt x="198572" y="142556"/>
                  </a:lnTo>
                  <a:lnTo>
                    <a:pt x="194889" y="148537"/>
                  </a:lnTo>
                  <a:lnTo>
                    <a:pt x="190450" y="153516"/>
                  </a:lnTo>
                  <a:lnTo>
                    <a:pt x="185505" y="157827"/>
                  </a:lnTo>
                  <a:lnTo>
                    <a:pt x="180225" y="161694"/>
                  </a:lnTo>
                  <a:lnTo>
                    <a:pt x="175712" y="165264"/>
                  </a:lnTo>
                  <a:lnTo>
                    <a:pt x="171712" y="168636"/>
                  </a:lnTo>
                  <a:lnTo>
                    <a:pt x="168053" y="171876"/>
                  </a:lnTo>
                  <a:lnTo>
                    <a:pt x="161644" y="175028"/>
                  </a:lnTo>
                  <a:lnTo>
                    <a:pt x="153403" y="178122"/>
                  </a:lnTo>
                  <a:lnTo>
                    <a:pt x="143940" y="181177"/>
                  </a:lnTo>
                  <a:lnTo>
                    <a:pt x="136640" y="183213"/>
                  </a:lnTo>
                  <a:lnTo>
                    <a:pt x="130781" y="184571"/>
                  </a:lnTo>
                  <a:lnTo>
                    <a:pt x="125883" y="185476"/>
                  </a:lnTo>
                  <a:lnTo>
                    <a:pt x="120632" y="186080"/>
                  </a:lnTo>
                  <a:lnTo>
                    <a:pt x="115148" y="186482"/>
                  </a:lnTo>
                  <a:lnTo>
                    <a:pt x="109507" y="186750"/>
                  </a:lnTo>
                  <a:lnTo>
                    <a:pt x="97948" y="187048"/>
                  </a:lnTo>
                  <a:lnTo>
                    <a:pt x="92088" y="187127"/>
                  </a:lnTo>
                  <a:lnTo>
                    <a:pt x="87188" y="186188"/>
                  </a:lnTo>
                  <a:lnTo>
                    <a:pt x="82931" y="184570"/>
                  </a:lnTo>
                  <a:lnTo>
                    <a:pt x="75553" y="180126"/>
                  </a:lnTo>
                  <a:lnTo>
                    <a:pt x="68967" y="174843"/>
                  </a:lnTo>
                  <a:lnTo>
                    <a:pt x="62732" y="169189"/>
                  </a:lnTo>
                  <a:lnTo>
                    <a:pt x="59681" y="166291"/>
                  </a:lnTo>
                  <a:lnTo>
                    <a:pt x="56654" y="164360"/>
                  </a:lnTo>
                  <a:lnTo>
                    <a:pt x="50646" y="162214"/>
                  </a:lnTo>
                  <a:lnTo>
                    <a:pt x="44668" y="158614"/>
                  </a:lnTo>
                  <a:lnTo>
                    <a:pt x="41685" y="156265"/>
                  </a:lnTo>
                  <a:lnTo>
                    <a:pt x="37712" y="152715"/>
                  </a:lnTo>
                  <a:lnTo>
                    <a:pt x="28006" y="143479"/>
                  </a:lnTo>
                  <a:lnTo>
                    <a:pt x="16125" y="131863"/>
                  </a:lnTo>
                  <a:lnTo>
                    <a:pt x="12734" y="129501"/>
                  </a:lnTo>
                  <a:lnTo>
                    <a:pt x="9482" y="127927"/>
                  </a:lnTo>
                  <a:lnTo>
                    <a:pt x="0" y="124779"/>
                  </a:lnTo>
                </a:path>
              </a:pathLst>
            </a:custGeom>
            <a:ln w="3810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33" name="SMARTPenAnnotation611"/>
            <p:cNvSpPr/>
            <p:nvPr/>
          </p:nvSpPr>
          <p:spPr>
            <a:xfrm>
              <a:off x="8447484" y="2393156"/>
              <a:ext cx="107157" cy="89298"/>
            </a:xfrm>
            <a:custGeom>
              <a:avLst/>
              <a:gdLst/>
              <a:ahLst/>
              <a:cxnLst/>
              <a:rect l="0" t="0" r="0" b="0"/>
              <a:pathLst>
                <a:path w="107157" h="89298">
                  <a:moveTo>
                    <a:pt x="0" y="0"/>
                  </a:moveTo>
                  <a:lnTo>
                    <a:pt x="9481" y="4740"/>
                  </a:lnTo>
                  <a:lnTo>
                    <a:pt x="15250" y="7129"/>
                  </a:lnTo>
                  <a:lnTo>
                    <a:pt x="22073" y="9713"/>
                  </a:lnTo>
                  <a:lnTo>
                    <a:pt x="29598" y="12429"/>
                  </a:lnTo>
                  <a:lnTo>
                    <a:pt x="36599" y="16223"/>
                  </a:lnTo>
                  <a:lnTo>
                    <a:pt x="43251" y="20737"/>
                  </a:lnTo>
                  <a:lnTo>
                    <a:pt x="49670" y="25731"/>
                  </a:lnTo>
                  <a:lnTo>
                    <a:pt x="56926" y="32037"/>
                  </a:lnTo>
                  <a:lnTo>
                    <a:pt x="64739" y="39217"/>
                  </a:lnTo>
                  <a:lnTo>
                    <a:pt x="72926" y="46981"/>
                  </a:lnTo>
                  <a:lnTo>
                    <a:pt x="79375" y="54141"/>
                  </a:lnTo>
                  <a:lnTo>
                    <a:pt x="84666" y="60898"/>
                  </a:lnTo>
                  <a:lnTo>
                    <a:pt x="89186" y="67388"/>
                  </a:lnTo>
                  <a:lnTo>
                    <a:pt x="93192" y="72706"/>
                  </a:lnTo>
                  <a:lnTo>
                    <a:pt x="96854" y="77244"/>
                  </a:lnTo>
                  <a:lnTo>
                    <a:pt x="107156" y="89297"/>
                  </a:lnTo>
                </a:path>
              </a:pathLst>
            </a:custGeom>
            <a:ln w="3810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34" name="SMARTPenAnnotation612"/>
            <p:cNvSpPr/>
            <p:nvPr/>
          </p:nvSpPr>
          <p:spPr>
            <a:xfrm>
              <a:off x="8215312" y="2670098"/>
              <a:ext cx="200928" cy="356489"/>
            </a:xfrm>
            <a:custGeom>
              <a:avLst/>
              <a:gdLst/>
              <a:ahLst/>
              <a:cxnLst/>
              <a:rect l="0" t="0" r="0" b="0"/>
              <a:pathLst>
                <a:path w="200928" h="356489">
                  <a:moveTo>
                    <a:pt x="107156" y="26667"/>
                  </a:moveTo>
                  <a:lnTo>
                    <a:pt x="97675" y="21927"/>
                  </a:lnTo>
                  <a:lnTo>
                    <a:pt x="93890" y="19538"/>
                  </a:lnTo>
                  <a:lnTo>
                    <a:pt x="90375" y="16953"/>
                  </a:lnTo>
                  <a:lnTo>
                    <a:pt x="87040" y="14238"/>
                  </a:lnTo>
                  <a:lnTo>
                    <a:pt x="82831" y="12428"/>
                  </a:lnTo>
                  <a:lnTo>
                    <a:pt x="78041" y="11221"/>
                  </a:lnTo>
                  <a:lnTo>
                    <a:pt x="72863" y="10417"/>
                  </a:lnTo>
                  <a:lnTo>
                    <a:pt x="69411" y="8888"/>
                  </a:lnTo>
                  <a:lnTo>
                    <a:pt x="67111" y="6877"/>
                  </a:lnTo>
                  <a:lnTo>
                    <a:pt x="65577" y="4544"/>
                  </a:lnTo>
                  <a:lnTo>
                    <a:pt x="65546" y="2989"/>
                  </a:lnTo>
                  <a:lnTo>
                    <a:pt x="66518" y="1952"/>
                  </a:lnTo>
                  <a:lnTo>
                    <a:pt x="68158" y="1261"/>
                  </a:lnTo>
                  <a:lnTo>
                    <a:pt x="72626" y="493"/>
                  </a:lnTo>
                  <a:lnTo>
                    <a:pt x="77918" y="151"/>
                  </a:lnTo>
                  <a:lnTo>
                    <a:pt x="83579" y="0"/>
                  </a:lnTo>
                  <a:lnTo>
                    <a:pt x="86477" y="951"/>
                  </a:lnTo>
                  <a:lnTo>
                    <a:pt x="92343" y="4655"/>
                  </a:lnTo>
                  <a:lnTo>
                    <a:pt x="96289" y="6039"/>
                  </a:lnTo>
                  <a:lnTo>
                    <a:pt x="100904" y="6962"/>
                  </a:lnTo>
                  <a:lnTo>
                    <a:pt x="105964" y="7577"/>
                  </a:lnTo>
                  <a:lnTo>
                    <a:pt x="112315" y="9972"/>
                  </a:lnTo>
                  <a:lnTo>
                    <a:pt x="119525" y="13552"/>
                  </a:lnTo>
                  <a:lnTo>
                    <a:pt x="127308" y="17924"/>
                  </a:lnTo>
                  <a:lnTo>
                    <a:pt x="133489" y="20838"/>
                  </a:lnTo>
                  <a:lnTo>
                    <a:pt x="138602" y="22781"/>
                  </a:lnTo>
                  <a:lnTo>
                    <a:pt x="143003" y="24077"/>
                  </a:lnTo>
                  <a:lnTo>
                    <a:pt x="146929" y="25932"/>
                  </a:lnTo>
                  <a:lnTo>
                    <a:pt x="150539" y="28162"/>
                  </a:lnTo>
                  <a:lnTo>
                    <a:pt x="153937" y="30640"/>
                  </a:lnTo>
                  <a:lnTo>
                    <a:pt x="158187" y="34277"/>
                  </a:lnTo>
                  <a:lnTo>
                    <a:pt x="163005" y="38685"/>
                  </a:lnTo>
                  <a:lnTo>
                    <a:pt x="168201" y="43609"/>
                  </a:lnTo>
                  <a:lnTo>
                    <a:pt x="173650" y="49868"/>
                  </a:lnTo>
                  <a:lnTo>
                    <a:pt x="179267" y="57017"/>
                  </a:lnTo>
                  <a:lnTo>
                    <a:pt x="184995" y="64760"/>
                  </a:lnTo>
                  <a:lnTo>
                    <a:pt x="188815" y="71906"/>
                  </a:lnTo>
                  <a:lnTo>
                    <a:pt x="191361" y="78655"/>
                  </a:lnTo>
                  <a:lnTo>
                    <a:pt x="193058" y="85138"/>
                  </a:lnTo>
                  <a:lnTo>
                    <a:pt x="195182" y="91444"/>
                  </a:lnTo>
                  <a:lnTo>
                    <a:pt x="197590" y="97634"/>
                  </a:lnTo>
                  <a:lnTo>
                    <a:pt x="200188" y="103743"/>
                  </a:lnTo>
                  <a:lnTo>
                    <a:pt x="200927" y="109801"/>
                  </a:lnTo>
                  <a:lnTo>
                    <a:pt x="200428" y="115824"/>
                  </a:lnTo>
                  <a:lnTo>
                    <a:pt x="199103" y="121824"/>
                  </a:lnTo>
                  <a:lnTo>
                    <a:pt x="198220" y="127808"/>
                  </a:lnTo>
                  <a:lnTo>
                    <a:pt x="197631" y="133782"/>
                  </a:lnTo>
                  <a:lnTo>
                    <a:pt x="197238" y="139749"/>
                  </a:lnTo>
                  <a:lnTo>
                    <a:pt x="195984" y="145711"/>
                  </a:lnTo>
                  <a:lnTo>
                    <a:pt x="194156" y="151671"/>
                  </a:lnTo>
                  <a:lnTo>
                    <a:pt x="191945" y="157628"/>
                  </a:lnTo>
                  <a:lnTo>
                    <a:pt x="189479" y="163584"/>
                  </a:lnTo>
                  <a:lnTo>
                    <a:pt x="186843" y="169539"/>
                  </a:lnTo>
                  <a:lnTo>
                    <a:pt x="181268" y="180455"/>
                  </a:lnTo>
                  <a:lnTo>
                    <a:pt x="175483" y="188613"/>
                  </a:lnTo>
                  <a:lnTo>
                    <a:pt x="169604" y="195547"/>
                  </a:lnTo>
                  <a:lnTo>
                    <a:pt x="163684" y="201936"/>
                  </a:lnTo>
                  <a:lnTo>
                    <a:pt x="157746" y="208082"/>
                  </a:lnTo>
                  <a:lnTo>
                    <a:pt x="153781" y="210119"/>
                  </a:lnTo>
                  <a:lnTo>
                    <a:pt x="149154" y="211476"/>
                  </a:lnTo>
                  <a:lnTo>
                    <a:pt x="144084" y="212381"/>
                  </a:lnTo>
                  <a:lnTo>
                    <a:pt x="139712" y="212984"/>
                  </a:lnTo>
                  <a:lnTo>
                    <a:pt x="135806" y="213386"/>
                  </a:lnTo>
                  <a:lnTo>
                    <a:pt x="132209" y="213654"/>
                  </a:lnTo>
                  <a:lnTo>
                    <a:pt x="128818" y="213833"/>
                  </a:lnTo>
                  <a:lnTo>
                    <a:pt x="122406" y="214032"/>
                  </a:lnTo>
                  <a:lnTo>
                    <a:pt x="112190" y="214159"/>
                  </a:lnTo>
                  <a:lnTo>
                    <a:pt x="113693" y="214177"/>
                  </a:lnTo>
                  <a:lnTo>
                    <a:pt x="114491" y="215173"/>
                  </a:lnTo>
                  <a:lnTo>
                    <a:pt x="116605" y="222309"/>
                  </a:lnTo>
                  <a:lnTo>
                    <a:pt x="120616" y="231359"/>
                  </a:lnTo>
                  <a:lnTo>
                    <a:pt x="123061" y="239349"/>
                  </a:lnTo>
                  <a:lnTo>
                    <a:pt x="124437" y="249426"/>
                  </a:lnTo>
                  <a:lnTo>
                    <a:pt x="124758" y="256640"/>
                  </a:lnTo>
                  <a:lnTo>
                    <a:pt x="124901" y="266461"/>
                  </a:lnTo>
                  <a:lnTo>
                    <a:pt x="122319" y="277440"/>
                  </a:lnTo>
                  <a:lnTo>
                    <a:pt x="117864" y="289926"/>
                  </a:lnTo>
                  <a:lnTo>
                    <a:pt x="112577" y="305398"/>
                  </a:lnTo>
                  <a:lnTo>
                    <a:pt x="107793" y="312699"/>
                  </a:lnTo>
                  <a:lnTo>
                    <a:pt x="101628" y="319550"/>
                  </a:lnTo>
                  <a:lnTo>
                    <a:pt x="84021" y="336028"/>
                  </a:lnTo>
                  <a:lnTo>
                    <a:pt x="69183" y="350485"/>
                  </a:lnTo>
                  <a:lnTo>
                    <a:pt x="65966" y="352678"/>
                  </a:lnTo>
                  <a:lnTo>
                    <a:pt x="59745" y="355116"/>
                  </a:lnTo>
                  <a:lnTo>
                    <a:pt x="53673" y="356199"/>
                  </a:lnTo>
                  <a:lnTo>
                    <a:pt x="50665" y="356488"/>
                  </a:lnTo>
                  <a:lnTo>
                    <a:pt x="46675" y="355688"/>
                  </a:lnTo>
                  <a:lnTo>
                    <a:pt x="42031" y="354163"/>
                  </a:lnTo>
                  <a:lnTo>
                    <a:pt x="36950" y="352154"/>
                  </a:lnTo>
                  <a:lnTo>
                    <a:pt x="30587" y="348830"/>
                  </a:lnTo>
                  <a:lnTo>
                    <a:pt x="23368" y="344630"/>
                  </a:lnTo>
                  <a:lnTo>
                    <a:pt x="0" y="330277"/>
                  </a:lnTo>
                </a:path>
              </a:pathLst>
            </a:custGeom>
            <a:ln w="3810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35" name="SMARTPenAnnotation613"/>
            <p:cNvSpPr/>
            <p:nvPr/>
          </p:nvSpPr>
          <p:spPr>
            <a:xfrm>
              <a:off x="8411765" y="3053953"/>
              <a:ext cx="17861" cy="35719"/>
            </a:xfrm>
            <a:custGeom>
              <a:avLst/>
              <a:gdLst/>
              <a:ahLst/>
              <a:cxnLst/>
              <a:rect l="0" t="0" r="0" b="0"/>
              <a:pathLst>
                <a:path w="17861" h="35719">
                  <a:moveTo>
                    <a:pt x="0" y="0"/>
                  </a:moveTo>
                  <a:lnTo>
                    <a:pt x="4741" y="9481"/>
                  </a:lnTo>
                  <a:lnTo>
                    <a:pt x="6137" y="13265"/>
                  </a:lnTo>
                  <a:lnTo>
                    <a:pt x="7068" y="16781"/>
                  </a:lnTo>
                  <a:lnTo>
                    <a:pt x="7689" y="20117"/>
                  </a:lnTo>
                  <a:lnTo>
                    <a:pt x="9095" y="23333"/>
                  </a:lnTo>
                  <a:lnTo>
                    <a:pt x="11024" y="26469"/>
                  </a:lnTo>
                  <a:lnTo>
                    <a:pt x="17860" y="35718"/>
                  </a:lnTo>
                </a:path>
              </a:pathLst>
            </a:custGeom>
            <a:ln w="3810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36" name="SMARTPenAnnotation614"/>
            <p:cNvSpPr/>
            <p:nvPr/>
          </p:nvSpPr>
          <p:spPr>
            <a:xfrm>
              <a:off x="7838572" y="3241522"/>
              <a:ext cx="285940" cy="865957"/>
            </a:xfrm>
            <a:custGeom>
              <a:avLst/>
              <a:gdLst/>
              <a:ahLst/>
              <a:cxnLst/>
              <a:rect l="0" t="0" r="0" b="0"/>
              <a:pathLst>
                <a:path w="285940" h="865957">
                  <a:moveTo>
                    <a:pt x="260654" y="26743"/>
                  </a:moveTo>
                  <a:lnTo>
                    <a:pt x="251173" y="31484"/>
                  </a:lnTo>
                  <a:lnTo>
                    <a:pt x="243873" y="36457"/>
                  </a:lnTo>
                  <a:lnTo>
                    <a:pt x="240537" y="39172"/>
                  </a:lnTo>
                  <a:lnTo>
                    <a:pt x="234184" y="42189"/>
                  </a:lnTo>
                  <a:lnTo>
                    <a:pt x="228054" y="43530"/>
                  </a:lnTo>
                  <a:lnTo>
                    <a:pt x="222022" y="44126"/>
                  </a:lnTo>
                  <a:lnTo>
                    <a:pt x="219024" y="43293"/>
                  </a:lnTo>
                  <a:lnTo>
                    <a:pt x="213048" y="39721"/>
                  </a:lnTo>
                  <a:lnTo>
                    <a:pt x="212049" y="37379"/>
                  </a:lnTo>
                  <a:lnTo>
                    <a:pt x="212376" y="34826"/>
                  </a:lnTo>
                  <a:lnTo>
                    <a:pt x="213586" y="32132"/>
                  </a:lnTo>
                  <a:lnTo>
                    <a:pt x="220029" y="23600"/>
                  </a:lnTo>
                  <a:lnTo>
                    <a:pt x="228223" y="14787"/>
                  </a:lnTo>
                  <a:lnTo>
                    <a:pt x="236934" y="5892"/>
                  </a:lnTo>
                  <a:lnTo>
                    <a:pt x="239879" y="3913"/>
                  </a:lnTo>
                  <a:lnTo>
                    <a:pt x="245799" y="1714"/>
                  </a:lnTo>
                  <a:lnTo>
                    <a:pt x="254709" y="476"/>
                  </a:lnTo>
                  <a:lnTo>
                    <a:pt x="263304" y="186"/>
                  </a:lnTo>
                  <a:lnTo>
                    <a:pt x="275509" y="0"/>
                  </a:lnTo>
                  <a:lnTo>
                    <a:pt x="277503" y="1969"/>
                  </a:lnTo>
                  <a:lnTo>
                    <a:pt x="282364" y="9449"/>
                  </a:lnTo>
                  <a:lnTo>
                    <a:pt x="285186" y="16742"/>
                  </a:lnTo>
                  <a:lnTo>
                    <a:pt x="285939" y="20076"/>
                  </a:lnTo>
                  <a:lnTo>
                    <a:pt x="282257" y="43729"/>
                  </a:lnTo>
                  <a:lnTo>
                    <a:pt x="280178" y="62074"/>
                  </a:lnTo>
                  <a:lnTo>
                    <a:pt x="279623" y="71133"/>
                  </a:lnTo>
                  <a:lnTo>
                    <a:pt x="273715" y="89136"/>
                  </a:lnTo>
                  <a:lnTo>
                    <a:pt x="265467" y="107059"/>
                  </a:lnTo>
                  <a:lnTo>
                    <a:pt x="244250" y="161233"/>
                  </a:lnTo>
                  <a:lnTo>
                    <a:pt x="238803" y="173950"/>
                  </a:lnTo>
                  <a:lnTo>
                    <a:pt x="227461" y="198663"/>
                  </a:lnTo>
                  <a:lnTo>
                    <a:pt x="161052" y="333775"/>
                  </a:lnTo>
                  <a:lnTo>
                    <a:pt x="119129" y="424596"/>
                  </a:lnTo>
                  <a:lnTo>
                    <a:pt x="110773" y="439376"/>
                  </a:lnTo>
                  <a:lnTo>
                    <a:pt x="104743" y="449253"/>
                  </a:lnTo>
                  <a:lnTo>
                    <a:pt x="102063" y="456950"/>
                  </a:lnTo>
                  <a:lnTo>
                    <a:pt x="102341" y="458407"/>
                  </a:lnTo>
                  <a:lnTo>
                    <a:pt x="103519" y="458386"/>
                  </a:lnTo>
                  <a:lnTo>
                    <a:pt x="105295" y="457380"/>
                  </a:lnTo>
                  <a:lnTo>
                    <a:pt x="109916" y="456263"/>
                  </a:lnTo>
                  <a:lnTo>
                    <a:pt x="112537" y="455964"/>
                  </a:lnTo>
                  <a:lnTo>
                    <a:pt x="115276" y="454774"/>
                  </a:lnTo>
                  <a:lnTo>
                    <a:pt x="120966" y="450804"/>
                  </a:lnTo>
                  <a:lnTo>
                    <a:pt x="125857" y="448357"/>
                  </a:lnTo>
                  <a:lnTo>
                    <a:pt x="132094" y="445733"/>
                  </a:lnTo>
                  <a:lnTo>
                    <a:pt x="139228" y="442992"/>
                  </a:lnTo>
                  <a:lnTo>
                    <a:pt x="144977" y="441164"/>
                  </a:lnTo>
                  <a:lnTo>
                    <a:pt x="149802" y="439945"/>
                  </a:lnTo>
                  <a:lnTo>
                    <a:pt x="154011" y="439133"/>
                  </a:lnTo>
                  <a:lnTo>
                    <a:pt x="158801" y="437600"/>
                  </a:lnTo>
                  <a:lnTo>
                    <a:pt x="163978" y="435585"/>
                  </a:lnTo>
                  <a:lnTo>
                    <a:pt x="169415" y="433250"/>
                  </a:lnTo>
                  <a:lnTo>
                    <a:pt x="178101" y="430655"/>
                  </a:lnTo>
                  <a:lnTo>
                    <a:pt x="181806" y="429963"/>
                  </a:lnTo>
                  <a:lnTo>
                    <a:pt x="185269" y="430494"/>
                  </a:lnTo>
                  <a:lnTo>
                    <a:pt x="188569" y="431840"/>
                  </a:lnTo>
                  <a:lnTo>
                    <a:pt x="194882" y="435982"/>
                  </a:lnTo>
                  <a:lnTo>
                    <a:pt x="200995" y="441129"/>
                  </a:lnTo>
                  <a:lnTo>
                    <a:pt x="203022" y="443891"/>
                  </a:lnTo>
                  <a:lnTo>
                    <a:pt x="211283" y="467882"/>
                  </a:lnTo>
                  <a:lnTo>
                    <a:pt x="214606" y="487408"/>
                  </a:lnTo>
                  <a:lnTo>
                    <a:pt x="212738" y="499705"/>
                  </a:lnTo>
                  <a:lnTo>
                    <a:pt x="209592" y="511784"/>
                  </a:lnTo>
                  <a:lnTo>
                    <a:pt x="206829" y="529741"/>
                  </a:lnTo>
                  <a:lnTo>
                    <a:pt x="200168" y="547630"/>
                  </a:lnTo>
                  <a:lnTo>
                    <a:pt x="194745" y="559542"/>
                  </a:lnTo>
                  <a:lnTo>
                    <a:pt x="186383" y="571452"/>
                  </a:lnTo>
                  <a:lnTo>
                    <a:pt x="181374" y="577406"/>
                  </a:lnTo>
                  <a:lnTo>
                    <a:pt x="176051" y="583359"/>
                  </a:lnTo>
                  <a:lnTo>
                    <a:pt x="164844" y="595266"/>
                  </a:lnTo>
                  <a:lnTo>
                    <a:pt x="159078" y="600227"/>
                  </a:lnTo>
                  <a:lnTo>
                    <a:pt x="153249" y="604527"/>
                  </a:lnTo>
                  <a:lnTo>
                    <a:pt x="147379" y="608386"/>
                  </a:lnTo>
                  <a:lnTo>
                    <a:pt x="142473" y="611950"/>
                  </a:lnTo>
                  <a:lnTo>
                    <a:pt x="134376" y="618557"/>
                  </a:lnTo>
                  <a:lnTo>
                    <a:pt x="129836" y="620715"/>
                  </a:lnTo>
                  <a:lnTo>
                    <a:pt x="124825" y="622154"/>
                  </a:lnTo>
                  <a:lnTo>
                    <a:pt x="119500" y="623114"/>
                  </a:lnTo>
                  <a:lnTo>
                    <a:pt x="113965" y="623753"/>
                  </a:lnTo>
                  <a:lnTo>
                    <a:pt x="108291" y="624180"/>
                  </a:lnTo>
                  <a:lnTo>
                    <a:pt x="102524" y="624464"/>
                  </a:lnTo>
                  <a:lnTo>
                    <a:pt x="90825" y="624779"/>
                  </a:lnTo>
                  <a:lnTo>
                    <a:pt x="84927" y="624864"/>
                  </a:lnTo>
                  <a:lnTo>
                    <a:pt x="78019" y="623928"/>
                  </a:lnTo>
                  <a:lnTo>
                    <a:pt x="70436" y="622311"/>
                  </a:lnTo>
                  <a:lnTo>
                    <a:pt x="62404" y="620242"/>
                  </a:lnTo>
                  <a:lnTo>
                    <a:pt x="55066" y="618862"/>
                  </a:lnTo>
                  <a:lnTo>
                    <a:pt x="48190" y="617942"/>
                  </a:lnTo>
                  <a:lnTo>
                    <a:pt x="41620" y="617329"/>
                  </a:lnTo>
                  <a:lnTo>
                    <a:pt x="36249" y="616920"/>
                  </a:lnTo>
                  <a:lnTo>
                    <a:pt x="27635" y="616466"/>
                  </a:lnTo>
                  <a:lnTo>
                    <a:pt x="23948" y="615353"/>
                  </a:lnTo>
                  <a:lnTo>
                    <a:pt x="17207" y="611470"/>
                  </a:lnTo>
                  <a:lnTo>
                    <a:pt x="13028" y="610037"/>
                  </a:lnTo>
                  <a:lnTo>
                    <a:pt x="8257" y="609083"/>
                  </a:lnTo>
                  <a:lnTo>
                    <a:pt x="642" y="608022"/>
                  </a:lnTo>
                  <a:lnTo>
                    <a:pt x="0" y="607739"/>
                  </a:lnTo>
                  <a:lnTo>
                    <a:pt x="565" y="607550"/>
                  </a:lnTo>
                  <a:lnTo>
                    <a:pt x="6099" y="607284"/>
                  </a:lnTo>
                  <a:lnTo>
                    <a:pt x="8599" y="608239"/>
                  </a:lnTo>
                  <a:lnTo>
                    <a:pt x="14023" y="611947"/>
                  </a:lnTo>
                  <a:lnTo>
                    <a:pt x="22386" y="614255"/>
                  </a:lnTo>
                  <a:lnTo>
                    <a:pt x="27395" y="614871"/>
                  </a:lnTo>
                  <a:lnTo>
                    <a:pt x="33711" y="617266"/>
                  </a:lnTo>
                  <a:lnTo>
                    <a:pt x="40897" y="620847"/>
                  </a:lnTo>
                  <a:lnTo>
                    <a:pt x="58804" y="631109"/>
                  </a:lnTo>
                  <a:lnTo>
                    <a:pt x="93801" y="651638"/>
                  </a:lnTo>
                  <a:lnTo>
                    <a:pt x="110760" y="661000"/>
                  </a:lnTo>
                  <a:lnTo>
                    <a:pt x="120046" y="666870"/>
                  </a:lnTo>
                  <a:lnTo>
                    <a:pt x="130204" y="673760"/>
                  </a:lnTo>
                  <a:lnTo>
                    <a:pt x="140945" y="681330"/>
                  </a:lnTo>
                  <a:lnTo>
                    <a:pt x="151082" y="690345"/>
                  </a:lnTo>
                  <a:lnTo>
                    <a:pt x="160818" y="700324"/>
                  </a:lnTo>
                  <a:lnTo>
                    <a:pt x="170284" y="710946"/>
                  </a:lnTo>
                  <a:lnTo>
                    <a:pt x="177587" y="720011"/>
                  </a:lnTo>
                  <a:lnTo>
                    <a:pt x="183448" y="728039"/>
                  </a:lnTo>
                  <a:lnTo>
                    <a:pt x="191613" y="742250"/>
                  </a:lnTo>
                  <a:lnTo>
                    <a:pt x="195243" y="755181"/>
                  </a:lnTo>
                  <a:lnTo>
                    <a:pt x="197573" y="779652"/>
                  </a:lnTo>
                  <a:lnTo>
                    <a:pt x="197892" y="791648"/>
                  </a:lnTo>
                  <a:lnTo>
                    <a:pt x="195992" y="797625"/>
                  </a:lnTo>
                  <a:lnTo>
                    <a:pt x="188589" y="809558"/>
                  </a:lnTo>
                  <a:lnTo>
                    <a:pt x="173266" y="832173"/>
                  </a:lnTo>
                  <a:lnTo>
                    <a:pt x="167669" y="838532"/>
                  </a:lnTo>
                  <a:lnTo>
                    <a:pt x="161953" y="843764"/>
                  </a:lnTo>
                  <a:lnTo>
                    <a:pt x="156158" y="848244"/>
                  </a:lnTo>
                  <a:lnTo>
                    <a:pt x="150310" y="852223"/>
                  </a:lnTo>
                  <a:lnTo>
                    <a:pt x="144428" y="855868"/>
                  </a:lnTo>
                  <a:lnTo>
                    <a:pt x="138522" y="859290"/>
                  </a:lnTo>
                  <a:lnTo>
                    <a:pt x="132599" y="861571"/>
                  </a:lnTo>
                  <a:lnTo>
                    <a:pt x="126668" y="863092"/>
                  </a:lnTo>
                  <a:lnTo>
                    <a:pt x="120728" y="864106"/>
                  </a:lnTo>
                  <a:lnTo>
                    <a:pt x="114784" y="864782"/>
                  </a:lnTo>
                  <a:lnTo>
                    <a:pt x="108838" y="865233"/>
                  </a:lnTo>
                  <a:lnTo>
                    <a:pt x="102888" y="865533"/>
                  </a:lnTo>
                  <a:lnTo>
                    <a:pt x="90987" y="865867"/>
                  </a:lnTo>
                  <a:lnTo>
                    <a:pt x="85035" y="865956"/>
                  </a:lnTo>
                  <a:lnTo>
                    <a:pt x="79082" y="865023"/>
                  </a:lnTo>
                  <a:lnTo>
                    <a:pt x="73130" y="863409"/>
                  </a:lnTo>
                  <a:lnTo>
                    <a:pt x="67177" y="861341"/>
                  </a:lnTo>
                  <a:lnTo>
                    <a:pt x="61224" y="858969"/>
                  </a:lnTo>
                  <a:lnTo>
                    <a:pt x="55271" y="856397"/>
                  </a:lnTo>
                  <a:lnTo>
                    <a:pt x="49318" y="853689"/>
                  </a:lnTo>
                  <a:lnTo>
                    <a:pt x="43365" y="849900"/>
                  </a:lnTo>
                  <a:lnTo>
                    <a:pt x="37412" y="845389"/>
                  </a:lnTo>
                  <a:lnTo>
                    <a:pt x="31459" y="840398"/>
                  </a:lnTo>
                  <a:lnTo>
                    <a:pt x="26498" y="835086"/>
                  </a:lnTo>
                  <a:lnTo>
                    <a:pt x="22199" y="829560"/>
                  </a:lnTo>
                  <a:lnTo>
                    <a:pt x="10623" y="812556"/>
                  </a:lnTo>
                </a:path>
              </a:pathLst>
            </a:custGeom>
            <a:ln w="3810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37" name="SMARTPenAnnotation615"/>
            <p:cNvSpPr/>
            <p:nvPr/>
          </p:nvSpPr>
          <p:spPr>
            <a:xfrm>
              <a:off x="8117085" y="4009429"/>
              <a:ext cx="8931" cy="8931"/>
            </a:xfrm>
            <a:custGeom>
              <a:avLst/>
              <a:gdLst/>
              <a:ahLst/>
              <a:cxnLst/>
              <a:rect l="0" t="0" r="0" b="0"/>
              <a:pathLst>
                <a:path w="8931" h="8931">
                  <a:moveTo>
                    <a:pt x="0" y="0"/>
                  </a:moveTo>
                  <a:lnTo>
                    <a:pt x="8930" y="8930"/>
                  </a:lnTo>
                </a:path>
              </a:pathLst>
            </a:custGeom>
            <a:ln w="3810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درجة الجدول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ar-SA" dirty="0" smtClean="0"/>
              <a:t>عدد </a:t>
            </a:r>
            <a:r>
              <a:rPr lang="ar-SA" dirty="0" err="1" smtClean="0"/>
              <a:t>الاعمدة</a:t>
            </a:r>
            <a:r>
              <a:rPr lang="ar-SA" dirty="0" smtClean="0"/>
              <a:t>  التي يحتويها الجدول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115618" y="2886824"/>
          <a:ext cx="3456382" cy="147828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006833"/>
                <a:gridCol w="1127935"/>
                <a:gridCol w="1321614"/>
              </a:tblGrid>
              <a:tr h="139040"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رقم</a:t>
                      </a:r>
                      <a:r>
                        <a:rPr lang="ar-SA" baseline="0" dirty="0" smtClean="0"/>
                        <a:t> النشاط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 اسم النشاط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الرسوم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ن1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السباحة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100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ن2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الشطرنج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20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ن3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التنس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50</a:t>
                      </a:r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580112" y="2598792"/>
            <a:ext cx="1296144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>
                <a:solidFill>
                  <a:srgbClr val="FF0000"/>
                </a:solidFill>
              </a:rPr>
              <a:t>جدول الطالب</a:t>
            </a:r>
            <a:endParaRPr lang="ar-SA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95736" y="2526784"/>
            <a:ext cx="1547664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>
                <a:solidFill>
                  <a:srgbClr val="FF0000"/>
                </a:solidFill>
              </a:rPr>
              <a:t>جدول </a:t>
            </a:r>
            <a:r>
              <a:rPr lang="ar-SA" b="1" dirty="0" err="1" smtClean="0">
                <a:solidFill>
                  <a:srgbClr val="FF0000"/>
                </a:solidFill>
              </a:rPr>
              <a:t>االنشاطات</a:t>
            </a:r>
            <a:endParaRPr lang="ar-SA" b="1" dirty="0">
              <a:solidFill>
                <a:srgbClr val="FF0000"/>
              </a:solidFill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4860032" y="2958832"/>
          <a:ext cx="2808312" cy="147828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069714"/>
                <a:gridCol w="1738598"/>
              </a:tblGrid>
              <a:tr h="139040"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رقم الطالب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 اسم الطالب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احمد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2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منى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3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سعيد</a:t>
                      </a:r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5148064" y="4581128"/>
            <a:ext cx="1872208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0070C0"/>
                </a:solidFill>
              </a:rPr>
              <a:t>درجة الجدول 2</a:t>
            </a:r>
            <a:endParaRPr lang="ar-SA" sz="2400" b="1" dirty="0">
              <a:solidFill>
                <a:srgbClr val="0070C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123728" y="4509120"/>
            <a:ext cx="1872208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0070C0"/>
                </a:solidFill>
              </a:rPr>
              <a:t>درجة الجدول 3</a:t>
            </a:r>
            <a:endParaRPr lang="ar-SA" sz="24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مفاهيم اساسية في قواعد البيانات العلاقية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 rtl="1"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ar-SA" dirty="0" smtClean="0"/>
              <a:t>البيانات </a:t>
            </a:r>
            <a:r>
              <a:rPr lang="ar-SA" u="sng" dirty="0" smtClean="0"/>
              <a:t>”</a:t>
            </a:r>
            <a:r>
              <a:rPr lang="en-US" u="sng" dirty="0" smtClean="0"/>
              <a:t>Data</a:t>
            </a:r>
            <a:r>
              <a:rPr lang="ar-SA" u="sng" dirty="0" smtClean="0"/>
              <a:t>“ </a:t>
            </a:r>
            <a:r>
              <a:rPr lang="ar-SA" dirty="0" smtClean="0"/>
              <a:t> : هي اي حدوث للبيانات التي تصف اي كائن</a:t>
            </a:r>
          </a:p>
          <a:p>
            <a:pPr algn="just" rtl="1"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ar-SA" dirty="0" smtClean="0"/>
              <a:t>البيانات الوصفيه ”</a:t>
            </a:r>
            <a:r>
              <a:rPr lang="en-US" u="sng" dirty="0" smtClean="0"/>
              <a:t>Metadata</a:t>
            </a:r>
            <a:r>
              <a:rPr lang="ar-SA" dirty="0" smtClean="0"/>
              <a:t>“ : هي البيانات التي تصف البيانات المخزنه وصفاً دقيقاً و يطلق عليها </a:t>
            </a:r>
            <a:r>
              <a:rPr lang="en-US" dirty="0" smtClean="0"/>
              <a:t>Data about data</a:t>
            </a:r>
          </a:p>
          <a:p>
            <a:pPr algn="just" rtl="1"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ar-SA" dirty="0" err="1" smtClean="0"/>
              <a:t>الكينونه</a:t>
            </a:r>
            <a:r>
              <a:rPr lang="ar-SA" dirty="0" smtClean="0"/>
              <a:t> </a:t>
            </a:r>
            <a:r>
              <a:rPr lang="ar-SA" u="sng" dirty="0" smtClean="0"/>
              <a:t>”</a:t>
            </a:r>
            <a:r>
              <a:rPr lang="en-US" u="sng" dirty="0" smtClean="0"/>
              <a:t>Entity</a:t>
            </a:r>
            <a:r>
              <a:rPr lang="ar-SA" u="sng" dirty="0" smtClean="0"/>
              <a:t>“</a:t>
            </a:r>
            <a:r>
              <a:rPr lang="ar-SA" dirty="0" smtClean="0"/>
              <a:t> : هي وحدة معلومات تمثل فئة او مجموعة من الاشياء او الكائنات او الانشطة، هذه الوحدة لها مواصفات (خصائص) تصفها و تخصصها و تعبر عن مجموعة الكائنات التي تنتمي اليها، هذه المجموعه هي امثلة او حالات او نماذج او كائنات تتبع هذا الكيان.</a:t>
            </a:r>
          </a:p>
          <a:p>
            <a:pPr algn="just"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ar-SA" dirty="0" smtClean="0"/>
              <a:t> و في اغلب الاحيان يكون اسم الكيان </a:t>
            </a:r>
            <a:r>
              <a:rPr lang="ar-SA" u="sng" dirty="0" smtClean="0"/>
              <a:t>اسماً مفرداً.</a:t>
            </a:r>
          </a:p>
          <a:p>
            <a:pPr algn="just" rtl="1"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  <a:defRPr/>
            </a:pPr>
            <a:endParaRPr lang="ar-SA" u="sng" dirty="0" smtClean="0"/>
          </a:p>
          <a:p>
            <a:pPr lvl="1" algn="just" rtl="1"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  <a:defRPr/>
            </a:pPr>
            <a:endParaRPr lang="ar-SA" dirty="0" smtClean="0"/>
          </a:p>
          <a:p>
            <a:pPr algn="just" rtl="1"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  <a:defRPr/>
            </a:pPr>
            <a:endParaRPr lang="ar-SA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مفاهيم اساسية في قواعد البيانات العلاقية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ar-SA" dirty="0" smtClean="0"/>
              <a:t>امثلة على الكيان من الامثلة السابقة : مريض  ، دواء ، يعالج بـ .</a:t>
            </a:r>
          </a:p>
          <a:p>
            <a:pPr algn="just" rtl="1"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ar-SA" dirty="0" smtClean="0"/>
              <a:t>العلاقة الرابطة</a:t>
            </a:r>
            <a:r>
              <a:rPr lang="ar-SA" u="sng" dirty="0" smtClean="0"/>
              <a:t>“</a:t>
            </a:r>
            <a:r>
              <a:rPr lang="en-US" u="sng" dirty="0" smtClean="0"/>
              <a:t>Relationships</a:t>
            </a:r>
            <a:r>
              <a:rPr lang="ar-SA" u="sng" dirty="0" smtClean="0"/>
              <a:t>“: </a:t>
            </a:r>
            <a:r>
              <a:rPr lang="ar-SA" dirty="0" smtClean="0"/>
              <a:t> هي العلاقة التي تربط بين الكيانات و  تمثل رابطة العالم المصغر الذي تمثله قاعدة البيانات.</a:t>
            </a:r>
          </a:p>
          <a:p>
            <a:pPr algn="just" rtl="1"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ar-SA" dirty="0" smtClean="0"/>
              <a:t>تعبر العلاقات الرابطة عن الروابط بين البيانات في الواقع و تمثل في اغلب الاحوال ب</a:t>
            </a:r>
            <a:r>
              <a:rPr lang="ar-SA" u="sng" dirty="0" smtClean="0"/>
              <a:t>فعل مضارع او فعلاً مبني للمجهول</a:t>
            </a:r>
          </a:p>
          <a:p>
            <a:pPr lvl="1" algn="just" rtl="1"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  <a:defRPr/>
            </a:pPr>
            <a:endParaRPr lang="ar-SA" dirty="0" smtClean="0"/>
          </a:p>
          <a:p>
            <a:pPr lvl="1" algn="just" rtl="1"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  <a:defRPr/>
            </a:pPr>
            <a:endParaRPr lang="ar-SA" dirty="0" smtClean="0"/>
          </a:p>
          <a:p>
            <a:pPr algn="r" rtl="1"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  <a:defRPr/>
            </a:pPr>
            <a:endParaRPr lang="ar-SA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مفاهيم اساسية في قواعد البيانات العلاقية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 rtl="1"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ar-SA" dirty="0" smtClean="0"/>
              <a:t> امثلة على العلاقات الرابطة</a:t>
            </a:r>
          </a:p>
          <a:p>
            <a:pPr lvl="1" algn="just" rtl="1">
              <a:buClr>
                <a:schemeClr val="accent1">
                  <a:lumMod val="75000"/>
                </a:schemeClr>
              </a:buClr>
              <a:buFont typeface="Wingdings" pitchFamily="2" charset="2"/>
              <a:buChar char="§"/>
              <a:defRPr/>
            </a:pPr>
            <a:r>
              <a:rPr lang="ar-SA" u="sng" dirty="0" smtClean="0"/>
              <a:t>الكيان طالب </a:t>
            </a:r>
            <a:r>
              <a:rPr lang="ar-SA" dirty="0" smtClean="0"/>
              <a:t> و </a:t>
            </a:r>
            <a:r>
              <a:rPr lang="ar-SA" u="sng" dirty="0" smtClean="0"/>
              <a:t>الكيان مدرس </a:t>
            </a:r>
            <a:r>
              <a:rPr lang="ar-SA" dirty="0" smtClean="0"/>
              <a:t> و </a:t>
            </a:r>
            <a:r>
              <a:rPr lang="ar-SA" u="sng" dirty="0" smtClean="0"/>
              <a:t>مقرر دراسي </a:t>
            </a:r>
            <a:r>
              <a:rPr lang="ar-SA" dirty="0" smtClean="0"/>
              <a:t> يوجد بينهم عدة علاقات رابطه منها </a:t>
            </a:r>
          </a:p>
          <a:p>
            <a:pPr lvl="2" algn="just" rtl="1">
              <a:buClr>
                <a:schemeClr val="accent1">
                  <a:lumMod val="75000"/>
                </a:schemeClr>
              </a:buClr>
              <a:buFont typeface="Calibri" pitchFamily="34" charset="0"/>
              <a:buChar char="–"/>
              <a:defRPr/>
            </a:pPr>
            <a:r>
              <a:rPr lang="ar-SA" dirty="0" smtClean="0"/>
              <a:t>الطالب </a:t>
            </a:r>
            <a:r>
              <a:rPr lang="ar-SA" u="sng" dirty="0" smtClean="0"/>
              <a:t>يدرس</a:t>
            </a:r>
            <a:r>
              <a:rPr lang="ar-SA" dirty="0" smtClean="0"/>
              <a:t> مقرر درسي</a:t>
            </a:r>
          </a:p>
          <a:p>
            <a:pPr lvl="2" algn="just" rtl="1">
              <a:buClr>
                <a:schemeClr val="accent1">
                  <a:lumMod val="75000"/>
                </a:schemeClr>
              </a:buClr>
              <a:buFont typeface="Calibri" pitchFamily="34" charset="0"/>
              <a:buChar char="–"/>
              <a:defRPr/>
            </a:pPr>
            <a:r>
              <a:rPr lang="ar-SA" dirty="0" smtClean="0"/>
              <a:t>المدرس </a:t>
            </a:r>
            <a:r>
              <a:rPr lang="ar-SA" u="sng" dirty="0" smtClean="0"/>
              <a:t>يُدرس</a:t>
            </a:r>
            <a:r>
              <a:rPr lang="ar-SA" dirty="0" smtClean="0"/>
              <a:t> المقرر الدراسي.</a:t>
            </a:r>
          </a:p>
          <a:p>
            <a:pPr lvl="2" algn="just" rtl="1">
              <a:buClr>
                <a:schemeClr val="accent1">
                  <a:lumMod val="75000"/>
                </a:schemeClr>
              </a:buClr>
              <a:buFont typeface="Calibri" pitchFamily="34" charset="0"/>
              <a:buChar char="–"/>
              <a:defRPr/>
            </a:pPr>
            <a:r>
              <a:rPr lang="ar-SA" dirty="0" smtClean="0"/>
              <a:t>المدرس </a:t>
            </a:r>
            <a:r>
              <a:rPr lang="ar-SA" u="sng" dirty="0" smtClean="0"/>
              <a:t> يُدرس</a:t>
            </a:r>
            <a:r>
              <a:rPr lang="ar-SA" dirty="0" smtClean="0"/>
              <a:t> الطالب المقرر الدراسي .</a:t>
            </a:r>
          </a:p>
          <a:p>
            <a:pPr lvl="2" algn="just" rtl="1">
              <a:buClr>
                <a:schemeClr val="accent1">
                  <a:lumMod val="75000"/>
                </a:schemeClr>
              </a:buClr>
              <a:buFont typeface="Calibri" pitchFamily="34" charset="0"/>
              <a:buChar char="–"/>
              <a:defRPr/>
            </a:pPr>
            <a:r>
              <a:rPr lang="ar-SA" dirty="0" smtClean="0"/>
              <a:t>المدرس </a:t>
            </a:r>
            <a:r>
              <a:rPr lang="ar-SA" u="sng" dirty="0" smtClean="0"/>
              <a:t>يرشد</a:t>
            </a:r>
            <a:r>
              <a:rPr lang="ar-SA" dirty="0" smtClean="0"/>
              <a:t> الطالب الى المقرر المناسب.</a:t>
            </a:r>
          </a:p>
          <a:p>
            <a:pPr lvl="2" algn="just" rtl="1">
              <a:buClr>
                <a:schemeClr val="accent1">
                  <a:lumMod val="75000"/>
                </a:schemeClr>
              </a:buClr>
              <a:buFont typeface="Calibri" pitchFamily="34" charset="0"/>
              <a:buChar char="–"/>
              <a:defRPr/>
            </a:pPr>
            <a:r>
              <a:rPr lang="ar-SA" dirty="0" smtClean="0"/>
              <a:t>الطالب </a:t>
            </a:r>
            <a:r>
              <a:rPr lang="ar-SA" u="sng" dirty="0" smtClean="0"/>
              <a:t> يُرشد </a:t>
            </a:r>
            <a:r>
              <a:rPr lang="ar-SA" dirty="0" smtClean="0"/>
              <a:t> بواسطة المدرس .</a:t>
            </a:r>
          </a:p>
          <a:p>
            <a:pPr algn="just" rtl="1"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ar-SA" dirty="0" smtClean="0"/>
              <a:t>الخاصية او الحقل </a:t>
            </a:r>
            <a:r>
              <a:rPr lang="ar-SA" u="sng" dirty="0" smtClean="0"/>
              <a:t>”</a:t>
            </a:r>
            <a:r>
              <a:rPr lang="en-US" u="sng" dirty="0" smtClean="0"/>
              <a:t>Attribute</a:t>
            </a:r>
            <a:r>
              <a:rPr lang="ar-SA" u="sng" dirty="0" smtClean="0"/>
              <a:t>“</a:t>
            </a:r>
            <a:r>
              <a:rPr lang="ar-SA" dirty="0" smtClean="0"/>
              <a:t> : هي صفه تصف كيان معين  و قيمتها هي احد مكونات سجلات البيانات مثل رقم الطالب و اسم الطالب في الجدول  (العلاقة) طالب.</a:t>
            </a:r>
            <a:endParaRPr lang="ar-SA" u="sng" dirty="0" smtClean="0"/>
          </a:p>
          <a:p>
            <a:pPr lvl="1" algn="just" rtl="1"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  <a:defRPr/>
            </a:pPr>
            <a:endParaRPr lang="ar-SA" dirty="0" smtClean="0"/>
          </a:p>
          <a:p>
            <a:pPr algn="just" rtl="1"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  <a:defRPr/>
            </a:pPr>
            <a:endParaRPr lang="ar-SA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مفاهيم اساسية في قواعد البيانات العلاقية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 rtl="1"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ar-SA" dirty="0" smtClean="0"/>
              <a:t> </a:t>
            </a:r>
            <a:r>
              <a:rPr lang="ar-SA" u="sng" dirty="0" smtClean="0"/>
              <a:t>عنصر البيانات ”</a:t>
            </a:r>
            <a:r>
              <a:rPr lang="en-US" u="sng" dirty="0" smtClean="0"/>
              <a:t>Data Item</a:t>
            </a:r>
            <a:r>
              <a:rPr lang="ar-SA" u="sng" dirty="0" smtClean="0"/>
              <a:t>“</a:t>
            </a:r>
            <a:r>
              <a:rPr lang="ar-SA" dirty="0" smtClean="0"/>
              <a:t>: هو اقل وحدة </a:t>
            </a:r>
            <a:r>
              <a:rPr lang="ar-SA" dirty="0" smtClean="0"/>
              <a:t>بيانات </a:t>
            </a:r>
            <a:r>
              <a:rPr lang="ar-SA" dirty="0" smtClean="0"/>
              <a:t>مثل قيمه مخصصة مثلا رقم الطالب 1000 ، اسم الطالب احمد حيث احمد و الرقم 1000 هي عناصر بيانات.</a:t>
            </a:r>
          </a:p>
          <a:p>
            <a:pPr algn="just" rtl="1"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ar-SA" u="sng" dirty="0" smtClean="0"/>
              <a:t>عنصر بيانات مجمع ”</a:t>
            </a:r>
            <a:r>
              <a:rPr lang="en-US" u="sng" dirty="0" smtClean="0"/>
              <a:t>Data aggregate</a:t>
            </a:r>
            <a:r>
              <a:rPr lang="ar-SA" u="sng" dirty="0" smtClean="0"/>
              <a:t>“</a:t>
            </a:r>
            <a:r>
              <a:rPr lang="ar-SA" dirty="0" smtClean="0"/>
              <a:t> : هو عنصر بيانات يتكون من عناصر بيانات بسيطة اصغر مثال اسم الطالب (محمد احمد عبدالله ) حيث ان الاسم هنا مجمع من ثلاث بيانات اصغر هي الاسم الاول و اسم الاب و العائله.و يمكن تقسيمها الى ثلاث حقول مختلفة تمثل جميها الاسم الكامل للطالب.</a:t>
            </a:r>
            <a:endParaRPr lang="ar-SA" u="sng" dirty="0" smtClean="0"/>
          </a:p>
          <a:p>
            <a:pPr lvl="1" algn="just" rtl="1"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  <a:defRPr/>
            </a:pPr>
            <a:endParaRPr lang="ar-SA" dirty="0" smtClean="0"/>
          </a:p>
          <a:p>
            <a:pPr algn="r" rtl="1"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  <a:defRPr/>
            </a:pPr>
            <a:endParaRPr lang="ar-SA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مفاهيم اساسية في قواعد البيانات العلاقية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 rtl="1">
              <a:buFont typeface="Arial" pitchFamily="34" charset="0"/>
              <a:buChar char="•"/>
              <a:defRPr/>
            </a:pPr>
            <a:r>
              <a:rPr lang="ar-SA" dirty="0" smtClean="0"/>
              <a:t> </a:t>
            </a:r>
            <a:r>
              <a:rPr lang="ar-SA" u="sng" dirty="0" smtClean="0"/>
              <a:t>سجل ”</a:t>
            </a:r>
            <a:r>
              <a:rPr lang="en-US" u="sng" dirty="0" smtClean="0"/>
              <a:t>Record</a:t>
            </a:r>
            <a:r>
              <a:rPr lang="ar-SA" u="sng" dirty="0" smtClean="0"/>
              <a:t>“</a:t>
            </a:r>
            <a:r>
              <a:rPr lang="ar-SA" dirty="0" smtClean="0"/>
              <a:t> : هو تجميع لعناصر بيانات تمثل احد امثلة او حالات كيان محدد .مثلا :</a:t>
            </a:r>
          </a:p>
          <a:p>
            <a:pPr lvl="1" algn="just">
              <a:buFont typeface="Wingdings" pitchFamily="2" charset="2"/>
              <a:buChar char="§"/>
              <a:defRPr/>
            </a:pPr>
            <a:r>
              <a:rPr lang="ar-SA" dirty="0" smtClean="0"/>
              <a:t>كل طالب له ( اسم و رقم و تخصص ) </a:t>
            </a:r>
          </a:p>
          <a:p>
            <a:pPr lvl="1" algn="just">
              <a:buFont typeface="Wingdings" pitchFamily="2" charset="2"/>
              <a:buChar char="§"/>
              <a:defRPr/>
            </a:pPr>
            <a:r>
              <a:rPr lang="ar-SA" dirty="0" smtClean="0"/>
              <a:t>وبالتالي مثال لسجل طالب:</a:t>
            </a:r>
          </a:p>
          <a:p>
            <a:pPr lvl="1" algn="just">
              <a:defRPr/>
            </a:pPr>
            <a:r>
              <a:rPr lang="ar-SA" sz="1000" dirty="0" smtClean="0"/>
              <a:t/>
            </a:r>
            <a:br>
              <a:rPr lang="ar-SA" sz="1000" dirty="0" smtClean="0"/>
            </a:br>
            <a:r>
              <a:rPr lang="ar-SA" dirty="0" smtClean="0"/>
              <a:t>( احمد ، 1000 ، حاسوب ) </a:t>
            </a:r>
            <a:br>
              <a:rPr lang="ar-SA" dirty="0" smtClean="0"/>
            </a:br>
            <a:r>
              <a:rPr lang="ar-SA" dirty="0" smtClean="0"/>
              <a:t>( عبدالله ، 2500 ، علوم )</a:t>
            </a:r>
            <a:br>
              <a:rPr lang="ar-SA" dirty="0" smtClean="0"/>
            </a:br>
            <a:endParaRPr lang="ar-SA" sz="1050" dirty="0" smtClean="0"/>
          </a:p>
          <a:p>
            <a:pPr algn="just" rtl="1">
              <a:buFont typeface="Arial" pitchFamily="34" charset="0"/>
              <a:buChar char="•"/>
              <a:defRPr/>
            </a:pPr>
            <a:r>
              <a:rPr lang="ar-SA" dirty="0" smtClean="0"/>
              <a:t>كل قيمة من قيم السجل تمثل عناصر بيانات لخاصية من خواص الكيان.</a:t>
            </a:r>
          </a:p>
          <a:p>
            <a:pPr algn="just" rtl="1">
              <a:buFont typeface="Arial" pitchFamily="34" charset="0"/>
              <a:buChar char="•"/>
              <a:defRPr/>
            </a:pPr>
            <a:endParaRPr lang="ar-SA" dirty="0" smtClean="0"/>
          </a:p>
          <a:p>
            <a:pPr algn="just" rtl="1">
              <a:buFont typeface="Arial" pitchFamily="34" charset="0"/>
              <a:buChar char="•"/>
              <a:defRPr/>
            </a:pPr>
            <a:endParaRPr lang="ar-SA" u="sng" dirty="0" smtClean="0"/>
          </a:p>
          <a:p>
            <a:pPr lvl="1" algn="just" rtl="1">
              <a:buFont typeface="Arial" pitchFamily="34" charset="0"/>
              <a:buChar char="•"/>
              <a:defRPr/>
            </a:pPr>
            <a:endParaRPr lang="ar-SA" dirty="0" smtClean="0"/>
          </a:p>
          <a:p>
            <a:pPr algn="r" rtl="1">
              <a:buFont typeface="Arial" pitchFamily="34" charset="0"/>
              <a:buChar char="•"/>
              <a:defRPr/>
            </a:pPr>
            <a:endParaRPr lang="ar-SA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مفاهيم اساسية في قواعد البيانات العلاقية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288" y="1414008"/>
            <a:ext cx="8229600" cy="4533900"/>
          </a:xfrm>
        </p:spPr>
        <p:txBody>
          <a:bodyPr>
            <a:normAutofit lnSpcReduction="10000"/>
          </a:bodyPr>
          <a:lstStyle/>
          <a:p>
            <a:pPr algn="just" rtl="1"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ar-SA" dirty="0" smtClean="0"/>
              <a:t> </a:t>
            </a:r>
            <a:r>
              <a:rPr lang="ar-SA" u="sng" dirty="0" smtClean="0"/>
              <a:t>المفتاح ”</a:t>
            </a:r>
            <a:r>
              <a:rPr lang="en-US" u="sng" dirty="0" smtClean="0"/>
              <a:t>Key</a:t>
            </a:r>
            <a:r>
              <a:rPr lang="ar-SA" u="sng" dirty="0" smtClean="0"/>
              <a:t>“</a:t>
            </a:r>
            <a:r>
              <a:rPr lang="ar-SA" dirty="0" smtClean="0"/>
              <a:t> : هو خاصية واحدة او (عدة خصائص مجتمعه) من خصائص الكيان تستخدم لاختيار سجل او اكثر من سجلات ذلك الكيان و يوجد منها ثلاث انواع:-</a:t>
            </a:r>
          </a:p>
          <a:p>
            <a:pPr lvl="1" algn="just">
              <a:buClr>
                <a:schemeClr val="accent1">
                  <a:lumMod val="75000"/>
                </a:schemeClr>
              </a:buClr>
              <a:buFont typeface="Wingdings" pitchFamily="2" charset="2"/>
              <a:buChar char="§"/>
              <a:defRPr/>
            </a:pPr>
            <a:r>
              <a:rPr lang="ar-SA" u="sng" dirty="0" smtClean="0"/>
              <a:t>المفتاح الرئيسي ”</a:t>
            </a:r>
            <a:r>
              <a:rPr lang="en-US" u="sng" dirty="0" smtClean="0"/>
              <a:t>Primary Key</a:t>
            </a:r>
            <a:r>
              <a:rPr lang="ar-SA" u="sng" dirty="0" smtClean="0"/>
              <a:t>“</a:t>
            </a:r>
            <a:r>
              <a:rPr lang="ar-SA" dirty="0" smtClean="0"/>
              <a:t>: المفتاح الاساسي لكيان هو احد خصائص هذا الكيان و قيمته تكون وحيدة في كل سجل و لا تتكرر (</a:t>
            </a:r>
            <a:r>
              <a:rPr lang="en-US" dirty="0" smtClean="0"/>
              <a:t>Unique</a:t>
            </a:r>
            <a:r>
              <a:rPr lang="ar-SA" dirty="0" smtClean="0"/>
              <a:t>)</a:t>
            </a:r>
            <a:r>
              <a:rPr lang="en-US" dirty="0" smtClean="0"/>
              <a:t> </a:t>
            </a:r>
            <a:r>
              <a:rPr lang="ar-SA" dirty="0" smtClean="0"/>
              <a:t> في اي سجل اخر من نفس الكيان ، و يجب كذلك ان تحتوي على قيمة و لا يجوز تركها فارغه مثل رقم الطالب في جدول طلاب ، حيث كل طالب يجب ان يكون له رقم مختلف عن زملائه ، و يوضع خط مستقيم اسفل الحقل للدلاله على انه مفتاح رئيسي.</a:t>
            </a:r>
            <a:endParaRPr lang="ar-SA" u="sng" dirty="0" smtClean="0"/>
          </a:p>
          <a:p>
            <a:pPr algn="just" rtl="1">
              <a:defRPr/>
            </a:pPr>
            <a:endParaRPr lang="ar-SA" dirty="0" smtClean="0"/>
          </a:p>
          <a:p>
            <a:pPr algn="just" rtl="1">
              <a:defRPr/>
            </a:pPr>
            <a:endParaRPr lang="ar-SA" u="sng" dirty="0" smtClean="0"/>
          </a:p>
          <a:p>
            <a:pPr lvl="1" algn="just" rtl="1">
              <a:buFont typeface="Wingdings" pitchFamily="2" charset="2"/>
              <a:buNone/>
              <a:defRPr/>
            </a:pPr>
            <a:endParaRPr lang="ar-SA" dirty="0" smtClean="0"/>
          </a:p>
          <a:p>
            <a:pPr algn="r" rtl="1">
              <a:buFont typeface="Wingdings" pitchFamily="2" charset="2"/>
              <a:buNone/>
              <a:defRPr/>
            </a:pPr>
            <a:endParaRPr lang="ar-SA" dirty="0" smtClean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971600" y="5589240"/>
          <a:ext cx="6096000" cy="371475"/>
        </p:xfrm>
        <a:graphic>
          <a:graphicData uri="http://schemas.openxmlformats.org/drawingml/2006/table">
            <a:tbl>
              <a:tblPr rtl="1"/>
              <a:tblGrid>
                <a:gridCol w="1524000"/>
                <a:gridCol w="1524000"/>
                <a:gridCol w="1524000"/>
                <a:gridCol w="152400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رقم الطالب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اسم الطالب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التخصص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الكلية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مفاهيم اساسية في قواعد البيانات العلاقية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288" y="1341438"/>
            <a:ext cx="8229600" cy="4533900"/>
          </a:xfrm>
        </p:spPr>
        <p:txBody>
          <a:bodyPr>
            <a:normAutofit lnSpcReduction="10000"/>
          </a:bodyPr>
          <a:lstStyle/>
          <a:p>
            <a:pPr lvl="1" algn="just">
              <a:buFont typeface="Wingdings" pitchFamily="2" charset="2"/>
              <a:buChar char="§"/>
              <a:defRPr/>
            </a:pPr>
            <a:r>
              <a:rPr lang="ar-SA" dirty="0" smtClean="0"/>
              <a:t> </a:t>
            </a:r>
            <a:r>
              <a:rPr lang="ar-SA" u="sng" dirty="0" smtClean="0"/>
              <a:t>المفتاح </a:t>
            </a:r>
            <a:r>
              <a:rPr lang="ar-SA" u="sng" dirty="0" err="1" smtClean="0"/>
              <a:t>الاجنبي</a:t>
            </a:r>
            <a:r>
              <a:rPr lang="ar-SA" u="sng" dirty="0" smtClean="0"/>
              <a:t> ”</a:t>
            </a:r>
            <a:r>
              <a:rPr lang="en-US" u="sng" dirty="0" smtClean="0"/>
              <a:t>Foreign Key</a:t>
            </a:r>
            <a:r>
              <a:rPr lang="ar-SA" u="sng" dirty="0" smtClean="0"/>
              <a:t>“</a:t>
            </a:r>
            <a:r>
              <a:rPr lang="ar-SA" dirty="0" smtClean="0"/>
              <a:t>: هو عباره عن خاصية عادية من ضمن خواص الكيان و موجودة كخاصية مفتاح اساسي في كيان آخر ، نميز هذا المفتاح بوضع خط متقطع اسفل اسم الخاصية.</a:t>
            </a:r>
          </a:p>
          <a:p>
            <a:pPr algn="just" rtl="1">
              <a:defRPr/>
            </a:pPr>
            <a:endParaRPr lang="ar-SA" dirty="0" smtClean="0"/>
          </a:p>
          <a:p>
            <a:pPr algn="just" rtl="1">
              <a:defRPr/>
            </a:pPr>
            <a:endParaRPr lang="ar-SA" dirty="0" smtClean="0"/>
          </a:p>
          <a:p>
            <a:pPr algn="just" rtl="1">
              <a:defRPr/>
            </a:pPr>
            <a:endParaRPr lang="ar-SA" dirty="0" smtClean="0"/>
          </a:p>
          <a:p>
            <a:pPr algn="just" rtl="1">
              <a:defRPr/>
            </a:pPr>
            <a:endParaRPr lang="ar-SA" dirty="0" smtClean="0"/>
          </a:p>
          <a:p>
            <a:pPr algn="just" rtl="1">
              <a:buFont typeface="Arial" pitchFamily="34" charset="0"/>
              <a:buChar char="•"/>
              <a:defRPr/>
            </a:pPr>
            <a:r>
              <a:rPr lang="ar-SA" dirty="0" smtClean="0"/>
              <a:t>ليس بالضرورة ان يكون اسمي الحقلين متشابهين في الكيانين</a:t>
            </a:r>
            <a:endParaRPr lang="ar-SA" u="sng" dirty="0" smtClean="0"/>
          </a:p>
          <a:p>
            <a:pPr lvl="1" algn="just" rtl="1">
              <a:buFont typeface="Wingdings" pitchFamily="2" charset="2"/>
              <a:buNone/>
              <a:defRPr/>
            </a:pPr>
            <a:endParaRPr lang="ar-SA" dirty="0" smtClean="0"/>
          </a:p>
          <a:p>
            <a:pPr algn="r" rtl="1">
              <a:buFont typeface="Wingdings" pitchFamily="2" charset="2"/>
              <a:buNone/>
              <a:defRPr/>
            </a:pPr>
            <a:endParaRPr lang="ar-SA" dirty="0" smtClean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3995936" y="3429000"/>
          <a:ext cx="4572000" cy="371475"/>
        </p:xfrm>
        <a:graphic>
          <a:graphicData uri="http://schemas.openxmlformats.org/drawingml/2006/table">
            <a:tbl>
              <a:tblPr rtl="1"/>
              <a:tblGrid>
                <a:gridCol w="1524000"/>
                <a:gridCol w="1524000"/>
                <a:gridCol w="152400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رقم الطالب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اسم الطالب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dash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رقم القسم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755848" y="4652963"/>
          <a:ext cx="4572000" cy="371475"/>
        </p:xfrm>
        <a:graphic>
          <a:graphicData uri="http://schemas.openxmlformats.org/drawingml/2006/table">
            <a:tbl>
              <a:tblPr rtl="1"/>
              <a:tblGrid>
                <a:gridCol w="1524000"/>
                <a:gridCol w="1524000"/>
                <a:gridCol w="152400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رقم القسم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اسم القسم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اسم الكلية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cxnSp>
        <p:nvCxnSpPr>
          <p:cNvPr id="16409" name="Elbow Connector 8"/>
          <p:cNvCxnSpPr>
            <a:cxnSpLocks noChangeShapeType="1"/>
          </p:cNvCxnSpPr>
          <p:nvPr/>
        </p:nvCxnSpPr>
        <p:spPr bwMode="auto">
          <a:xfrm rot="5400000">
            <a:off x="4500761" y="4005263"/>
            <a:ext cx="792162" cy="360362"/>
          </a:xfrm>
          <a:prstGeom prst="bentConnector3">
            <a:avLst>
              <a:gd name="adj1" fmla="val 50000"/>
            </a:avLst>
          </a:prstGeom>
          <a:noFill/>
          <a:ln w="12700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16410" name="TextBox 10"/>
          <p:cNvSpPr txBox="1">
            <a:spLocks noChangeArrowheads="1"/>
          </p:cNvSpPr>
          <p:nvPr/>
        </p:nvSpPr>
        <p:spPr bwMode="auto">
          <a:xfrm>
            <a:off x="6948686" y="2925763"/>
            <a:ext cx="2016125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SA" sz="2800" b="1" dirty="0"/>
              <a:t>طالب</a:t>
            </a:r>
          </a:p>
        </p:txBody>
      </p:sp>
      <p:sp>
        <p:nvSpPr>
          <p:cNvPr id="16411" name="TextBox 11"/>
          <p:cNvSpPr txBox="1">
            <a:spLocks noChangeArrowheads="1"/>
          </p:cNvSpPr>
          <p:nvPr/>
        </p:nvSpPr>
        <p:spPr bwMode="auto">
          <a:xfrm>
            <a:off x="3132336" y="4076700"/>
            <a:ext cx="20161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SA" sz="2800" b="1"/>
              <a:t>قسم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مفاهيم اساسية في قواعد البيانات العلاقية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288" y="1341438"/>
            <a:ext cx="8229600" cy="4533900"/>
          </a:xfrm>
        </p:spPr>
        <p:txBody>
          <a:bodyPr/>
          <a:lstStyle/>
          <a:p>
            <a:pPr algn="just" rtl="1"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ar-SA" dirty="0" smtClean="0"/>
              <a:t>المفتاح الخارجي يستخدم للربط بين الكيانات لاستخراج بيانات ذات صلة بين كيانين مختلفين، مثل استخراج اسم القسم و الكلية التي يدرس فيها الطالب.</a:t>
            </a:r>
          </a:p>
          <a:p>
            <a:pPr lvl="1" algn="just">
              <a:buClr>
                <a:schemeClr val="accent1">
                  <a:lumMod val="75000"/>
                </a:schemeClr>
              </a:buClr>
              <a:buFont typeface="Wingdings" pitchFamily="2" charset="2"/>
              <a:buChar char="§"/>
              <a:defRPr/>
            </a:pPr>
            <a:r>
              <a:rPr lang="ar-SA" u="sng" dirty="0" smtClean="0"/>
              <a:t>المفتاح الثانوي ”</a:t>
            </a:r>
            <a:r>
              <a:rPr lang="en-US" u="sng" dirty="0" smtClean="0"/>
              <a:t>Secondary Key</a:t>
            </a:r>
            <a:r>
              <a:rPr lang="ar-SA" u="sng" dirty="0" smtClean="0"/>
              <a:t>“</a:t>
            </a:r>
            <a:r>
              <a:rPr lang="ar-SA" dirty="0" smtClean="0"/>
              <a:t>: هو اي خاصية يمكن استخدامها لاختيار سجلات معينة من بين السجلات الموجودة في الكيان . </a:t>
            </a:r>
          </a:p>
          <a:p>
            <a:pPr lvl="1" algn="just" rtl="1">
              <a:buFont typeface="Wingdings" pitchFamily="2" charset="2"/>
              <a:buNone/>
              <a:defRPr/>
            </a:pPr>
            <a:endParaRPr lang="ar-SA" dirty="0" smtClean="0"/>
          </a:p>
          <a:p>
            <a:pPr algn="r" rtl="1">
              <a:buFont typeface="Wingdings" pitchFamily="2" charset="2"/>
              <a:buNone/>
              <a:defRPr/>
            </a:pPr>
            <a:endParaRPr lang="ar-SA" dirty="0" smtClean="0"/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3960292" y="4437112"/>
          <a:ext cx="3996084" cy="371475"/>
        </p:xfrm>
        <a:graphic>
          <a:graphicData uri="http://schemas.openxmlformats.org/drawingml/2006/table">
            <a:tbl>
              <a:tblPr rtl="1"/>
              <a:tblGrid>
                <a:gridCol w="999021"/>
                <a:gridCol w="999021"/>
                <a:gridCol w="999021"/>
                <a:gridCol w="999021"/>
              </a:tblGrid>
              <a:tr h="371475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رقم الطالب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اسم الطالب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العنوان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dash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رقم القسم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1236826" y="5661074"/>
          <a:ext cx="3047142" cy="371475"/>
        </p:xfrm>
        <a:graphic>
          <a:graphicData uri="http://schemas.openxmlformats.org/drawingml/2006/table">
            <a:tbl>
              <a:tblPr rtl="1"/>
              <a:tblGrid>
                <a:gridCol w="941310"/>
                <a:gridCol w="1110974"/>
                <a:gridCol w="994858"/>
              </a:tblGrid>
              <a:tr h="371475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رقم القسم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اسم القسم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اسم الكلية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cxnSp>
        <p:nvCxnSpPr>
          <p:cNvPr id="17435" name="Elbow Connector 13"/>
          <p:cNvCxnSpPr>
            <a:cxnSpLocks noChangeShapeType="1"/>
          </p:cNvCxnSpPr>
          <p:nvPr/>
        </p:nvCxnSpPr>
        <p:spPr bwMode="auto">
          <a:xfrm rot="5400000">
            <a:off x="4103950" y="4977174"/>
            <a:ext cx="792087" cy="576063"/>
          </a:xfrm>
          <a:prstGeom prst="bentConnector3">
            <a:avLst>
              <a:gd name="adj1" fmla="val 50000"/>
            </a:avLst>
          </a:prstGeom>
          <a:noFill/>
          <a:ln w="12700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17436" name="TextBox 14"/>
          <p:cNvSpPr txBox="1">
            <a:spLocks noChangeArrowheads="1"/>
          </p:cNvSpPr>
          <p:nvPr/>
        </p:nvSpPr>
        <p:spPr bwMode="auto">
          <a:xfrm>
            <a:off x="7106232" y="4034654"/>
            <a:ext cx="972791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ar-SA" sz="2800" b="1" dirty="0"/>
              <a:t>طالب</a:t>
            </a:r>
          </a:p>
        </p:txBody>
      </p:sp>
      <p:sp>
        <p:nvSpPr>
          <p:cNvPr id="17437" name="TextBox 15"/>
          <p:cNvSpPr txBox="1">
            <a:spLocks noChangeArrowheads="1"/>
          </p:cNvSpPr>
          <p:nvPr/>
        </p:nvSpPr>
        <p:spPr bwMode="auto">
          <a:xfrm>
            <a:off x="3275856" y="5157192"/>
            <a:ext cx="971251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ar-SA" sz="2800" b="1" dirty="0"/>
              <a:t>قسم</a:t>
            </a:r>
          </a:p>
        </p:txBody>
      </p:sp>
      <p:sp>
        <p:nvSpPr>
          <p:cNvPr id="17438" name="TextBox 16"/>
          <p:cNvSpPr txBox="1">
            <a:spLocks noChangeArrowheads="1"/>
          </p:cNvSpPr>
          <p:nvPr/>
        </p:nvSpPr>
        <p:spPr bwMode="auto">
          <a:xfrm rot="1441484">
            <a:off x="5087871" y="5127532"/>
            <a:ext cx="3024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SA" sz="2000" b="1" dirty="0"/>
              <a:t>العنوان هو مفتاح ثانوي</a:t>
            </a:r>
          </a:p>
        </p:txBody>
      </p:sp>
      <p:sp>
        <p:nvSpPr>
          <p:cNvPr id="17439" name="TextBox 17"/>
          <p:cNvSpPr txBox="1">
            <a:spLocks noChangeArrowheads="1"/>
          </p:cNvSpPr>
          <p:nvPr/>
        </p:nvSpPr>
        <p:spPr bwMode="auto">
          <a:xfrm rot="19326733">
            <a:off x="1071274" y="4667497"/>
            <a:ext cx="29527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SA" sz="2000" b="1" dirty="0"/>
              <a:t>اسم الكلية هو مفتاح ثانوي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2699792" y="1124744"/>
          <a:ext cx="3456384" cy="147828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507766"/>
                <a:gridCol w="1948618"/>
              </a:tblGrid>
              <a:tr h="139040">
                <a:tc>
                  <a:txBody>
                    <a:bodyPr/>
                    <a:lstStyle/>
                    <a:p>
                      <a:pPr rtl="1"/>
                      <a:r>
                        <a:rPr lang="ar-SA" u="sng" dirty="0" smtClean="0"/>
                        <a:t>رقم السجل</a:t>
                      </a:r>
                      <a:r>
                        <a:rPr lang="ar-SA" u="sng" baseline="0" dirty="0" smtClean="0"/>
                        <a:t> المدني</a:t>
                      </a:r>
                      <a:endParaRPr lang="ar-SA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 الاسم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احمد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2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منى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3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سعيد</a:t>
                      </a:r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1406514" y="3573016"/>
          <a:ext cx="5949119" cy="185420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062355"/>
                <a:gridCol w="1078536"/>
                <a:gridCol w="1216736"/>
                <a:gridCol w="1080338"/>
                <a:gridCol w="1511154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u="sng" dirty="0" smtClean="0"/>
                        <a:t>رقم التذكرة</a:t>
                      </a:r>
                      <a:endParaRPr lang="ar-SA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من 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err="1" smtClean="0"/>
                        <a:t>الى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رقم المقعد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رقم السجل المدني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ت1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عمان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err="1" smtClean="0"/>
                        <a:t>الدمام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20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ت2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عمان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err="1" smtClean="0"/>
                        <a:t>الدمام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35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2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ت3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عمان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err="1" smtClean="0"/>
                        <a:t>الدمام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15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3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ت4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عمان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err="1" smtClean="0"/>
                        <a:t>الدمام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4</a:t>
                      </a:r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380312" y="4077072"/>
            <a:ext cx="1296144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>
                <a:solidFill>
                  <a:srgbClr val="FF0000"/>
                </a:solidFill>
              </a:rPr>
              <a:t>جدول التذكرة</a:t>
            </a:r>
            <a:endParaRPr lang="ar-SA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44208" y="1700808"/>
            <a:ext cx="1296144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>
                <a:solidFill>
                  <a:srgbClr val="FF0000"/>
                </a:solidFill>
              </a:rPr>
              <a:t>جدول المسافر</a:t>
            </a:r>
            <a:endParaRPr lang="ar-SA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395536" y="1196752"/>
          <a:ext cx="3456382" cy="147828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006833"/>
                <a:gridCol w="1127935"/>
                <a:gridCol w="1321614"/>
              </a:tblGrid>
              <a:tr h="139040">
                <a:tc>
                  <a:txBody>
                    <a:bodyPr/>
                    <a:lstStyle/>
                    <a:p>
                      <a:pPr rtl="1"/>
                      <a:r>
                        <a:rPr lang="ar-SA" u="sng" dirty="0" smtClean="0"/>
                        <a:t>رقم</a:t>
                      </a:r>
                      <a:r>
                        <a:rPr lang="ar-SA" u="sng" baseline="0" dirty="0" smtClean="0"/>
                        <a:t> النشاط</a:t>
                      </a:r>
                      <a:endParaRPr lang="ar-SA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 اسم النشاط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الرسوم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ن1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السباحة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100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ن2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الشطرنج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20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ن3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التنس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50</a:t>
                      </a:r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372200" y="980728"/>
            <a:ext cx="1296144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>
                <a:solidFill>
                  <a:srgbClr val="FF0000"/>
                </a:solidFill>
              </a:rPr>
              <a:t>جدول الطالب</a:t>
            </a:r>
            <a:endParaRPr lang="ar-SA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75654" y="836712"/>
            <a:ext cx="1547664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>
                <a:solidFill>
                  <a:srgbClr val="FF0000"/>
                </a:solidFill>
              </a:rPr>
              <a:t>جدول </a:t>
            </a:r>
            <a:r>
              <a:rPr lang="ar-SA" b="1" dirty="0" err="1" smtClean="0">
                <a:solidFill>
                  <a:srgbClr val="FF0000"/>
                </a:solidFill>
              </a:rPr>
              <a:t>االنشاطات</a:t>
            </a:r>
            <a:endParaRPr lang="ar-SA" b="1" dirty="0">
              <a:solidFill>
                <a:srgbClr val="FF0000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652120" y="1340768"/>
          <a:ext cx="2808312" cy="147828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069714"/>
                <a:gridCol w="1738598"/>
              </a:tblGrid>
              <a:tr h="139040">
                <a:tc>
                  <a:txBody>
                    <a:bodyPr/>
                    <a:lstStyle/>
                    <a:p>
                      <a:pPr rtl="1"/>
                      <a:r>
                        <a:rPr lang="ar-SA" u="sng" dirty="0" smtClean="0"/>
                        <a:t>رقم الطالب</a:t>
                      </a:r>
                      <a:endParaRPr lang="ar-SA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 اسم الطالب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احمد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2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منى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3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سعيد</a:t>
                      </a:r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2171733" y="3861048"/>
          <a:ext cx="4056451" cy="184912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545143"/>
                <a:gridCol w="2511308"/>
              </a:tblGrid>
              <a:tr h="1390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رقم النشاط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رقم الطالب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ن1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ن1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2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ن2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ن3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2</a:t>
                      </a:r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563888" y="3501008"/>
            <a:ext cx="2736304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>
                <a:solidFill>
                  <a:srgbClr val="FF0000"/>
                </a:solidFill>
              </a:rPr>
              <a:t>جدول الاشتراك </a:t>
            </a:r>
            <a:r>
              <a:rPr lang="ar-SA" b="1" dirty="0" err="1" smtClean="0">
                <a:solidFill>
                  <a:srgbClr val="FF0000"/>
                </a:solidFill>
              </a:rPr>
              <a:t>بالانشطة</a:t>
            </a:r>
            <a:endParaRPr lang="ar-SA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838200"/>
          </a:xfrm>
        </p:spPr>
        <p:txBody>
          <a:bodyPr/>
          <a:lstStyle/>
          <a:p>
            <a:pPr rtl="1" eaLnBrk="1" hangingPunct="1">
              <a:defRPr/>
            </a:pPr>
            <a:r>
              <a:rPr lang="ar-SA" dirty="0" smtClean="0"/>
              <a:t>مخططات قواعد البيانات (</a:t>
            </a:r>
            <a:r>
              <a:rPr lang="en-US" dirty="0" smtClean="0"/>
              <a:t>Schemas</a:t>
            </a:r>
            <a:r>
              <a:rPr lang="ar-SA" dirty="0" smtClean="0"/>
              <a:t>)</a:t>
            </a:r>
            <a:endParaRPr lang="en-US" dirty="0" smtClean="0"/>
          </a:p>
        </p:txBody>
      </p:sp>
      <p:sp>
        <p:nvSpPr>
          <p:cNvPr id="3789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12776"/>
            <a:ext cx="8305800" cy="4683224"/>
          </a:xfrm>
        </p:spPr>
        <p:txBody>
          <a:bodyPr>
            <a:normAutofit lnSpcReduction="10000"/>
          </a:bodyPr>
          <a:lstStyle/>
          <a:p>
            <a:pPr algn="just" rtl="1" eaLnBrk="1" hangingPunct="1">
              <a:buFont typeface="Wingdings" pitchFamily="2" charset="2"/>
              <a:buNone/>
              <a:defRPr/>
            </a:pPr>
            <a:r>
              <a:rPr lang="ar-SA" sz="2800" b="1" u="sng" dirty="0" smtClean="0"/>
              <a:t>   وصف قواعد البيانات يسمي ”مخطط قواعد البيانات“ (</a:t>
            </a:r>
            <a:r>
              <a:rPr lang="en-US" sz="2800" b="1" u="sng" dirty="0" smtClean="0"/>
              <a:t>Schema</a:t>
            </a:r>
            <a:r>
              <a:rPr lang="ar-SA" sz="2800" b="1" u="sng" dirty="0" smtClean="0"/>
              <a:t>) </a:t>
            </a:r>
          </a:p>
          <a:p>
            <a:pPr algn="just" rtl="1" eaLnBrk="1" hangingPunct="1"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ar-SA" sz="2800" dirty="0" smtClean="0"/>
              <a:t>يستخدم المخطط عند تصميم قواعد البيانات</a:t>
            </a:r>
          </a:p>
          <a:p>
            <a:pPr algn="just" rtl="1" eaLnBrk="1" hangingPunct="1"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ar-SA" sz="2800" dirty="0" smtClean="0"/>
              <a:t>هذا المخطط لا يتوقع  تغيره بشكل تكرارى</a:t>
            </a:r>
          </a:p>
          <a:p>
            <a:pPr algn="just" rtl="1" eaLnBrk="1" hangingPunct="1"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ar-SA" sz="2800" dirty="0" smtClean="0"/>
              <a:t>يتم عادة تمثيل هذا المخطط باستخدام شكل أو رسم هندسي</a:t>
            </a:r>
          </a:p>
          <a:p>
            <a:pPr algn="just" rtl="1" eaLnBrk="1" hangingPunct="1"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ar-SA" sz="2800" dirty="0" smtClean="0"/>
              <a:t>يوضح هذا المخطط بعض الأشياء مثل أسماء السجلات وأسماء الحقول وقد لا تظهر فيه نوع البيانات المستخدمة أو العلاقات بين البيانات</a:t>
            </a:r>
          </a:p>
          <a:p>
            <a:pPr algn="just" rtl="1" eaLnBrk="1" hangingPunct="1"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ar-SA" sz="2800" dirty="0" smtClean="0"/>
              <a:t>يسمى هذا المخطط ”</a:t>
            </a:r>
            <a:r>
              <a:rPr lang="en-US" sz="2800" dirty="0" smtClean="0"/>
              <a:t>Intension</a:t>
            </a:r>
            <a:r>
              <a:rPr lang="ar-SA" sz="2800" dirty="0" smtClean="0"/>
              <a:t>“</a:t>
            </a:r>
          </a:p>
          <a:p>
            <a:pPr algn="just" rtl="1" eaLnBrk="1" hangingPunct="1"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ar-SA" sz="2800" dirty="0" smtClean="0"/>
              <a:t>هذا المخطط يتم تخزين وصفه داخل قواعد البيانات وهذا ما يعرف باسم ”</a:t>
            </a:r>
            <a:r>
              <a:rPr lang="en-US" sz="2800" dirty="0" smtClean="0"/>
              <a:t>meta-data</a:t>
            </a:r>
            <a:r>
              <a:rPr lang="ar-SA" sz="2800" dirty="0" smtClean="0"/>
              <a:t>“</a:t>
            </a:r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457200"/>
          </a:xfrm>
        </p:spPr>
        <p:txBody>
          <a:bodyPr/>
          <a:lstStyle/>
          <a:p>
            <a:pPr rtl="1" eaLnBrk="1" hangingPunct="1">
              <a:defRPr/>
            </a:pPr>
            <a:r>
              <a:rPr lang="ar-SA" sz="4000" b="1" u="sng" smtClean="0"/>
              <a:t>مخطط لبيانات جامعة (</a:t>
            </a:r>
            <a:r>
              <a:rPr lang="en-US" sz="4000" b="1" u="sng" smtClean="0"/>
              <a:t>Schema</a:t>
            </a:r>
            <a:r>
              <a:rPr lang="ar-SA" sz="4000" b="1" u="sng" smtClean="0"/>
              <a:t>)</a:t>
            </a:r>
            <a:endParaRPr lang="en-US" sz="4000" b="1" u="sng" smtClean="0"/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412776"/>
            <a:ext cx="7772400" cy="4530824"/>
          </a:xfrm>
        </p:spPr>
        <p:txBody>
          <a:bodyPr>
            <a:normAutofit lnSpcReduction="10000"/>
          </a:bodyPr>
          <a:lstStyle/>
          <a:p>
            <a:pPr algn="r" eaLnBrk="1" hangingPunct="1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dirty="0" smtClean="0"/>
              <a:t> </a:t>
            </a:r>
            <a:r>
              <a:rPr lang="ar-SA" dirty="0" smtClean="0"/>
              <a:t>الط</a:t>
            </a:r>
            <a:r>
              <a:rPr lang="ar-EG" dirty="0" smtClean="0"/>
              <a:t>الب</a:t>
            </a:r>
            <a:endParaRPr lang="en-US" dirty="0" smtClean="0"/>
          </a:p>
          <a:p>
            <a:pPr algn="r" eaLnBrk="1" hangingPunct="1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/>
          </a:p>
          <a:p>
            <a:pPr algn="r" eaLnBrk="1" hangingPunct="1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ar-SA" dirty="0" smtClean="0"/>
              <a:t>المقرر</a:t>
            </a:r>
            <a:endParaRPr lang="en-US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ar-EG" dirty="0" smtClean="0"/>
              <a:t>	</a:t>
            </a:r>
            <a:endParaRPr lang="en-US" dirty="0" smtClean="0"/>
          </a:p>
          <a:p>
            <a:pPr algn="r" eaLnBrk="1" hangingPunct="1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ar-SA" dirty="0" smtClean="0"/>
              <a:t>المتطلب</a:t>
            </a:r>
          </a:p>
          <a:p>
            <a:pPr algn="r" eaLnBrk="1" hangingPunct="1">
              <a:lnSpc>
                <a:spcPct val="90000"/>
              </a:lnSpc>
              <a:defRPr/>
            </a:pPr>
            <a:endParaRPr lang="ar-SA" dirty="0" smtClean="0"/>
          </a:p>
          <a:p>
            <a:pPr marL="174625" indent="-174625" algn="r" eaLnBrk="1" hangingPunct="1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ar-SA" dirty="0" smtClean="0"/>
              <a:t>  الشعبة</a:t>
            </a:r>
          </a:p>
          <a:p>
            <a:pPr marL="174625" indent="-174625" algn="r" eaLnBrk="1" hangingPunct="1">
              <a:lnSpc>
                <a:spcPct val="90000"/>
              </a:lnSpc>
              <a:defRPr/>
            </a:pPr>
            <a:r>
              <a:rPr lang="ar-EG" dirty="0" smtClean="0"/>
              <a:t>	</a:t>
            </a:r>
            <a:endParaRPr lang="ar-SA" dirty="0" smtClean="0"/>
          </a:p>
          <a:p>
            <a:pPr marL="174625" indent="-174625" algn="r" eaLnBrk="1" hangingPunct="1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ar-SA" dirty="0" smtClean="0"/>
              <a:t>  كشف-الدرجات</a:t>
            </a:r>
          </a:p>
          <a:p>
            <a:pPr marL="174625" indent="-174625" algn="r" eaLnBrk="1" hangingPunct="1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/>
          </a:p>
        </p:txBody>
      </p:sp>
      <p:graphicFrame>
        <p:nvGraphicFramePr>
          <p:cNvPr id="30" name="Table 29"/>
          <p:cNvGraphicFramePr>
            <a:graphicFrameLocks noGrp="1"/>
          </p:cNvGraphicFramePr>
          <p:nvPr/>
        </p:nvGraphicFramePr>
        <p:xfrm>
          <a:off x="1259632" y="1916832"/>
          <a:ext cx="6096000" cy="3708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الإسم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u="sng" dirty="0" smtClean="0"/>
                        <a:t>رقم الطالب</a:t>
                      </a:r>
                      <a:endParaRPr lang="ar-SA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الفصل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التخصص</a:t>
                      </a:r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1" name="Table 30"/>
          <p:cNvGraphicFramePr>
            <a:graphicFrameLocks noGrp="1"/>
          </p:cNvGraphicFramePr>
          <p:nvPr/>
        </p:nvGraphicFramePr>
        <p:xfrm>
          <a:off x="1403648" y="2837298"/>
          <a:ext cx="6096000" cy="3708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u="sng" dirty="0" smtClean="0"/>
                        <a:t>رقم المقرر</a:t>
                      </a:r>
                      <a:endParaRPr lang="ar-SA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اسم المقرر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عدد</a:t>
                      </a:r>
                      <a:r>
                        <a:rPr lang="ar-SA" baseline="0" dirty="0" smtClean="0"/>
                        <a:t> الساعات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القسم</a:t>
                      </a:r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2" name="Table 31"/>
          <p:cNvGraphicFramePr>
            <a:graphicFrameLocks noGrp="1"/>
          </p:cNvGraphicFramePr>
          <p:nvPr/>
        </p:nvGraphicFramePr>
        <p:xfrm>
          <a:off x="1403648" y="3801868"/>
          <a:ext cx="6096000" cy="3708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u="sng" dirty="0" smtClean="0"/>
                        <a:t>رقم المقرر</a:t>
                      </a:r>
                      <a:endParaRPr lang="ar-SA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u="sng" dirty="0" smtClean="0"/>
                        <a:t>رقم المتطلب السابق</a:t>
                      </a:r>
                      <a:endParaRPr lang="ar-SA" u="sng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3" name="Table 32"/>
          <p:cNvGraphicFramePr>
            <a:graphicFrameLocks noGrp="1"/>
          </p:cNvGraphicFramePr>
          <p:nvPr/>
        </p:nvGraphicFramePr>
        <p:xfrm>
          <a:off x="1403648" y="4754734"/>
          <a:ext cx="6072335" cy="3657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214467"/>
                <a:gridCol w="1214467"/>
                <a:gridCol w="1214467"/>
                <a:gridCol w="1214467"/>
                <a:gridCol w="1214467"/>
              </a:tblGrid>
              <a:tr h="0">
                <a:tc>
                  <a:txBody>
                    <a:bodyPr/>
                    <a:lstStyle/>
                    <a:p>
                      <a:pPr rtl="1"/>
                      <a:r>
                        <a:rPr lang="ar-SA" u="sng" dirty="0" smtClean="0"/>
                        <a:t>رقم الشعبة</a:t>
                      </a:r>
                      <a:endParaRPr lang="ar-SA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رقم المقرر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الفصل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السنة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المحاضر</a:t>
                      </a:r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4" name="Table 33"/>
          <p:cNvGraphicFramePr>
            <a:graphicFrameLocks noGrp="1"/>
          </p:cNvGraphicFramePr>
          <p:nvPr/>
        </p:nvGraphicFramePr>
        <p:xfrm>
          <a:off x="2843808" y="5733256"/>
          <a:ext cx="4572000" cy="3708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524000"/>
                <a:gridCol w="1524000"/>
                <a:gridCol w="1524000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u="sng" dirty="0" smtClean="0"/>
                        <a:t>رقم الطالب</a:t>
                      </a:r>
                      <a:endParaRPr lang="ar-SA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u="sng" dirty="0" smtClean="0"/>
                        <a:t>رقم الشعبة</a:t>
                      </a:r>
                      <a:endParaRPr lang="ar-SA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الدرجة</a:t>
                      </a:r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5969977" y="1981201"/>
            <a:ext cx="2400300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165231" y="3352800"/>
            <a:ext cx="260252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165231" y="2209801"/>
            <a:ext cx="2482362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44061" y="2133600"/>
            <a:ext cx="1947497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المحاضرة التمهيدية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F9DCA7809943246987C296F52628793" ma:contentTypeVersion="0" ma:contentTypeDescription="Create a new document." ma:contentTypeScope="" ma:versionID="66248b1838ce988e3d1949362f485d5c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F1119785-92A6-4B60-980F-0E5EA0B66A6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4213FD9-BA2C-4140-9E0A-E973627E56C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2B9022BE-F0ED-4779-A26F-11AB290B8D30}">
  <ds:schemaRefs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Lec1</Template>
  <TotalTime>5868</TotalTime>
  <Words>1477</Words>
  <Application>Microsoft Office PowerPoint</Application>
  <PresentationFormat>عرض على الشاشة (3:4)‏</PresentationFormat>
  <Paragraphs>387</Paragraphs>
  <Slides>25</Slides>
  <Notes>1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25</vt:i4>
      </vt:variant>
    </vt:vector>
  </HeadingPairs>
  <TitlesOfParts>
    <vt:vector size="26" baseType="lpstr">
      <vt:lpstr>المحاضرة التمهيدية</vt:lpstr>
      <vt:lpstr>الشريحة 1</vt:lpstr>
      <vt:lpstr>المحاضرة الثالثة</vt:lpstr>
      <vt:lpstr>مبادئ قواعد البيانات العلاقية</vt:lpstr>
      <vt:lpstr>مبادئ قواعد البيانات العلاقية</vt:lpstr>
      <vt:lpstr>مبادئ قواعد البيانات العلاقية</vt:lpstr>
      <vt:lpstr>مبادئ قواعد البيانات العلاقية</vt:lpstr>
      <vt:lpstr>مبادئ قواعد البيانات العلاقية</vt:lpstr>
      <vt:lpstr>مقدار تشاركية العلاقات – درجة العلاقة</vt:lpstr>
      <vt:lpstr>مقدار تشاركية العلاقات – درجة العلاقة</vt:lpstr>
      <vt:lpstr>مقدار تشاركية العلاقات – درجة العلاقة</vt:lpstr>
      <vt:lpstr>مقدار تشاركية العلاقات – درجة العلاقة</vt:lpstr>
      <vt:lpstr>درجة الجدول</vt:lpstr>
      <vt:lpstr>مفاهيم اساسية في قواعد البيانات العلاقية</vt:lpstr>
      <vt:lpstr>مفاهيم اساسية في قواعد البيانات العلاقية</vt:lpstr>
      <vt:lpstr>مفاهيم اساسية في قواعد البيانات العلاقية</vt:lpstr>
      <vt:lpstr>مفاهيم اساسية في قواعد البيانات العلاقية</vt:lpstr>
      <vt:lpstr>مفاهيم اساسية في قواعد البيانات العلاقية</vt:lpstr>
      <vt:lpstr>مفاهيم اساسية في قواعد البيانات العلاقية</vt:lpstr>
      <vt:lpstr>مفاهيم اساسية في قواعد البيانات العلاقية</vt:lpstr>
      <vt:lpstr>مفاهيم اساسية في قواعد البيانات العلاقية</vt:lpstr>
      <vt:lpstr>الشريحة 21</vt:lpstr>
      <vt:lpstr>الشريحة 22</vt:lpstr>
      <vt:lpstr>مخططات قواعد البيانات (Schemas)</vt:lpstr>
      <vt:lpstr>مخطط لبيانات جامعة (Schema)</vt:lpstr>
      <vt:lpstr>الشريحة 25</vt:lpstr>
    </vt:vector>
  </TitlesOfParts>
  <Company>ksu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2 Database Systems Concepts and Architecture</dc:title>
  <dc:creator>taha</dc:creator>
  <cp:lastModifiedBy>adminuser</cp:lastModifiedBy>
  <cp:revision>261</cp:revision>
  <dcterms:created xsi:type="dcterms:W3CDTF">2001-02-14T05:04:12Z</dcterms:created>
  <dcterms:modified xsi:type="dcterms:W3CDTF">2011-10-08T18:10:40Z</dcterms:modified>
</cp:coreProperties>
</file>