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19"/>
  </p:notesMasterIdLst>
  <p:sldIdLst>
    <p:sldId id="256" r:id="rId2"/>
    <p:sldId id="257" r:id="rId3"/>
    <p:sldId id="303" r:id="rId4"/>
    <p:sldId id="302" r:id="rId5"/>
    <p:sldId id="301" r:id="rId6"/>
    <p:sldId id="327" r:id="rId7"/>
    <p:sldId id="326" r:id="rId8"/>
    <p:sldId id="325" r:id="rId9"/>
    <p:sldId id="324" r:id="rId10"/>
    <p:sldId id="323" r:id="rId11"/>
    <p:sldId id="322" r:id="rId12"/>
    <p:sldId id="321" r:id="rId13"/>
    <p:sldId id="320" r:id="rId14"/>
    <p:sldId id="319" r:id="rId15"/>
    <p:sldId id="318" r:id="rId16"/>
    <p:sldId id="317" r:id="rId17"/>
    <p:sldId id="266" r:id="rId18"/>
  </p:sldIdLst>
  <p:sldSz cx="9906000" cy="6858000" type="A4"/>
  <p:notesSz cx="6858000" cy="9144000"/>
  <p:defaultTextStyle>
    <a:defPPr>
      <a:defRPr lang="en-US"/>
    </a:defPPr>
    <a:lvl1pPr algn="r" rtl="1" fontAlgn="base">
      <a:spcBef>
        <a:spcPct val="0"/>
      </a:spcBef>
      <a:spcAft>
        <a:spcPct val="0"/>
      </a:spcAft>
      <a:defRPr kern="1200">
        <a:solidFill>
          <a:schemeClr val="tx1"/>
        </a:solidFill>
        <a:latin typeface="Arial" pitchFamily="34" charset="0"/>
        <a:ea typeface="+mn-ea"/>
        <a:cs typeface="Arial" pitchFamily="34" charset="0"/>
      </a:defRPr>
    </a:lvl1pPr>
    <a:lvl2pPr marL="457200" algn="r" rtl="1" fontAlgn="base">
      <a:spcBef>
        <a:spcPct val="0"/>
      </a:spcBef>
      <a:spcAft>
        <a:spcPct val="0"/>
      </a:spcAft>
      <a:defRPr kern="1200">
        <a:solidFill>
          <a:schemeClr val="tx1"/>
        </a:solidFill>
        <a:latin typeface="Arial" pitchFamily="34" charset="0"/>
        <a:ea typeface="+mn-ea"/>
        <a:cs typeface="Arial" pitchFamily="34" charset="0"/>
      </a:defRPr>
    </a:lvl2pPr>
    <a:lvl3pPr marL="914400" algn="r" rtl="1" fontAlgn="base">
      <a:spcBef>
        <a:spcPct val="0"/>
      </a:spcBef>
      <a:spcAft>
        <a:spcPct val="0"/>
      </a:spcAft>
      <a:defRPr kern="1200">
        <a:solidFill>
          <a:schemeClr val="tx1"/>
        </a:solidFill>
        <a:latin typeface="Arial" pitchFamily="34" charset="0"/>
        <a:ea typeface="+mn-ea"/>
        <a:cs typeface="Arial" pitchFamily="34" charset="0"/>
      </a:defRPr>
    </a:lvl3pPr>
    <a:lvl4pPr marL="1371600" algn="r" rtl="1" fontAlgn="base">
      <a:spcBef>
        <a:spcPct val="0"/>
      </a:spcBef>
      <a:spcAft>
        <a:spcPct val="0"/>
      </a:spcAft>
      <a:defRPr kern="1200">
        <a:solidFill>
          <a:schemeClr val="tx1"/>
        </a:solidFill>
        <a:latin typeface="Arial" pitchFamily="34" charset="0"/>
        <a:ea typeface="+mn-ea"/>
        <a:cs typeface="Arial" pitchFamily="34" charset="0"/>
      </a:defRPr>
    </a:lvl4pPr>
    <a:lvl5pPr marL="1828800" algn="r" rtl="1"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00"/>
    <a:srgbClr val="709256"/>
    <a:srgbClr val="AD9968"/>
    <a:srgbClr val="3B84AF"/>
    <a:srgbClr val="FF3300"/>
    <a:srgbClr val="000000"/>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519" autoAdjust="0"/>
    <p:restoredTop sz="94664" autoAdjust="0"/>
  </p:normalViewPr>
  <p:slideViewPr>
    <p:cSldViewPr>
      <p:cViewPr>
        <p:scale>
          <a:sx n="60" d="100"/>
          <a:sy n="60" d="100"/>
        </p:scale>
        <p:origin x="-2838" y="-1458"/>
      </p:cViewPr>
      <p:guideLst>
        <p:guide orient="horz" pos="2160"/>
        <p:guide pos="312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rtl="0"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rtl="0" fontAlgn="auto">
              <a:spcBef>
                <a:spcPts val="0"/>
              </a:spcBef>
              <a:spcAft>
                <a:spcPts val="0"/>
              </a:spcAft>
              <a:defRPr sz="1200">
                <a:latin typeface="+mn-lt"/>
                <a:cs typeface="+mn-cs"/>
              </a:defRPr>
            </a:lvl1pPr>
          </a:lstStyle>
          <a:p>
            <a:pPr>
              <a:defRPr/>
            </a:pPr>
            <a:fld id="{4AB5CE1D-9A7D-4D00-832B-AB80E83F9F84}" type="datetimeFigureOut">
              <a:rPr lang="en-US"/>
              <a:pPr>
                <a:defRPr/>
              </a:pPr>
              <a:t>11/19/2012</a:t>
            </a:fld>
            <a:endParaRPr lang="en-US"/>
          </a:p>
        </p:txBody>
      </p:sp>
      <p:sp>
        <p:nvSpPr>
          <p:cNvPr id="4" name="Slide Image Placeholder 3"/>
          <p:cNvSpPr>
            <a:spLocks noGrp="1" noRot="1" noChangeAspect="1"/>
          </p:cNvSpPr>
          <p:nvPr>
            <p:ph type="sldImg" idx="2"/>
          </p:nvPr>
        </p:nvSpPr>
        <p:spPr>
          <a:xfrm>
            <a:off x="952500" y="685800"/>
            <a:ext cx="4953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rtl="0"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rtl="0">
              <a:defRPr sz="1200">
                <a:latin typeface="Calibri" pitchFamily="34" charset="0"/>
                <a:cs typeface="Arial" charset="0"/>
              </a:defRPr>
            </a:lvl1pPr>
          </a:lstStyle>
          <a:p>
            <a:pPr>
              <a:defRPr/>
            </a:pPr>
            <a:fld id="{CC3E2321-BEA1-483A-B63E-43351015782E}" type="slidenum">
              <a:rPr lang="ar-SA"/>
              <a:pPr>
                <a:defRPr/>
              </a:pPr>
              <a:t>‹#›</a:t>
            </a:fld>
            <a:endParaRPr lang="en-US"/>
          </a:p>
        </p:txBody>
      </p:sp>
    </p:spTree>
    <p:extLst>
      <p:ext uri="{BB962C8B-B14F-4D97-AF65-F5344CB8AC3E}">
        <p14:creationId xmlns:p14="http://schemas.microsoft.com/office/powerpoint/2010/main" val="205643335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
        <p:nvSpPr>
          <p:cNvPr id="4" name="Rectangle 9"/>
          <p:cNvSpPr/>
          <p:nvPr/>
        </p:nvSpPr>
        <p:spPr>
          <a:xfrm>
            <a:off x="0" y="2133600"/>
            <a:ext cx="2667000" cy="14478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5" name="Rectangle 11"/>
          <p:cNvSpPr/>
          <p:nvPr/>
        </p:nvSpPr>
        <p:spPr>
          <a:xfrm>
            <a:off x="7239000" y="2133600"/>
            <a:ext cx="2667000" cy="14478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dirty="0"/>
          </a:p>
        </p:txBody>
      </p:sp>
      <p:sp>
        <p:nvSpPr>
          <p:cNvPr id="2" name="Title 1"/>
          <p:cNvSpPr>
            <a:spLocks noGrp="1"/>
          </p:cNvSpPr>
          <p:nvPr>
            <p:ph type="ctrTitle"/>
          </p:nvPr>
        </p:nvSpPr>
        <p:spPr>
          <a:xfrm>
            <a:off x="742950" y="2130426"/>
            <a:ext cx="8420100" cy="1470025"/>
          </a:xfrm>
        </p:spPr>
        <p:txBody>
          <a:bodyPr/>
          <a:lstStyle>
            <a:lvl1pPr algn="ctr">
              <a:defRPr>
                <a:solidFill>
                  <a:schemeClr val="accent1">
                    <a:lumMod val="7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9" name="Slide Number Placeholder 3"/>
          <p:cNvSpPr>
            <a:spLocks noGrp="1"/>
          </p:cNvSpPr>
          <p:nvPr userDrawn="1">
            <p:ph type="sldNum" sz="quarter" idx="10"/>
          </p:nvPr>
        </p:nvSpPr>
        <p:spPr bwMode="auto">
          <a:xfrm>
            <a:off x="4876800" y="6356350"/>
            <a:ext cx="482600" cy="365125"/>
          </a:xfrm>
          <a:noFill/>
          <a:ln>
            <a:miter lim="800000"/>
            <a:headEnd/>
            <a:tailEnd/>
          </a:ln>
        </p:spPr>
        <p:txBody>
          <a:bodyPr/>
          <a:lstStyle/>
          <a:p>
            <a:fld id="{E1D16D93-8795-4AD6-9A1F-54CC01E741BE}" type="slidenum">
              <a:rPr lang="ar-SA" smtClean="0">
                <a:cs typeface="Arial" pitchFamily="34" charset="0"/>
              </a:rPr>
              <a:pPr/>
              <a:t>‹#›</a:t>
            </a:fld>
            <a:endParaRPr lang="en-US" dirty="0" smtClean="0">
              <a:cs typeface="Arial"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a:xfrm>
            <a:off x="2105025" y="6376988"/>
            <a:ext cx="571500" cy="365125"/>
          </a:xfrm>
          <a:prstGeom prst="rect">
            <a:avLst/>
          </a:prstGeom>
        </p:spPr>
        <p:txBody>
          <a:bodyPr/>
          <a:lstStyle>
            <a:lvl1pPr>
              <a:defRPr/>
            </a:lvl1pPr>
          </a:lstStyle>
          <a:p>
            <a:pPr>
              <a:defRPr/>
            </a:pPr>
            <a:fld id="{94E2D931-4EC8-4CD2-97D6-9D3F541B751A}" type="slidenum">
              <a:rPr lang="ar-SA"/>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780337" y="274639"/>
            <a:ext cx="2414588"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6575" y="274639"/>
            <a:ext cx="7078663"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a:xfrm>
            <a:off x="2105025" y="6376988"/>
            <a:ext cx="571500" cy="365125"/>
          </a:xfrm>
          <a:prstGeom prst="rect">
            <a:avLst/>
          </a:prstGeom>
        </p:spPr>
        <p:txBody>
          <a:bodyPr/>
          <a:lstStyle>
            <a:lvl1pPr>
              <a:defRPr/>
            </a:lvl1pPr>
          </a:lstStyle>
          <a:p>
            <a:pPr>
              <a:defRPr/>
            </a:pPr>
            <a:fld id="{9FE1D026-1D84-4E55-B04D-2B54F501D563}" type="slidenum">
              <a:rPr lang="ar-SA"/>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9"/>
          <p:cNvSpPr/>
          <p:nvPr/>
        </p:nvSpPr>
        <p:spPr>
          <a:xfrm>
            <a:off x="9424988" y="280988"/>
            <a:ext cx="304800" cy="10906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cxnSp>
        <p:nvCxnSpPr>
          <p:cNvPr id="5" name="Straight Connector 11"/>
          <p:cNvCxnSpPr/>
          <p:nvPr/>
        </p:nvCxnSpPr>
        <p:spPr>
          <a:xfrm>
            <a:off x="415925" y="1365250"/>
            <a:ext cx="9296400" cy="6350"/>
          </a:xfrm>
          <a:prstGeom prst="line">
            <a:avLst/>
          </a:prstGeom>
        </p:spPr>
        <p:style>
          <a:lnRef idx="1">
            <a:schemeClr val="accent1"/>
          </a:lnRef>
          <a:fillRef idx="0">
            <a:schemeClr val="accent1"/>
          </a:fillRef>
          <a:effectRef idx="0">
            <a:schemeClr val="accent1"/>
          </a:effectRef>
          <a:fontRef idx="minor">
            <a:schemeClr val="tx1"/>
          </a:fontRef>
        </p:style>
      </p:cxnSp>
      <p:sp>
        <p:nvSpPr>
          <p:cNvPr id="6" name="Rectangle 12"/>
          <p:cNvSpPr/>
          <p:nvPr/>
        </p:nvSpPr>
        <p:spPr>
          <a:xfrm>
            <a:off x="9424988" y="0"/>
            <a:ext cx="304800" cy="30162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2" name="Title 1"/>
          <p:cNvSpPr>
            <a:spLocks noGrp="1"/>
          </p:cNvSpPr>
          <p:nvPr>
            <p:ph type="title"/>
          </p:nvPr>
        </p:nvSpPr>
        <p:spPr/>
        <p:txBody>
          <a:bodyPr/>
          <a:lstStyle>
            <a:lvl1pPr algn="r">
              <a:defRPr baseline="0">
                <a:solidFill>
                  <a:schemeClr val="accent1">
                    <a:lumMod val="75000"/>
                  </a:schemeClr>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lgn="r">
              <a:buFont typeface="Arial" pitchFamily="34" charset="0"/>
              <a:buNone/>
              <a:defRPr>
                <a:solidFill>
                  <a:schemeClr val="tx1"/>
                </a:solidFill>
              </a:defRPr>
            </a:lvl1pPr>
            <a:lvl2pPr algn="r">
              <a:buFont typeface="Arial" pitchFamily="34" charset="0"/>
              <a:buNone/>
              <a:defRPr>
                <a:solidFill>
                  <a:schemeClr val="tx1"/>
                </a:solidFill>
              </a:defRPr>
            </a:lvl2pPr>
            <a:lvl3pPr algn="r">
              <a:buFont typeface="Arial" pitchFamily="34" charset="0"/>
              <a:buNone/>
              <a:defRPr>
                <a:solidFill>
                  <a:schemeClr val="tx1"/>
                </a:solidFill>
              </a:defRPr>
            </a:lvl3pPr>
            <a:lvl4pPr algn="r">
              <a:buFont typeface="Arial" pitchFamily="34" charset="0"/>
              <a:buNone/>
              <a:defRPr>
                <a:solidFill>
                  <a:schemeClr val="tx1"/>
                </a:solidFill>
              </a:defRPr>
            </a:lvl4pPr>
            <a:lvl5pPr algn="r">
              <a:buFont typeface="Arial" pitchFamily="34" charset="0"/>
              <a:buNone/>
              <a:defRPr>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dirty="0" smtClean="0"/>
          </a:p>
        </p:txBody>
      </p:sp>
      <p:sp>
        <p:nvSpPr>
          <p:cNvPr id="8" name="Rectangle 7"/>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506" y="4406901"/>
            <a:ext cx="8420100" cy="1362075"/>
          </a:xfrm>
        </p:spPr>
        <p:txBody>
          <a:bodyPr anchor="t"/>
          <a:lstStyle>
            <a:lvl1pPr algn="l">
              <a:defRPr sz="4000" b="1" cap="all"/>
            </a:lvl1pPr>
          </a:lstStyle>
          <a:p>
            <a:r>
              <a:rPr lang="en-US" dirty="0" smtClean="0"/>
              <a:t>Click to edit Master title style</a:t>
            </a:r>
            <a:endParaRPr lang="en-US" dirty="0"/>
          </a:p>
        </p:txBody>
      </p:sp>
      <p:sp>
        <p:nvSpPr>
          <p:cNvPr id="3" name="Text Placeholder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Rectangle 4"/>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5" name="Rectangle 9"/>
          <p:cNvSpPr/>
          <p:nvPr/>
        </p:nvSpPr>
        <p:spPr>
          <a:xfrm>
            <a:off x="9424988" y="280988"/>
            <a:ext cx="304800" cy="10906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cxnSp>
        <p:nvCxnSpPr>
          <p:cNvPr id="6" name="Straight Connector 11"/>
          <p:cNvCxnSpPr/>
          <p:nvPr/>
        </p:nvCxnSpPr>
        <p:spPr>
          <a:xfrm>
            <a:off x="415925" y="1365250"/>
            <a:ext cx="9296400" cy="6350"/>
          </a:xfrm>
          <a:prstGeom prst="line">
            <a:avLst/>
          </a:prstGeom>
        </p:spPr>
        <p:style>
          <a:lnRef idx="1">
            <a:schemeClr val="accent1"/>
          </a:lnRef>
          <a:fillRef idx="0">
            <a:schemeClr val="accent1"/>
          </a:fillRef>
          <a:effectRef idx="0">
            <a:schemeClr val="accent1"/>
          </a:effectRef>
          <a:fontRef idx="minor">
            <a:schemeClr val="tx1"/>
          </a:fontRef>
        </p:style>
      </p:cxnSp>
      <p:sp>
        <p:nvSpPr>
          <p:cNvPr id="7" name="Rectangle 12"/>
          <p:cNvSpPr/>
          <p:nvPr/>
        </p:nvSpPr>
        <p:spPr>
          <a:xfrm>
            <a:off x="9424988" y="0"/>
            <a:ext cx="304800" cy="30162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2" name="Title 1"/>
          <p:cNvSpPr>
            <a:spLocks noGrp="1"/>
          </p:cNvSpPr>
          <p:nvPr>
            <p:ph type="title"/>
          </p:nvPr>
        </p:nvSpPr>
        <p:spPr/>
        <p:txBody>
          <a:bodyPr/>
          <a:lstStyle>
            <a:lvl1pPr algn="r">
              <a:defRPr>
                <a:solidFill>
                  <a:schemeClr val="accent1">
                    <a:lumMod val="75000"/>
                  </a:schemeClr>
                </a:solidFill>
              </a:defRPr>
            </a:lvl1pPr>
          </a:lstStyle>
          <a:p>
            <a:r>
              <a:rPr lang="en-US" smtClean="0"/>
              <a:t>Click to edit Master title style</a:t>
            </a:r>
            <a:endParaRPr lang="en-US" dirty="0"/>
          </a:p>
        </p:txBody>
      </p:sp>
      <p:sp>
        <p:nvSpPr>
          <p:cNvPr id="11" name="Content Placeholder 2"/>
          <p:cNvSpPr>
            <a:spLocks noGrp="1"/>
          </p:cNvSpPr>
          <p:nvPr>
            <p:ph sz="half" idx="13"/>
          </p:nvPr>
        </p:nvSpPr>
        <p:spPr>
          <a:xfrm>
            <a:off x="5025242" y="1600201"/>
            <a:ext cx="4389120" cy="4525963"/>
          </a:xfrm>
        </p:spPr>
        <p:txBody>
          <a:bodyPr/>
          <a:lstStyle>
            <a:lvl1pPr marL="171450" marR="0" indent="-285750" algn="r" defTabSz="914400" rtl="1" eaLnBrk="1" fontAlgn="auto" latinLnBrk="0" hangingPunct="1">
              <a:lnSpc>
                <a:spcPct val="100000"/>
              </a:lnSpc>
              <a:spcBef>
                <a:spcPct val="20000"/>
              </a:spcBef>
              <a:spcAft>
                <a:spcPts val="0"/>
              </a:spcAft>
              <a:buClrTx/>
              <a:buSzTx/>
              <a:buFont typeface="Arial" pitchFamily="34" charset="0"/>
              <a:buNone/>
              <a:tabLst/>
              <a:defRPr sz="2800"/>
            </a:lvl1pPr>
            <a:lvl2pPr marL="742950" marR="0" indent="-285750" algn="r" defTabSz="914400" rtl="0" eaLnBrk="1" fontAlgn="auto" latinLnBrk="0" hangingPunct="1">
              <a:lnSpc>
                <a:spcPct val="100000"/>
              </a:lnSpc>
              <a:spcBef>
                <a:spcPct val="20000"/>
              </a:spcBef>
              <a:spcAft>
                <a:spcPts val="0"/>
              </a:spcAft>
              <a:buClrTx/>
              <a:buSzTx/>
              <a:buFont typeface="Arial" pitchFamily="34" charset="0"/>
              <a:buNone/>
              <a:tabLst/>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12" name="Content Placeholder 2"/>
          <p:cNvSpPr>
            <a:spLocks noGrp="1"/>
          </p:cNvSpPr>
          <p:nvPr>
            <p:ph sz="half" idx="1"/>
          </p:nvPr>
        </p:nvSpPr>
        <p:spPr>
          <a:xfrm>
            <a:off x="457200" y="1600201"/>
            <a:ext cx="4389120" cy="4525963"/>
          </a:xfrm>
        </p:spPr>
        <p:txBody>
          <a:bodyPr/>
          <a:lstStyle>
            <a:lvl1pPr marL="171450" marR="0" indent="-285750" algn="r" defTabSz="914400" rtl="1" eaLnBrk="1" fontAlgn="auto" latinLnBrk="0" hangingPunct="1">
              <a:lnSpc>
                <a:spcPct val="100000"/>
              </a:lnSpc>
              <a:spcBef>
                <a:spcPct val="20000"/>
              </a:spcBef>
              <a:spcAft>
                <a:spcPts val="0"/>
              </a:spcAft>
              <a:buClrTx/>
              <a:buSzTx/>
              <a:buFont typeface="Arial" pitchFamily="34" charset="0"/>
              <a:buNone/>
              <a:tabLst/>
              <a:defRPr sz="2800"/>
            </a:lvl1pPr>
            <a:lvl2pPr marL="742950" marR="0" indent="-285750" algn="r" defTabSz="914400" rtl="0" eaLnBrk="1" fontAlgn="auto" latinLnBrk="0" hangingPunct="1">
              <a:lnSpc>
                <a:spcPct val="100000"/>
              </a:lnSpc>
              <a:spcBef>
                <a:spcPct val="20000"/>
              </a:spcBef>
              <a:spcAft>
                <a:spcPts val="0"/>
              </a:spcAft>
              <a:buClrTx/>
              <a:buSzTx/>
              <a:buFont typeface="Arial" pitchFamily="34" charset="0"/>
              <a:buNone/>
              <a:tabLst/>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9" name="Rectangle 8"/>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Rectangle 7"/>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Rectangle 3"/>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Rectangle 2"/>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006"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a:xfrm>
            <a:off x="2105025" y="6376988"/>
            <a:ext cx="571500" cy="365125"/>
          </a:xfrm>
          <a:prstGeom prst="rect">
            <a:avLst/>
          </a:prstGeom>
        </p:spPr>
        <p:txBody>
          <a:bodyPr/>
          <a:lstStyle>
            <a:lvl1pPr>
              <a:defRPr/>
            </a:lvl1pPr>
          </a:lstStyle>
          <a:p>
            <a:pPr>
              <a:defRPr/>
            </a:pPr>
            <a:fld id="{1CD0D710-FEE9-4DD8-AEED-EBF044EACABA}" type="slidenum">
              <a:rPr lang="ar-SA"/>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645" y="4800600"/>
            <a:ext cx="59436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41645" y="612775"/>
            <a:ext cx="59436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a:xfrm>
            <a:off x="2105025" y="6376988"/>
            <a:ext cx="571500" cy="365125"/>
          </a:xfrm>
          <a:prstGeom prst="rect">
            <a:avLst/>
          </a:prstGeom>
        </p:spPr>
        <p:txBody>
          <a:bodyPr/>
          <a:lstStyle>
            <a:lvl1pPr>
              <a:defRPr/>
            </a:lvl1pPr>
          </a:lstStyle>
          <a:p>
            <a:pPr>
              <a:defRPr/>
            </a:pPr>
            <a:fld id="{3CD681FE-95EB-43BB-90BC-9DFA564FD6CC}" type="slidenum">
              <a:rPr lang="ar-SA"/>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9" name="Title Placeholder 1"/>
          <p:cNvSpPr>
            <a:spLocks noGrp="1"/>
          </p:cNvSpPr>
          <p:nvPr>
            <p:ph type="title"/>
          </p:nvPr>
        </p:nvSpPr>
        <p:spPr bwMode="auto">
          <a:xfrm>
            <a:off x="495300" y="274638"/>
            <a:ext cx="8915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ar-EG" smtClean="0"/>
              <a:t>العنوان الرئيسي</a:t>
            </a:r>
            <a:endParaRPr lang="en-US" smtClean="0"/>
          </a:p>
        </p:txBody>
      </p:sp>
      <p:sp>
        <p:nvSpPr>
          <p:cNvPr id="1030" name="Text Placeholder 2"/>
          <p:cNvSpPr>
            <a:spLocks noGrp="1"/>
          </p:cNvSpPr>
          <p:nvPr>
            <p:ph type="body" idx="1"/>
          </p:nvPr>
        </p:nvSpPr>
        <p:spPr bwMode="auto">
          <a:xfrm>
            <a:off x="495300" y="1600200"/>
            <a:ext cx="89154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ar-EG" smtClean="0"/>
              <a:t>المحتوى المستوى الأول</a:t>
            </a:r>
            <a:endParaRPr lang="en-US" smtClean="0"/>
          </a:p>
          <a:p>
            <a:pPr lvl="1"/>
            <a:r>
              <a:rPr lang="ar-EG" smtClean="0"/>
              <a:t>المحتوى المستوى الثاني</a:t>
            </a:r>
            <a:endParaRPr lang="en-US" smtClean="0"/>
          </a:p>
          <a:p>
            <a:pPr lvl="2"/>
            <a:r>
              <a:rPr lang="ar-EG" smtClean="0"/>
              <a:t>المحتوى المستوى الثالث</a:t>
            </a:r>
            <a:endParaRPr lang="en-US" smtClean="0"/>
          </a:p>
          <a:p>
            <a:pPr lvl="3"/>
            <a:r>
              <a:rPr lang="ar-EG" smtClean="0"/>
              <a:t>المحتوى المستوى الرابع</a:t>
            </a:r>
            <a:endParaRPr lang="en-US" smtClean="0"/>
          </a:p>
          <a:p>
            <a:pPr lvl="4"/>
            <a:r>
              <a:rPr lang="ar-EG" smtClean="0"/>
              <a:t>المحتوى المستوى الخامس</a:t>
            </a:r>
            <a:endParaRPr lang="en-US" smtClean="0"/>
          </a:p>
        </p:txBody>
      </p:sp>
      <p:sp>
        <p:nvSpPr>
          <p:cNvPr id="10" name="Rectangle 9"/>
          <p:cNvSpPr/>
          <p:nvPr userDrawn="1"/>
        </p:nvSpPr>
        <p:spPr>
          <a:xfrm>
            <a:off x="0" y="6324600"/>
            <a:ext cx="9906000" cy="5334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a:p>
        </p:txBody>
      </p:sp>
      <p:grpSp>
        <p:nvGrpSpPr>
          <p:cNvPr id="12" name="Group 7"/>
          <p:cNvGrpSpPr>
            <a:grpSpLocks/>
          </p:cNvGrpSpPr>
          <p:nvPr userDrawn="1"/>
        </p:nvGrpSpPr>
        <p:grpSpPr bwMode="auto">
          <a:xfrm>
            <a:off x="8610600" y="5791200"/>
            <a:ext cx="941388" cy="914400"/>
            <a:chOff x="5210750" y="1066800"/>
            <a:chExt cx="2976900" cy="3130677"/>
          </a:xfrm>
        </p:grpSpPr>
        <p:sp>
          <p:nvSpPr>
            <p:cNvPr id="13" name="Oval 12"/>
            <p:cNvSpPr/>
            <p:nvPr/>
          </p:nvSpPr>
          <p:spPr>
            <a:xfrm>
              <a:off x="5321191" y="1142893"/>
              <a:ext cx="2766057" cy="297305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pic>
          <p:nvPicPr>
            <p:cNvPr id="14" name="Picture 2" descr="http://kfu.files.googlepages.com/newKFUlogo.jpg"/>
            <p:cNvPicPr>
              <a:picLocks noChangeAspect="1" noChangeArrowheads="1"/>
            </p:cNvPicPr>
            <p:nvPr/>
          </p:nvPicPr>
          <p:blipFill>
            <a:blip r:embed="rId13" cstate="print">
              <a:clrChange>
                <a:clrFrom>
                  <a:srgbClr val="FFFFFF"/>
                </a:clrFrom>
                <a:clrTo>
                  <a:srgbClr val="FFFFFF">
                    <a:alpha val="0"/>
                  </a:srgbClr>
                </a:clrTo>
              </a:clrChange>
            </a:blip>
            <a:srcRect/>
            <a:stretch>
              <a:fillRect/>
            </a:stretch>
          </p:blipFill>
          <p:spPr bwMode="auto">
            <a:xfrm>
              <a:off x="5210750" y="1066800"/>
              <a:ext cx="2976900" cy="3130677"/>
            </a:xfrm>
            <a:prstGeom prst="rect">
              <a:avLst/>
            </a:prstGeom>
            <a:noFill/>
            <a:ln w="9525">
              <a:noFill/>
              <a:miter lim="800000"/>
              <a:headEnd/>
              <a:tailEnd/>
            </a:ln>
          </p:spPr>
        </p:pic>
      </p:grpSp>
      <p:sp>
        <p:nvSpPr>
          <p:cNvPr id="15" name="Slide Number Placeholder 5"/>
          <p:cNvSpPr>
            <a:spLocks noGrp="1"/>
          </p:cNvSpPr>
          <p:nvPr>
            <p:ph type="sldNum" sz="quarter" idx="4"/>
          </p:nvPr>
        </p:nvSpPr>
        <p:spPr>
          <a:xfrm>
            <a:off x="4914900" y="6376988"/>
            <a:ext cx="571500" cy="365125"/>
          </a:xfrm>
          <a:prstGeom prst="rect">
            <a:avLst/>
          </a:prstGeom>
        </p:spPr>
        <p:txBody>
          <a:bodyPr vert="horz" wrap="square" lIns="91440" tIns="45720" rIns="91440" bIns="45720" numCol="1" anchor="ctr" anchorCtr="0" compatLnSpc="1">
            <a:prstTxWarp prst="textNoShape">
              <a:avLst/>
            </a:prstTxWarp>
          </a:bodyPr>
          <a:lstStyle>
            <a:lvl1pPr rtl="0">
              <a:defRPr sz="1200">
                <a:solidFill>
                  <a:schemeClr val="bg1"/>
                </a:solidFill>
                <a:latin typeface="Calibri" pitchFamily="34" charset="0"/>
                <a:cs typeface="Arial" charset="0"/>
              </a:defRPr>
            </a:lvl1pPr>
          </a:lstStyle>
          <a:p>
            <a:pPr>
              <a:defRPr/>
            </a:pPr>
            <a:endParaRPr lang="en-US" dirty="0"/>
          </a:p>
        </p:txBody>
      </p:sp>
      <p:sp>
        <p:nvSpPr>
          <p:cNvPr id="16" name="Rectangle 15"/>
          <p:cNvSpPr/>
          <p:nvPr userDrawn="1"/>
        </p:nvSpPr>
        <p:spPr>
          <a:xfrm>
            <a:off x="6781800" y="6519446"/>
            <a:ext cx="1928926"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King Faisal University</a:t>
            </a:r>
            <a:endParaRPr lang="en-US" sz="1600" dirty="0">
              <a:solidFill>
                <a:schemeClr val="bg1"/>
              </a:solidFill>
              <a:latin typeface="+mn-lt"/>
              <a:cs typeface="+mn-cs"/>
            </a:endParaRPr>
          </a:p>
        </p:txBody>
      </p:sp>
      <p:sp>
        <p:nvSpPr>
          <p:cNvPr id="17" name="Rectangle 16"/>
          <p:cNvSpPr/>
          <p:nvPr userDrawn="1"/>
        </p:nvSpPr>
        <p:spPr>
          <a:xfrm>
            <a:off x="7050442" y="6290846"/>
            <a:ext cx="1407758" cy="338554"/>
          </a:xfrm>
          <a:prstGeom prst="rect">
            <a:avLst/>
          </a:prstGeom>
        </p:spPr>
        <p:txBody>
          <a:bodyPr wrap="none">
            <a:spAutoFit/>
          </a:bodyPr>
          <a:lstStyle/>
          <a:p>
            <a:pPr algn="l" rtl="0" fontAlgn="auto">
              <a:spcBef>
                <a:spcPts val="0"/>
              </a:spcBef>
              <a:spcAft>
                <a:spcPts val="0"/>
              </a:spcAft>
              <a:defRPr/>
            </a:pPr>
            <a:r>
              <a:rPr lang="ar-SA" sz="1600" b="1" dirty="0" smtClean="0">
                <a:solidFill>
                  <a:schemeClr val="bg1"/>
                </a:solidFill>
                <a:latin typeface="+mn-lt"/>
                <a:cs typeface="+mn-cs"/>
              </a:rPr>
              <a:t>جامعة الملك فيصل</a:t>
            </a:r>
            <a:endParaRPr lang="en-US" sz="1600" b="1" dirty="0">
              <a:solidFill>
                <a:schemeClr val="bg1"/>
              </a:solidFill>
              <a:latin typeface="+mn-lt"/>
              <a:cs typeface="+mn-cs"/>
            </a:endParaRPr>
          </a:p>
        </p:txBody>
      </p:sp>
      <p:pic>
        <p:nvPicPr>
          <p:cNvPr id="18" name="Picture 17" descr="logo EDE.png"/>
          <p:cNvPicPr>
            <a:picLocks noChangeAspect="1"/>
          </p:cNvPicPr>
          <p:nvPr userDrawn="1"/>
        </p:nvPicPr>
        <p:blipFill>
          <a:blip r:embed="rId14" cstate="print"/>
          <a:stretch>
            <a:fillRect/>
          </a:stretch>
        </p:blipFill>
        <p:spPr>
          <a:xfrm>
            <a:off x="304800" y="5791200"/>
            <a:ext cx="838200" cy="938645"/>
          </a:xfrm>
          <a:prstGeom prst="rect">
            <a:avLst/>
          </a:prstGeom>
        </p:spPr>
      </p:pic>
      <p:sp>
        <p:nvSpPr>
          <p:cNvPr id="19" name="Rectangle 18"/>
          <p:cNvSpPr/>
          <p:nvPr userDrawn="1"/>
        </p:nvSpPr>
        <p:spPr>
          <a:xfrm>
            <a:off x="914400" y="6581001"/>
            <a:ext cx="3116046" cy="276999"/>
          </a:xfrm>
          <a:prstGeom prst="rect">
            <a:avLst/>
          </a:prstGeom>
        </p:spPr>
        <p:txBody>
          <a:bodyPr wrap="none">
            <a:spAutoFit/>
          </a:bodyPr>
          <a:lstStyle/>
          <a:p>
            <a:pPr algn="l" rtl="0" fontAlgn="auto">
              <a:spcBef>
                <a:spcPts val="0"/>
              </a:spcBef>
              <a:spcAft>
                <a:spcPts val="0"/>
              </a:spcAft>
              <a:defRPr/>
            </a:pPr>
            <a:r>
              <a:rPr lang="en-US" sz="1200" dirty="0" smtClean="0">
                <a:solidFill>
                  <a:schemeClr val="bg1"/>
                </a:solidFill>
                <a:latin typeface="+mn-lt"/>
                <a:cs typeface="+mn-cs"/>
              </a:rPr>
              <a:t>Deanship of E-Learning and Distance Education</a:t>
            </a:r>
            <a:endParaRPr lang="en-US" sz="1200" dirty="0">
              <a:solidFill>
                <a:schemeClr val="bg1"/>
              </a:solidFill>
              <a:latin typeface="+mn-lt"/>
              <a:cs typeface="+mn-cs"/>
            </a:endParaRPr>
          </a:p>
        </p:txBody>
      </p:sp>
      <p:sp>
        <p:nvSpPr>
          <p:cNvPr id="20" name="Rectangle 19"/>
          <p:cNvSpPr/>
          <p:nvPr userDrawn="1"/>
        </p:nvSpPr>
        <p:spPr>
          <a:xfrm>
            <a:off x="1183042" y="6290846"/>
            <a:ext cx="2795958" cy="338554"/>
          </a:xfrm>
          <a:prstGeom prst="rect">
            <a:avLst/>
          </a:prstGeom>
        </p:spPr>
        <p:txBody>
          <a:bodyPr wrap="none">
            <a:spAutoFit/>
          </a:bodyPr>
          <a:lstStyle/>
          <a:p>
            <a:pPr algn="l" rtl="0" fontAlgn="auto">
              <a:spcBef>
                <a:spcPts val="0"/>
              </a:spcBef>
              <a:spcAft>
                <a:spcPts val="0"/>
              </a:spcAft>
              <a:defRPr/>
            </a:pPr>
            <a:r>
              <a:rPr lang="ar-SA" sz="1600" b="1" dirty="0" smtClean="0">
                <a:solidFill>
                  <a:schemeClr val="bg1"/>
                </a:solidFill>
                <a:latin typeface="+mn-lt"/>
                <a:cs typeface="+mn-cs"/>
              </a:rPr>
              <a:t>عمادة التعلم</a:t>
            </a:r>
            <a:r>
              <a:rPr lang="ar-SA" sz="1600" b="1" baseline="0" dirty="0" smtClean="0">
                <a:solidFill>
                  <a:schemeClr val="bg1"/>
                </a:solidFill>
                <a:latin typeface="+mn-lt"/>
                <a:cs typeface="+mn-cs"/>
              </a:rPr>
              <a:t> الإ</a:t>
            </a:r>
            <a:r>
              <a:rPr lang="ar-EG" sz="1600" b="1" baseline="0" dirty="0" smtClean="0">
                <a:solidFill>
                  <a:schemeClr val="bg1"/>
                </a:solidFill>
                <a:latin typeface="+mn-lt"/>
                <a:cs typeface="+mn-cs"/>
              </a:rPr>
              <a:t>ل</a:t>
            </a:r>
            <a:r>
              <a:rPr lang="ar-SA" sz="1600" b="1" baseline="0" dirty="0" smtClean="0">
                <a:solidFill>
                  <a:schemeClr val="bg1"/>
                </a:solidFill>
                <a:latin typeface="+mn-lt"/>
                <a:cs typeface="+mn-cs"/>
              </a:rPr>
              <a:t>كتروني والتعل</a:t>
            </a:r>
            <a:r>
              <a:rPr lang="ar-EG" sz="1600" b="1" baseline="0" dirty="0" smtClean="0">
                <a:solidFill>
                  <a:schemeClr val="bg1"/>
                </a:solidFill>
                <a:latin typeface="+mn-lt"/>
                <a:cs typeface="+mn-cs"/>
              </a:rPr>
              <a:t>ي</a:t>
            </a:r>
            <a:r>
              <a:rPr lang="ar-SA" sz="1600" b="1" baseline="0" dirty="0" smtClean="0">
                <a:solidFill>
                  <a:schemeClr val="bg1"/>
                </a:solidFill>
                <a:latin typeface="+mn-lt"/>
                <a:cs typeface="+mn-cs"/>
              </a:rPr>
              <a:t>م عن بعد</a:t>
            </a:r>
            <a:endParaRPr lang="en-US" sz="1600" b="1" dirty="0">
              <a:solidFill>
                <a:schemeClr val="bg1"/>
              </a:solidFill>
              <a:latin typeface="+mn-lt"/>
              <a:cs typeface="+mn-cs"/>
            </a:endParaRPr>
          </a:p>
        </p:txBody>
      </p:sp>
    </p:spTree>
  </p:cSld>
  <p:clrMap bg1="lt1" tx1="dk1" bg2="lt2" tx2="dk2" accent1="accent1" accent2="accent2" accent3="accent3" accent4="accent4" accent5="accent5" accent6="accent6" hlink="hlink" folHlink="folHlink"/>
  <p:sldLayoutIdLst>
    <p:sldLayoutId id="2147483772" r:id="rId1"/>
    <p:sldLayoutId id="2147483773" r:id="rId2"/>
    <p:sldLayoutId id="2147483764" r:id="rId3"/>
    <p:sldLayoutId id="2147483774" r:id="rId4"/>
    <p:sldLayoutId id="2147483765" r:id="rId5"/>
    <p:sldLayoutId id="2147483766" r:id="rId6"/>
    <p:sldLayoutId id="2147483767" r:id="rId7"/>
    <p:sldLayoutId id="2147483768" r:id="rId8"/>
    <p:sldLayoutId id="2147483769" r:id="rId9"/>
    <p:sldLayoutId id="2147483770" r:id="rId10"/>
    <p:sldLayoutId id="2147483771" r:id="rId11"/>
  </p:sldLayoutIdLst>
  <p:hf hdr="0" ftr="0" dt="0"/>
  <p:txStyles>
    <p:titleStyle>
      <a:lvl1pPr algn="r" rtl="0" eaLnBrk="0" fontAlgn="base" hangingPunct="0">
        <a:spcBef>
          <a:spcPct val="0"/>
        </a:spcBef>
        <a:spcAft>
          <a:spcPct val="0"/>
        </a:spcAft>
        <a:defRPr sz="4400" kern="1200">
          <a:solidFill>
            <a:srgbClr val="376092"/>
          </a:solidFill>
          <a:latin typeface="+mj-lt"/>
          <a:ea typeface="+mj-ea"/>
          <a:cs typeface="Arial" charset="0"/>
        </a:defRPr>
      </a:lvl1pPr>
      <a:lvl2pPr algn="r" rtl="0" eaLnBrk="0" fontAlgn="base" hangingPunct="0">
        <a:spcBef>
          <a:spcPct val="0"/>
        </a:spcBef>
        <a:spcAft>
          <a:spcPct val="0"/>
        </a:spcAft>
        <a:defRPr sz="4400">
          <a:solidFill>
            <a:srgbClr val="376092"/>
          </a:solidFill>
          <a:latin typeface="Calibri" pitchFamily="34" charset="0"/>
          <a:cs typeface="Arial" charset="0"/>
        </a:defRPr>
      </a:lvl2pPr>
      <a:lvl3pPr algn="r" rtl="0" eaLnBrk="0" fontAlgn="base" hangingPunct="0">
        <a:spcBef>
          <a:spcPct val="0"/>
        </a:spcBef>
        <a:spcAft>
          <a:spcPct val="0"/>
        </a:spcAft>
        <a:defRPr sz="4400">
          <a:solidFill>
            <a:srgbClr val="376092"/>
          </a:solidFill>
          <a:latin typeface="Calibri" pitchFamily="34" charset="0"/>
          <a:cs typeface="Arial" charset="0"/>
        </a:defRPr>
      </a:lvl3pPr>
      <a:lvl4pPr algn="r" rtl="0" eaLnBrk="0" fontAlgn="base" hangingPunct="0">
        <a:spcBef>
          <a:spcPct val="0"/>
        </a:spcBef>
        <a:spcAft>
          <a:spcPct val="0"/>
        </a:spcAft>
        <a:defRPr sz="4400">
          <a:solidFill>
            <a:srgbClr val="376092"/>
          </a:solidFill>
          <a:latin typeface="Calibri" pitchFamily="34" charset="0"/>
          <a:cs typeface="Arial" charset="0"/>
        </a:defRPr>
      </a:lvl4pPr>
      <a:lvl5pPr algn="r" rtl="0" eaLnBrk="0" fontAlgn="base" hangingPunct="0">
        <a:spcBef>
          <a:spcPct val="0"/>
        </a:spcBef>
        <a:spcAft>
          <a:spcPct val="0"/>
        </a:spcAft>
        <a:defRPr sz="4400">
          <a:solidFill>
            <a:srgbClr val="376092"/>
          </a:solidFill>
          <a:latin typeface="Calibri" pitchFamily="34" charset="0"/>
          <a:cs typeface="Arial" charset="0"/>
        </a:defRPr>
      </a:lvl5pPr>
      <a:lvl6pPr marL="457200" algn="r" rtl="0" fontAlgn="base">
        <a:spcBef>
          <a:spcPct val="0"/>
        </a:spcBef>
        <a:spcAft>
          <a:spcPct val="0"/>
        </a:spcAft>
        <a:defRPr sz="4400">
          <a:solidFill>
            <a:srgbClr val="376092"/>
          </a:solidFill>
          <a:latin typeface="Calibri" pitchFamily="34" charset="0"/>
          <a:cs typeface="Arial" charset="0"/>
        </a:defRPr>
      </a:lvl6pPr>
      <a:lvl7pPr marL="914400" algn="r" rtl="0" fontAlgn="base">
        <a:spcBef>
          <a:spcPct val="0"/>
        </a:spcBef>
        <a:spcAft>
          <a:spcPct val="0"/>
        </a:spcAft>
        <a:defRPr sz="4400">
          <a:solidFill>
            <a:srgbClr val="376092"/>
          </a:solidFill>
          <a:latin typeface="Calibri" pitchFamily="34" charset="0"/>
          <a:cs typeface="Arial" charset="0"/>
        </a:defRPr>
      </a:lvl7pPr>
      <a:lvl8pPr marL="1371600" algn="r" rtl="0" fontAlgn="base">
        <a:spcBef>
          <a:spcPct val="0"/>
        </a:spcBef>
        <a:spcAft>
          <a:spcPct val="0"/>
        </a:spcAft>
        <a:defRPr sz="4400">
          <a:solidFill>
            <a:srgbClr val="376092"/>
          </a:solidFill>
          <a:latin typeface="Calibri" pitchFamily="34" charset="0"/>
          <a:cs typeface="Arial" charset="0"/>
        </a:defRPr>
      </a:lvl8pPr>
      <a:lvl9pPr marL="1828800" algn="r" rtl="0" fontAlgn="base">
        <a:spcBef>
          <a:spcPct val="0"/>
        </a:spcBef>
        <a:spcAft>
          <a:spcPct val="0"/>
        </a:spcAft>
        <a:defRPr sz="4400">
          <a:solidFill>
            <a:srgbClr val="376092"/>
          </a:solidFill>
          <a:latin typeface="Calibri" pitchFamily="34" charset="0"/>
          <a:cs typeface="Arial" charset="0"/>
        </a:defRPr>
      </a:lvl9pPr>
    </p:titleStyle>
    <p:bodyStyle>
      <a:lvl1pPr marL="342900" indent="-342900" algn="r" rtl="0" eaLnBrk="0" fontAlgn="base" hangingPunct="0">
        <a:spcBef>
          <a:spcPct val="20000"/>
        </a:spcBef>
        <a:spcAft>
          <a:spcPct val="0"/>
        </a:spcAft>
        <a:buFont typeface="Arial" pitchFamily="34" charset="0"/>
        <a:buChar char="•"/>
        <a:defRPr sz="3200" kern="1200">
          <a:solidFill>
            <a:schemeClr val="tx1"/>
          </a:solidFill>
          <a:latin typeface="+mn-lt"/>
          <a:ea typeface="+mn-ea"/>
          <a:cs typeface="Arial" charset="0"/>
        </a:defRPr>
      </a:lvl1pPr>
      <a:lvl2pPr marL="742950" indent="-285750" algn="r" rtl="0" eaLnBrk="0" fontAlgn="base" hangingPunct="0">
        <a:spcBef>
          <a:spcPct val="20000"/>
        </a:spcBef>
        <a:spcAft>
          <a:spcPct val="0"/>
        </a:spcAft>
        <a:buFont typeface="Arial" pitchFamily="34" charset="0"/>
        <a:buChar char="–"/>
        <a:defRPr sz="2800" kern="1200">
          <a:solidFill>
            <a:schemeClr val="tx1"/>
          </a:solidFill>
          <a:latin typeface="+mn-lt"/>
          <a:ea typeface="+mn-ea"/>
          <a:cs typeface="Arial" charset="0"/>
        </a:defRPr>
      </a:lvl2pPr>
      <a:lvl3pPr marL="1143000" indent="-228600" algn="r" rtl="0" eaLnBrk="0" fontAlgn="base" hangingPunct="0">
        <a:spcBef>
          <a:spcPct val="20000"/>
        </a:spcBef>
        <a:spcAft>
          <a:spcPct val="0"/>
        </a:spcAft>
        <a:buFont typeface="Arial" pitchFamily="34" charset="0"/>
        <a:buChar char="•"/>
        <a:defRPr sz="2400" kern="1200">
          <a:solidFill>
            <a:schemeClr val="tx1"/>
          </a:solidFill>
          <a:latin typeface="+mn-lt"/>
          <a:ea typeface="+mn-ea"/>
          <a:cs typeface="Arial" charset="0"/>
        </a:defRPr>
      </a:lvl3pPr>
      <a:lvl4pPr marL="1600200" indent="-228600" algn="r" rtl="0" eaLnBrk="0" fontAlgn="base" hangingPunct="0">
        <a:spcBef>
          <a:spcPct val="20000"/>
        </a:spcBef>
        <a:spcAft>
          <a:spcPct val="0"/>
        </a:spcAft>
        <a:buFont typeface="Arial" pitchFamily="34" charset="0"/>
        <a:buChar char="–"/>
        <a:defRPr sz="2000" kern="1200">
          <a:solidFill>
            <a:schemeClr val="tx1"/>
          </a:solidFill>
          <a:latin typeface="+mn-lt"/>
          <a:ea typeface="+mn-ea"/>
          <a:cs typeface="Arial" charset="0"/>
        </a:defRPr>
      </a:lvl4pPr>
      <a:lvl5pPr marL="2057400" indent="-228600" algn="r" rtl="0" eaLnBrk="0" fontAlgn="base" hangingPunct="0">
        <a:spcBef>
          <a:spcPct val="20000"/>
        </a:spcBef>
        <a:spcAft>
          <a:spcPct val="0"/>
        </a:spcAft>
        <a:buFont typeface="Arial" pitchFamily="34" charset="0"/>
        <a:buChar char="»"/>
        <a:defRPr sz="2000" kern="1200">
          <a:solidFill>
            <a:schemeClr val="tx1"/>
          </a:solidFill>
          <a:latin typeface="+mn-lt"/>
          <a:ea typeface="+mn-ea"/>
          <a:cs typeface="Arial"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ctrTitle"/>
          </p:nvPr>
        </p:nvSpPr>
        <p:spPr>
          <a:xfrm>
            <a:off x="742950" y="2130425"/>
            <a:ext cx="8420100" cy="1470025"/>
          </a:xfrm>
        </p:spPr>
        <p:txBody>
          <a:bodyPr/>
          <a:lstStyle/>
          <a:p>
            <a:pPr eaLnBrk="1" hangingPunct="1"/>
            <a:endParaRPr lang="ar-SA" smtClean="0">
              <a:solidFill>
                <a:srgbClr val="376092"/>
              </a:solidFill>
              <a:cs typeface="Arial" pitchFamily="34" charset="0"/>
            </a:endParaRPr>
          </a:p>
        </p:txBody>
      </p:sp>
      <p:sp>
        <p:nvSpPr>
          <p:cNvPr id="3" name="Subtitle 2"/>
          <p:cNvSpPr>
            <a:spLocks noGrp="1"/>
          </p:cNvSpPr>
          <p:nvPr>
            <p:ph type="subTitle" idx="1"/>
          </p:nvPr>
        </p:nvSpPr>
        <p:spPr/>
        <p:txBody>
          <a:bodyPr rtlCol="0">
            <a:normAutofit/>
          </a:bodyPr>
          <a:lstStyle/>
          <a:p>
            <a:pPr eaLnBrk="1" fontAlgn="auto" hangingPunct="1">
              <a:spcAft>
                <a:spcPts val="0"/>
              </a:spcAft>
              <a:defRPr/>
            </a:pPr>
            <a:endParaRPr lang="en-US" smtClean="0">
              <a:cs typeface="+mn-cs"/>
            </a:endParaRPr>
          </a:p>
        </p:txBody>
      </p:sp>
      <p:sp>
        <p:nvSpPr>
          <p:cNvPr id="5124" name="Slide Number Placeholder 3"/>
          <p:cNvSpPr>
            <a:spLocks noGrp="1"/>
          </p:cNvSpPr>
          <p:nvPr>
            <p:ph type="sldNum" sz="quarter" idx="10"/>
          </p:nvPr>
        </p:nvSpPr>
        <p:spPr bwMode="auto">
          <a:xfrm>
            <a:off x="4927600" y="6356350"/>
            <a:ext cx="482600" cy="365125"/>
          </a:xfrm>
          <a:noFill/>
          <a:ln>
            <a:miter lim="800000"/>
            <a:headEnd/>
            <a:tailEnd/>
          </a:ln>
        </p:spPr>
        <p:txBody>
          <a:bodyPr/>
          <a:lstStyle/>
          <a:p>
            <a:fld id="{10032AED-950E-4013-8E81-DE89BE95EEEF}" type="slidenum">
              <a:rPr lang="ar-SA" smtClean="0">
                <a:cs typeface="Arial" pitchFamily="34" charset="0"/>
              </a:rPr>
              <a:pPr/>
              <a:t>1</a:t>
            </a:fld>
            <a:endParaRPr lang="en-US" smtClean="0">
              <a:cs typeface="Arial" pitchFamily="34" charset="0"/>
            </a:endParaRPr>
          </a:p>
        </p:txBody>
      </p:sp>
      <p:sp>
        <p:nvSpPr>
          <p:cNvPr id="5" name="Rectangle 4"/>
          <p:cNvSpPr/>
          <p:nvPr/>
        </p:nvSpPr>
        <p:spPr>
          <a:xfrm>
            <a:off x="0" y="0"/>
            <a:ext cx="9906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a:p>
        </p:txBody>
      </p:sp>
      <p:sp>
        <p:nvSpPr>
          <p:cNvPr id="6" name="Rectangle 5"/>
          <p:cNvSpPr/>
          <p:nvPr/>
        </p:nvSpPr>
        <p:spPr>
          <a:xfrm>
            <a:off x="0" y="0"/>
            <a:ext cx="9906000" cy="3429000"/>
          </a:xfrm>
          <a:prstGeom prst="rect">
            <a:avLst/>
          </a:prstGeom>
          <a:solidFill>
            <a:srgbClr val="709256"/>
          </a:solidFill>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dirty="0"/>
          </a:p>
        </p:txBody>
      </p:sp>
      <p:sp>
        <p:nvSpPr>
          <p:cNvPr id="5127" name="Subtitle 2"/>
          <p:cNvSpPr txBox="1">
            <a:spLocks/>
          </p:cNvSpPr>
          <p:nvPr/>
        </p:nvSpPr>
        <p:spPr bwMode="auto">
          <a:xfrm>
            <a:off x="5822950" y="4648200"/>
            <a:ext cx="4083050" cy="1066800"/>
          </a:xfrm>
          <a:prstGeom prst="rect">
            <a:avLst/>
          </a:prstGeom>
          <a:noFill/>
          <a:ln w="9525">
            <a:noFill/>
            <a:miter lim="800000"/>
            <a:headEnd/>
            <a:tailEnd/>
          </a:ln>
        </p:spPr>
        <p:txBody>
          <a:bodyPr/>
          <a:lstStyle/>
          <a:p>
            <a:pPr algn="ctr" rtl="0">
              <a:spcBef>
                <a:spcPct val="20000"/>
              </a:spcBef>
              <a:buFont typeface="Arial" pitchFamily="34" charset="0"/>
              <a:buNone/>
            </a:pPr>
            <a:r>
              <a:rPr lang="ar-SA" sz="2400" b="1" dirty="0" smtClean="0">
                <a:solidFill>
                  <a:schemeClr val="tx2">
                    <a:lumMod val="75000"/>
                  </a:schemeClr>
                </a:solidFill>
                <a:latin typeface="Calibri" pitchFamily="34" charset="0"/>
              </a:rPr>
              <a:t>جامعة الملك فيصل</a:t>
            </a:r>
          </a:p>
          <a:p>
            <a:pPr algn="ctr" rtl="0">
              <a:spcBef>
                <a:spcPct val="20000"/>
              </a:spcBef>
              <a:buFont typeface="Arial" pitchFamily="34" charset="0"/>
              <a:buNone/>
            </a:pPr>
            <a:r>
              <a:rPr lang="ar-SA" sz="2400" b="1" dirty="0" smtClean="0">
                <a:solidFill>
                  <a:schemeClr val="tx2">
                    <a:lumMod val="75000"/>
                  </a:schemeClr>
                </a:solidFill>
                <a:latin typeface="Calibri" pitchFamily="34" charset="0"/>
              </a:rPr>
              <a:t>عمادة التعلم الإلكتروني والتعليم عن بعد</a:t>
            </a:r>
            <a:endParaRPr lang="en-US" sz="2400" b="1" dirty="0">
              <a:solidFill>
                <a:schemeClr val="tx2">
                  <a:lumMod val="75000"/>
                </a:schemeClr>
              </a:solidFill>
              <a:latin typeface="Calibri" pitchFamily="34" charset="0"/>
            </a:endParaRPr>
          </a:p>
          <a:p>
            <a:pPr algn="ctr" rtl="0">
              <a:spcBef>
                <a:spcPct val="20000"/>
              </a:spcBef>
              <a:buFont typeface="Arial" pitchFamily="34" charset="0"/>
              <a:buNone/>
            </a:pPr>
            <a:r>
              <a:rPr lang="ar-SA" sz="2400" dirty="0" smtClean="0">
                <a:solidFill>
                  <a:schemeClr val="tx2">
                    <a:lumMod val="75000"/>
                  </a:schemeClr>
                </a:solidFill>
                <a:latin typeface="Calibri" pitchFamily="34" charset="0"/>
              </a:rPr>
              <a:t>	</a:t>
            </a:r>
            <a:endParaRPr lang="en-US" sz="2400" dirty="0">
              <a:solidFill>
                <a:schemeClr val="tx2">
                  <a:lumMod val="75000"/>
                </a:schemeClr>
              </a:solidFill>
              <a:latin typeface="Calibri" pitchFamily="34" charset="0"/>
            </a:endParaRPr>
          </a:p>
        </p:txBody>
      </p:sp>
      <p:grpSp>
        <p:nvGrpSpPr>
          <p:cNvPr id="5128" name="Group 7"/>
          <p:cNvGrpSpPr>
            <a:grpSpLocks/>
          </p:cNvGrpSpPr>
          <p:nvPr/>
        </p:nvGrpSpPr>
        <p:grpSpPr bwMode="auto">
          <a:xfrm>
            <a:off x="6494463" y="1981200"/>
            <a:ext cx="2600325" cy="2524125"/>
            <a:chOff x="5210750" y="1066800"/>
            <a:chExt cx="2976900" cy="3130677"/>
          </a:xfrm>
        </p:grpSpPr>
        <p:sp>
          <p:nvSpPr>
            <p:cNvPr id="9" name="Oval 8"/>
            <p:cNvSpPr/>
            <p:nvPr/>
          </p:nvSpPr>
          <p:spPr>
            <a:xfrm>
              <a:off x="5321611" y="1143591"/>
              <a:ext cx="2767900" cy="29731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pic>
          <p:nvPicPr>
            <p:cNvPr id="5133" name="Picture 2" descr="http://kfu.files.googlepages.com/newKFUlogo.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5210750" y="1066800"/>
              <a:ext cx="2976900" cy="3130677"/>
            </a:xfrm>
            <a:prstGeom prst="rect">
              <a:avLst/>
            </a:prstGeom>
            <a:noFill/>
            <a:ln w="9525">
              <a:noFill/>
              <a:miter lim="800000"/>
              <a:headEnd/>
              <a:tailEnd/>
            </a:ln>
          </p:spPr>
        </p:pic>
      </p:grpSp>
      <p:sp>
        <p:nvSpPr>
          <p:cNvPr id="5131" name="Slide Number Placeholder 10"/>
          <p:cNvSpPr txBox="1">
            <a:spLocks/>
          </p:cNvSpPr>
          <p:nvPr/>
        </p:nvSpPr>
        <p:spPr bwMode="auto">
          <a:xfrm>
            <a:off x="381000" y="6405563"/>
            <a:ext cx="2311400" cy="365125"/>
          </a:xfrm>
          <a:prstGeom prst="rect">
            <a:avLst/>
          </a:prstGeom>
          <a:noFill/>
          <a:ln w="9525">
            <a:noFill/>
            <a:miter lim="800000"/>
            <a:headEnd/>
            <a:tailEnd/>
          </a:ln>
        </p:spPr>
        <p:txBody>
          <a:bodyPr anchor="ctr"/>
          <a:lstStyle/>
          <a:p>
            <a:pPr rtl="0"/>
            <a:fld id="{BD304080-26AE-472C-BC30-C39120F3D8A0}" type="slidenum">
              <a:rPr lang="ar-SA" sz="1200">
                <a:solidFill>
                  <a:schemeClr val="bg1"/>
                </a:solidFill>
                <a:latin typeface="Calibri" pitchFamily="34" charset="0"/>
              </a:rPr>
              <a:pPr rtl="0"/>
              <a:t>1</a:t>
            </a:fld>
            <a:endParaRPr lang="en-US" sz="1200">
              <a:solidFill>
                <a:schemeClr val="bg1"/>
              </a:solidFill>
              <a:latin typeface="Calibri" pitchFamily="34" charset="0"/>
            </a:endParaRPr>
          </a:p>
        </p:txBody>
      </p:sp>
      <p:sp>
        <p:nvSpPr>
          <p:cNvPr id="14" name="Title 1"/>
          <p:cNvSpPr txBox="1">
            <a:spLocks/>
          </p:cNvSpPr>
          <p:nvPr/>
        </p:nvSpPr>
        <p:spPr bwMode="auto">
          <a:xfrm>
            <a:off x="0" y="2514600"/>
            <a:ext cx="5670550" cy="3429000"/>
          </a:xfrm>
          <a:prstGeom prst="rect">
            <a:avLst/>
          </a:prstGeom>
          <a:noFill/>
          <a:ln w="9525">
            <a:noFill/>
            <a:miter lim="800000"/>
            <a:headEnd/>
            <a:tailEnd/>
          </a:ln>
        </p:spPr>
        <p:txBody>
          <a:bodyPr anchor="ctr"/>
          <a:lstStyle>
            <a:defPPr>
              <a:defRPr lang="en-US"/>
            </a:defPPr>
            <a:lvl1pPr algn="r" rtl="1" fontAlgn="base">
              <a:spcBef>
                <a:spcPct val="0"/>
              </a:spcBef>
              <a:spcAft>
                <a:spcPct val="0"/>
              </a:spcAft>
              <a:defRPr kern="1200">
                <a:solidFill>
                  <a:schemeClr val="tx1"/>
                </a:solidFill>
                <a:latin typeface="Arial" pitchFamily="34" charset="0"/>
                <a:ea typeface="+mn-ea"/>
                <a:cs typeface="Arial" pitchFamily="34" charset="0"/>
              </a:defRPr>
            </a:lvl1pPr>
            <a:lvl2pPr marL="457200" algn="r" rtl="1" fontAlgn="base">
              <a:spcBef>
                <a:spcPct val="0"/>
              </a:spcBef>
              <a:spcAft>
                <a:spcPct val="0"/>
              </a:spcAft>
              <a:defRPr kern="1200">
                <a:solidFill>
                  <a:schemeClr val="tx1"/>
                </a:solidFill>
                <a:latin typeface="Arial" pitchFamily="34" charset="0"/>
                <a:ea typeface="+mn-ea"/>
                <a:cs typeface="Arial" pitchFamily="34" charset="0"/>
              </a:defRPr>
            </a:lvl2pPr>
            <a:lvl3pPr marL="914400" algn="r" rtl="1" fontAlgn="base">
              <a:spcBef>
                <a:spcPct val="0"/>
              </a:spcBef>
              <a:spcAft>
                <a:spcPct val="0"/>
              </a:spcAft>
              <a:defRPr kern="1200">
                <a:solidFill>
                  <a:schemeClr val="tx1"/>
                </a:solidFill>
                <a:latin typeface="Arial" pitchFamily="34" charset="0"/>
                <a:ea typeface="+mn-ea"/>
                <a:cs typeface="Arial" pitchFamily="34" charset="0"/>
              </a:defRPr>
            </a:lvl3pPr>
            <a:lvl4pPr marL="1371600" algn="r" rtl="1" fontAlgn="base">
              <a:spcBef>
                <a:spcPct val="0"/>
              </a:spcBef>
              <a:spcAft>
                <a:spcPct val="0"/>
              </a:spcAft>
              <a:defRPr kern="1200">
                <a:solidFill>
                  <a:schemeClr val="tx1"/>
                </a:solidFill>
                <a:latin typeface="Arial" pitchFamily="34" charset="0"/>
                <a:ea typeface="+mn-ea"/>
                <a:cs typeface="Arial" pitchFamily="34" charset="0"/>
              </a:defRPr>
            </a:lvl4pPr>
            <a:lvl5pPr marL="1828800" algn="r" rtl="1"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a:lstStyle>
          <a:p>
            <a:pPr algn="ctr"/>
            <a:r>
              <a:rPr lang="ar-EG" sz="3700" b="1" dirty="0" smtClean="0">
                <a:solidFill>
                  <a:schemeClr val="accent1">
                    <a:lumMod val="50000"/>
                  </a:schemeClr>
                </a:solidFill>
                <a:latin typeface="AYM Wadiy S_U normal."/>
                <a:cs typeface="Times New Roman" pitchFamily="18" charset="0"/>
              </a:rPr>
              <a:t>اس</a:t>
            </a:r>
            <a:r>
              <a:rPr lang="ar-SA" sz="3700" b="1" dirty="0" smtClean="0">
                <a:solidFill>
                  <a:schemeClr val="accent1">
                    <a:lumMod val="50000"/>
                  </a:schemeClr>
                </a:solidFill>
                <a:latin typeface="AYM Wadiy S_U normal."/>
                <a:cs typeface="Times New Roman" pitchFamily="18" charset="0"/>
              </a:rPr>
              <a:t>ـ</a:t>
            </a:r>
            <a:r>
              <a:rPr lang="ar-EG" sz="3700" b="1" dirty="0" smtClean="0">
                <a:solidFill>
                  <a:schemeClr val="accent1">
                    <a:lumMod val="50000"/>
                  </a:schemeClr>
                </a:solidFill>
                <a:latin typeface="AYM Wadiy S_U normal."/>
                <a:cs typeface="Times New Roman" pitchFamily="18" charset="0"/>
              </a:rPr>
              <a:t>م الم</a:t>
            </a:r>
            <a:r>
              <a:rPr lang="ar-SA" sz="3700" b="1" dirty="0" smtClean="0">
                <a:solidFill>
                  <a:schemeClr val="accent1">
                    <a:lumMod val="50000"/>
                  </a:schemeClr>
                </a:solidFill>
                <a:latin typeface="AYM Wadiy S_U normal."/>
                <a:cs typeface="Times New Roman" pitchFamily="18" charset="0"/>
              </a:rPr>
              <a:t>ـ</a:t>
            </a:r>
            <a:r>
              <a:rPr lang="ar-EG" sz="3700" b="1" dirty="0" smtClean="0">
                <a:solidFill>
                  <a:schemeClr val="accent1">
                    <a:lumMod val="50000"/>
                  </a:schemeClr>
                </a:solidFill>
                <a:latin typeface="AYM Wadiy S_U normal."/>
                <a:cs typeface="Times New Roman" pitchFamily="18" charset="0"/>
              </a:rPr>
              <a:t>ق</a:t>
            </a:r>
            <a:r>
              <a:rPr lang="ar-SA" sz="3700" b="1" dirty="0" smtClean="0">
                <a:solidFill>
                  <a:schemeClr val="accent1">
                    <a:lumMod val="50000"/>
                  </a:schemeClr>
                </a:solidFill>
                <a:latin typeface="AYM Wadiy S_U normal."/>
                <a:cs typeface="Times New Roman" pitchFamily="18" charset="0"/>
              </a:rPr>
              <a:t>ـ</a:t>
            </a:r>
            <a:r>
              <a:rPr lang="ar-EG" sz="3700" b="1" dirty="0" err="1" smtClean="0">
                <a:solidFill>
                  <a:schemeClr val="accent1">
                    <a:lumMod val="50000"/>
                  </a:schemeClr>
                </a:solidFill>
                <a:latin typeface="AYM Wadiy S_U normal."/>
                <a:cs typeface="Times New Roman" pitchFamily="18" charset="0"/>
              </a:rPr>
              <a:t>رر</a:t>
            </a:r>
            <a:endParaRPr lang="ar-SA" sz="3700" b="1" dirty="0" smtClean="0">
              <a:solidFill>
                <a:schemeClr val="accent1">
                  <a:lumMod val="50000"/>
                </a:schemeClr>
              </a:solidFill>
              <a:latin typeface="AYM Wadiy S_U normal."/>
              <a:cs typeface="Times New Roman" pitchFamily="18" charset="0"/>
            </a:endParaRPr>
          </a:p>
          <a:p>
            <a:pPr algn="ctr"/>
            <a:endParaRPr lang="ar-SA" sz="1400" b="1" dirty="0">
              <a:solidFill>
                <a:schemeClr val="accent1">
                  <a:lumMod val="50000"/>
                </a:schemeClr>
              </a:solidFill>
              <a:latin typeface="AYM Wadiy S_U normal."/>
              <a:cs typeface="Times New Roman" pitchFamily="18" charset="0"/>
            </a:endParaRPr>
          </a:p>
          <a:p>
            <a:pPr algn="ctr"/>
            <a:r>
              <a:rPr lang="ar-SA" sz="6000" b="1" dirty="0" smtClean="0">
                <a:solidFill>
                  <a:srgbClr val="7F7F7F"/>
                </a:solidFill>
                <a:latin typeface="Calibri" pitchFamily="34" charset="0"/>
                <a:cs typeface="DecoType Naskh Special" pitchFamily="2" charset="-78"/>
              </a:rPr>
              <a:t>حـركــة  الاسـتـشـراق</a:t>
            </a:r>
          </a:p>
          <a:p>
            <a:pPr algn="ctr"/>
            <a:endParaRPr lang="ar-SA" sz="1400" b="1" dirty="0">
              <a:solidFill>
                <a:srgbClr val="7F7F7F"/>
              </a:solidFill>
              <a:latin typeface="Calibri" pitchFamily="34" charset="0"/>
              <a:cs typeface="DecoType Naskh Special" pitchFamily="2" charset="-78"/>
            </a:endParaRPr>
          </a:p>
          <a:p>
            <a:pPr algn="ctr"/>
            <a:r>
              <a:rPr lang="ar-SA" sz="6000" b="1" dirty="0" smtClean="0">
                <a:solidFill>
                  <a:srgbClr val="7F7F7F"/>
                </a:solidFill>
                <a:latin typeface="Calibri" pitchFamily="34" charset="0"/>
                <a:cs typeface="DecoType Naskh Special" pitchFamily="2" charset="-78"/>
              </a:rPr>
              <a:t>د. زيــد أبو الحــاج</a:t>
            </a:r>
            <a:endParaRPr lang="en-US" sz="6000" b="1" dirty="0">
              <a:solidFill>
                <a:srgbClr val="7F7F7F"/>
              </a:solidFill>
              <a:latin typeface="Calibri" pitchFamily="34" charset="0"/>
              <a:cs typeface="DecoType Naskh Special" pitchFamily="2" charset="-78"/>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533400" y="1371600"/>
            <a:ext cx="8915400" cy="4525963"/>
          </a:xfrm>
        </p:spPr>
        <p:txBody>
          <a:bodyPr/>
          <a:lstStyle/>
          <a:p>
            <a:pPr rtl="1"/>
            <a:r>
              <a:rPr lang="ar-SA" b="1" dirty="0"/>
              <a:t>ومن هنا يمكن فهم ما يزعمه </a:t>
            </a:r>
            <a:r>
              <a:rPr lang="ar-SA" b="1" dirty="0" smtClean="0"/>
              <a:t>موير( </a:t>
            </a:r>
            <a:r>
              <a:rPr lang="en-US" b="1" dirty="0" smtClean="0"/>
              <a:t>Muir</a:t>
            </a:r>
            <a:r>
              <a:rPr lang="ar-SA" b="1" dirty="0" smtClean="0"/>
              <a:t>) </a:t>
            </a:r>
            <a:r>
              <a:rPr lang="ar-SA" b="1" dirty="0"/>
              <a:t>من : </a:t>
            </a:r>
            <a:endParaRPr lang="ar-SA" b="1" dirty="0" smtClean="0"/>
          </a:p>
          <a:p>
            <a:pPr rtl="1"/>
            <a:r>
              <a:rPr lang="ar-SA" b="1" dirty="0" smtClean="0"/>
              <a:t>(إن </a:t>
            </a:r>
            <a:r>
              <a:rPr lang="ar-SA" b="1" dirty="0"/>
              <a:t>سيف محمد والقرآن هما أكثر الأعداء الذين عرفهم العالم حتى الان عناداً ضد الحضارة والحرية والحقيقة ) . </a:t>
            </a:r>
            <a:endParaRPr lang="en-US" dirty="0"/>
          </a:p>
          <a:p>
            <a:pPr rtl="1"/>
            <a:r>
              <a:rPr lang="ar-SA" b="1" dirty="0"/>
              <a:t>وما يدَّعيه </a:t>
            </a:r>
            <a:r>
              <a:rPr lang="ar-SA" b="1" dirty="0" smtClean="0"/>
              <a:t>(</a:t>
            </a:r>
            <a:r>
              <a:rPr lang="ar-SA" b="1" dirty="0" err="1" smtClean="0"/>
              <a:t>جرونيباوم</a:t>
            </a:r>
            <a:r>
              <a:rPr lang="ar-SA" b="1" dirty="0" smtClean="0"/>
              <a:t>) </a:t>
            </a:r>
            <a:r>
              <a:rPr lang="ar-SA" b="1" dirty="0"/>
              <a:t>من أن الإسلام ظاهرة فريدة لا مثيل لها في أي دين آخر أو حضارة أخرى . فهو دين غير إنساني وغير قادر على التطور والمعرفة الموضوعية. وهو دين غير خلاق وغير علمي واستبدادي.</a:t>
            </a:r>
            <a:endParaRPr lang="en-US" dirty="0"/>
          </a:p>
          <a:p>
            <a:pPr rtl="1"/>
            <a:r>
              <a:rPr lang="ar-SA" b="1" dirty="0"/>
              <a:t>وهكذا يتضح الحقد الدفين على الإسلام باستمرار بمثل هذه الافتراءات التي ليس لها في سوق العلم نصيب . </a:t>
            </a:r>
            <a:endParaRPr lang="en-US" dirty="0"/>
          </a:p>
          <a:p>
            <a:pPr rtl="1"/>
            <a:r>
              <a:rPr lang="ar-SA" b="1" dirty="0"/>
              <a:t> </a:t>
            </a:r>
            <a:endParaRPr lang="en-US" dirty="0"/>
          </a:p>
          <a:p>
            <a:endParaRPr lang="ar-SA" dirty="0"/>
          </a:p>
        </p:txBody>
      </p:sp>
    </p:spTree>
    <p:extLst>
      <p:ext uri="{BB962C8B-B14F-4D97-AF65-F5344CB8AC3E}">
        <p14:creationId xmlns:p14="http://schemas.microsoft.com/office/powerpoint/2010/main" val="40403602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rtl="1"/>
            <a:r>
              <a:rPr lang="ar-SA" sz="3200" b="1" dirty="0" smtClean="0"/>
              <a:t>الملاحظة الخامسة</a:t>
            </a:r>
            <a:endParaRPr lang="ar-SA" sz="3200" b="1" dirty="0"/>
          </a:p>
        </p:txBody>
      </p:sp>
      <p:sp>
        <p:nvSpPr>
          <p:cNvPr id="3" name="عنصر نائب للمحتوى 2"/>
          <p:cNvSpPr>
            <a:spLocks noGrp="1"/>
          </p:cNvSpPr>
          <p:nvPr>
            <p:ph idx="1"/>
          </p:nvPr>
        </p:nvSpPr>
        <p:spPr/>
        <p:txBody>
          <a:bodyPr/>
          <a:lstStyle/>
          <a:p>
            <a:pPr rtl="1"/>
            <a:r>
              <a:rPr lang="ar-SA" b="1" dirty="0" smtClean="0"/>
              <a:t>يعطي </a:t>
            </a:r>
            <a:r>
              <a:rPr lang="ar-SA" b="1" dirty="0"/>
              <a:t>الاستشراق لنفسه في دراسته للإسلام دور ممثل الاتهام والقاضي في الوقت نفسه . فبينما نجد مثلاً أن علم التاريخ يحاول أن يفهم فقط ولا يضع موضع الشك أسس المجتمع الذي يدرسه، </a:t>
            </a:r>
            <a:endParaRPr lang="ar-SA" b="1" dirty="0" smtClean="0"/>
          </a:p>
          <a:p>
            <a:pPr rtl="1"/>
            <a:r>
              <a:rPr lang="ar-SA" b="1" dirty="0" smtClean="0"/>
              <a:t>نجد </a:t>
            </a:r>
            <a:r>
              <a:rPr lang="ar-SA" b="1" dirty="0"/>
              <a:t>الاستشراق يعطي لنفسه حق الحكم بل وحتى الاتهام والرفض للأسس الإسلامية التي يقوم عليها المجتمع الإسلامي. وذلك ناتج عن نوايا مسبقة لا يمكن بحال من الأحوال أن تكون نوايا علمية صافية كما يدعي المستشرق </a:t>
            </a:r>
            <a:r>
              <a:rPr lang="ar-SA" b="1" dirty="0" smtClean="0"/>
              <a:t>(رودي </a:t>
            </a:r>
            <a:r>
              <a:rPr lang="ar-SA" b="1" dirty="0"/>
              <a:t>بارت) </a:t>
            </a:r>
            <a:endParaRPr lang="en-US" dirty="0"/>
          </a:p>
          <a:p>
            <a:pPr rtl="1"/>
            <a:r>
              <a:rPr lang="ar-SA" b="1" dirty="0"/>
              <a:t> </a:t>
            </a:r>
            <a:endParaRPr lang="en-US" dirty="0"/>
          </a:p>
          <a:p>
            <a:endParaRPr lang="ar-SA" dirty="0"/>
          </a:p>
        </p:txBody>
      </p:sp>
    </p:spTree>
    <p:extLst>
      <p:ext uri="{BB962C8B-B14F-4D97-AF65-F5344CB8AC3E}">
        <p14:creationId xmlns:p14="http://schemas.microsoft.com/office/powerpoint/2010/main" val="16126547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z="3200" b="1" dirty="0" smtClean="0"/>
              <a:t>الملاحظة السادسة</a:t>
            </a:r>
            <a:endParaRPr lang="ar-SA" sz="3200" b="1" dirty="0"/>
          </a:p>
        </p:txBody>
      </p:sp>
      <p:sp>
        <p:nvSpPr>
          <p:cNvPr id="3" name="عنصر نائب للمحتوى 2"/>
          <p:cNvSpPr>
            <a:spLocks noGrp="1"/>
          </p:cNvSpPr>
          <p:nvPr>
            <p:ph idx="1"/>
          </p:nvPr>
        </p:nvSpPr>
        <p:spPr>
          <a:xfrm>
            <a:off x="304800" y="1371600"/>
            <a:ext cx="9296400" cy="4953000"/>
          </a:xfrm>
        </p:spPr>
        <p:txBody>
          <a:bodyPr/>
          <a:lstStyle/>
          <a:p>
            <a:pPr rtl="1"/>
            <a:r>
              <a:rPr lang="ar-SA" b="1" dirty="0" smtClean="0"/>
              <a:t> يعد </a:t>
            </a:r>
            <a:r>
              <a:rPr lang="ar-SA" b="1" dirty="0"/>
              <a:t>الاستشراق أسلوباً خاصاً في التفكير ينبني على تفرقة أساسية </a:t>
            </a:r>
            <a:r>
              <a:rPr lang="ar-SA" b="1" dirty="0" smtClean="0"/>
              <a:t>بين الشرق </a:t>
            </a:r>
            <a:r>
              <a:rPr lang="ar-SA" b="1" dirty="0"/>
              <a:t>والغرب. ( فالشرق شرق والغرب غرب ولن يلتقيا ) كما قال الشاعر الاستعماري المشهور </a:t>
            </a:r>
            <a:r>
              <a:rPr lang="ar-SA" b="1" dirty="0" err="1" smtClean="0"/>
              <a:t>كبلنج</a:t>
            </a:r>
            <a:r>
              <a:rPr lang="ar-SA" b="1" dirty="0" smtClean="0"/>
              <a:t> (</a:t>
            </a:r>
            <a:r>
              <a:rPr lang="en-US" b="1" dirty="0" err="1" smtClean="0"/>
              <a:t>Kipllng</a:t>
            </a:r>
            <a:r>
              <a:rPr lang="ar-SA" b="1" dirty="0" smtClean="0"/>
              <a:t>) </a:t>
            </a:r>
            <a:r>
              <a:rPr lang="ar-SA" b="1" dirty="0"/>
              <a:t>. فالغربيون عقليون ومحبون للسلام ومتحررون ومنطقيون وقادرون على اكتساب قيم حقيقية، أما الشرقيون فليس لهم من ذلك كله شيء. </a:t>
            </a:r>
            <a:endParaRPr lang="en-US" dirty="0"/>
          </a:p>
          <a:p>
            <a:r>
              <a:rPr lang="ar-SA" b="1" dirty="0"/>
              <a:t>ولكن هناك حقيقة هامة يتجاهلها المستشرقون ببساطة ، وهي أن الحضارة الغربية ـ التي يصفونها باعتزاز بأنها حضارة نصرانية ـ مبنية في الأصل على تعاليم رجل شرقي وهو المسيح عليه السلام ، وعلى ما نقلوه عن العرب من علوم عربية ومن تراث قديم تطور على أيدي العرب.</a:t>
            </a:r>
            <a:endParaRPr lang="ar-SA" dirty="0"/>
          </a:p>
        </p:txBody>
      </p:sp>
    </p:spTree>
    <p:extLst>
      <p:ext uri="{BB962C8B-B14F-4D97-AF65-F5344CB8AC3E}">
        <p14:creationId xmlns:p14="http://schemas.microsoft.com/office/powerpoint/2010/main" val="23960412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533400" y="1371600"/>
            <a:ext cx="8915400" cy="4953000"/>
          </a:xfrm>
        </p:spPr>
        <p:txBody>
          <a:bodyPr/>
          <a:lstStyle/>
          <a:p>
            <a:pPr rtl="1"/>
            <a:r>
              <a:rPr lang="ar-SA" b="1" dirty="0"/>
              <a:t>وهذه الحقيقة تجعل هذه التفرقة المبدئية إلى شرق وغرب والتي يعتمد عليها الاستشراق أمراً مخالفاً للمنطق . فالنصرانية دين شرقي ، </a:t>
            </a:r>
            <a:endParaRPr lang="ar-SA" b="1" dirty="0" smtClean="0"/>
          </a:p>
          <a:p>
            <a:pPr rtl="1"/>
            <a:r>
              <a:rPr lang="ar-SA" b="1" dirty="0" smtClean="0"/>
              <a:t>والزعم </a:t>
            </a:r>
            <a:r>
              <a:rPr lang="ar-SA" b="1" dirty="0"/>
              <a:t>بأن الغرب متقدم لأنه يدين بالنصرانية، والشرق متخلف لأنه يدين بالإسلام لا أساس له من العلم ولا من الواقع ، </a:t>
            </a:r>
            <a:endParaRPr lang="ar-SA" b="1" dirty="0" smtClean="0"/>
          </a:p>
          <a:p>
            <a:pPr rtl="1"/>
            <a:r>
              <a:rPr lang="ar-SA" b="1" dirty="0" smtClean="0"/>
              <a:t>فالتقدم </a:t>
            </a:r>
            <a:r>
              <a:rPr lang="ar-SA" b="1" dirty="0"/>
              <a:t>الذي يشهده الغرب اليوم في مجال العلم والتكنولوجيا لا علاقة له بالنصرانية كدين، والتخلف الذي يعاني منه الشرق لا يتحمل الإسلام وزره فهذا التخلف يعد ـ كما </a:t>
            </a:r>
            <a:r>
              <a:rPr lang="ar-SA" b="1" dirty="0" smtClean="0"/>
              <a:t>يقول: مالك </a:t>
            </a:r>
            <a:r>
              <a:rPr lang="ar-SA" b="1" dirty="0"/>
              <a:t>بن </a:t>
            </a:r>
            <a:r>
              <a:rPr lang="ar-SA" b="1" dirty="0" smtClean="0"/>
              <a:t>نبي:  (عقوبة </a:t>
            </a:r>
            <a:r>
              <a:rPr lang="ar-SA" b="1" dirty="0"/>
              <a:t>مستحقة من الإسلام على المسلمين لتخليهم عنه لا لتمسكهم به كما يزعم </a:t>
            </a:r>
            <a:r>
              <a:rPr lang="ar-SA" b="1" dirty="0" smtClean="0"/>
              <a:t>الزاعمون).</a:t>
            </a:r>
            <a:endParaRPr lang="en-US" dirty="0"/>
          </a:p>
          <a:p>
            <a:endParaRPr lang="ar-SA" dirty="0"/>
          </a:p>
        </p:txBody>
      </p:sp>
    </p:spTree>
    <p:extLst>
      <p:ext uri="{BB962C8B-B14F-4D97-AF65-F5344CB8AC3E}">
        <p14:creationId xmlns:p14="http://schemas.microsoft.com/office/powerpoint/2010/main" val="9679411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z="3200" b="1" dirty="0" smtClean="0"/>
              <a:t>الملاحظة السابعة</a:t>
            </a:r>
            <a:endParaRPr lang="ar-SA" sz="3200" b="1" dirty="0"/>
          </a:p>
        </p:txBody>
      </p:sp>
      <p:sp>
        <p:nvSpPr>
          <p:cNvPr id="3" name="عنصر نائب للمحتوى 2"/>
          <p:cNvSpPr>
            <a:spLocks noGrp="1"/>
          </p:cNvSpPr>
          <p:nvPr>
            <p:ph idx="1"/>
          </p:nvPr>
        </p:nvSpPr>
        <p:spPr/>
        <p:txBody>
          <a:bodyPr/>
          <a:lstStyle/>
          <a:p>
            <a:pPr rtl="1"/>
            <a:r>
              <a:rPr lang="ar-SA" b="1" dirty="0" smtClean="0"/>
              <a:t>يعمد </a:t>
            </a:r>
            <a:r>
              <a:rPr lang="ar-SA" b="1" dirty="0"/>
              <a:t>المستشرقون إلى تطبيق المقاييس النصرانية على الدين الإسلامي وعلى نبيه </a:t>
            </a:r>
            <a:r>
              <a:rPr lang="ar-SA" dirty="0" smtClean="0">
                <a:sym typeface="AGA Arabesque"/>
              </a:rPr>
              <a:t></a:t>
            </a:r>
            <a:r>
              <a:rPr lang="ar-SA" dirty="0" smtClean="0"/>
              <a:t>ـ </a:t>
            </a:r>
            <a:r>
              <a:rPr lang="ar-SA" b="1" dirty="0"/>
              <a:t>فالمسيح في نظر النصارى ـ هو أساس العقيدة، ولهذا تنسب النصرانية إليه. </a:t>
            </a:r>
            <a:endParaRPr lang="ar-SA" b="1" dirty="0" smtClean="0"/>
          </a:p>
          <a:p>
            <a:pPr rtl="1"/>
            <a:r>
              <a:rPr lang="ar-SA" b="1" dirty="0" smtClean="0"/>
              <a:t>وقد </a:t>
            </a:r>
            <a:r>
              <a:rPr lang="ar-SA" b="1" dirty="0"/>
              <a:t>طبق المستشرقون ذلك على الإسلام واعتبروا أن محمداً </a:t>
            </a:r>
            <a:r>
              <a:rPr lang="ar-SA" dirty="0" smtClean="0">
                <a:sym typeface="AGA Arabesque"/>
              </a:rPr>
              <a:t></a:t>
            </a:r>
            <a:r>
              <a:rPr lang="ar-SA" b="1" dirty="0" smtClean="0"/>
              <a:t> </a:t>
            </a:r>
            <a:r>
              <a:rPr lang="ar-SA" b="1" dirty="0"/>
              <a:t>يعني بالنسبة للمسلمين ما يعنيه المسيح بالنسبة للنصرانية، ولهذا أطلقوا على الإسلام </a:t>
            </a:r>
            <a:r>
              <a:rPr lang="ar-SA" b="1" dirty="0" smtClean="0"/>
              <a:t>اسم: المذهب المحمدي (</a:t>
            </a:r>
            <a:r>
              <a:rPr lang="en-US" b="1" dirty="0" smtClean="0"/>
              <a:t>Mohammedanism</a:t>
            </a:r>
            <a:r>
              <a:rPr lang="ar-SA" b="1" dirty="0"/>
              <a:t>) وأطلقوا على المسلمين وصف (المحمديين) . </a:t>
            </a:r>
            <a:endParaRPr lang="en-US" dirty="0"/>
          </a:p>
          <a:p>
            <a:pPr rtl="1"/>
            <a:endParaRPr lang="ar-SA" dirty="0"/>
          </a:p>
        </p:txBody>
      </p:sp>
    </p:spTree>
    <p:extLst>
      <p:ext uri="{BB962C8B-B14F-4D97-AF65-F5344CB8AC3E}">
        <p14:creationId xmlns:p14="http://schemas.microsoft.com/office/powerpoint/2010/main" val="260704714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r>
              <a:rPr lang="ar-SA" b="1" dirty="0"/>
              <a:t>ولكن هناك سبباً آخر لاستخدام هذا الوصف لدى الكثيرين منهم وهو إعطاء الانطباع بأن الإسلام دين بشري من صنع محمد وليس من عند الله . أما نسبة النصرانية إلى المسيح فلا تعطي هذا الانطباع لديهم لاعتقادهم بأن المسيح ابن الله.</a:t>
            </a:r>
            <a:endParaRPr lang="en-US" dirty="0"/>
          </a:p>
          <a:p>
            <a:r>
              <a:rPr lang="ar-SA" b="1" dirty="0"/>
              <a:t>وتتم مقارنة أخرى بين محمد والمسيح، يكون المسيح فيها هو المقياس. فمحمد مزواج وشهواني في مقابل المسيح العفيف الذي لم يتزوج، ومحمد محارب وسياسي أما يسوع مسالم مغلوب على أمره ومعذب يدعو إلى محبة الأعداء وهكذا . </a:t>
            </a:r>
            <a:endParaRPr lang="ar-SA" dirty="0"/>
          </a:p>
        </p:txBody>
      </p:sp>
    </p:spTree>
    <p:extLst>
      <p:ext uri="{BB962C8B-B14F-4D97-AF65-F5344CB8AC3E}">
        <p14:creationId xmlns:p14="http://schemas.microsoft.com/office/powerpoint/2010/main" val="28761037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z="3200" b="1" dirty="0" smtClean="0"/>
              <a:t>الملاحظة الثامنة </a:t>
            </a:r>
            <a:endParaRPr lang="ar-SA" sz="3200" b="1" dirty="0"/>
          </a:p>
        </p:txBody>
      </p:sp>
      <p:sp>
        <p:nvSpPr>
          <p:cNvPr id="3" name="عنصر نائب للمحتوى 2"/>
          <p:cNvSpPr>
            <a:spLocks noGrp="1"/>
          </p:cNvSpPr>
          <p:nvPr>
            <p:ph idx="1"/>
          </p:nvPr>
        </p:nvSpPr>
        <p:spPr>
          <a:xfrm>
            <a:off x="457200" y="1371600"/>
            <a:ext cx="8915400" cy="4953000"/>
          </a:xfrm>
        </p:spPr>
        <p:txBody>
          <a:bodyPr/>
          <a:lstStyle/>
          <a:p>
            <a:pPr rtl="1"/>
            <a:r>
              <a:rPr lang="ar-SA" b="1" dirty="0" smtClean="0"/>
              <a:t>إن </a:t>
            </a:r>
            <a:r>
              <a:rPr lang="ar-SA" b="1" dirty="0"/>
              <a:t>الإسلام الذي يعرضه هؤلاء المستشرقون ـ المتحاملون على الإسلام ـ في كتبهم هو إسلام من اختراعهم ، وهو بالطبع ليس الإسلام الذي ندين به ، كما أن محمد الذي يصورونه في مؤلفاتهم ليس هو محمد الذي نؤمن برسالته، وإنما هو شخص آخر من نسج خيالهم. </a:t>
            </a:r>
            <a:endParaRPr lang="en-US" dirty="0"/>
          </a:p>
          <a:p>
            <a:pPr rtl="1"/>
            <a:r>
              <a:rPr lang="ar-SA" b="1" dirty="0"/>
              <a:t>وهكذا يمكن القول بأن الاستشراق ـ في دراسته للإسلام ـ ليس علماً بأي مقياس علمي، وإنما هو عبارة عن أيديولوجية يراد من خلالها ترويج تصورات معينة عن الإسلام، بصرف النظر عما إذا كانت هذه التصورات قائمة على حقائق أو مرتكزة على أوهام وافتراءات . </a:t>
            </a:r>
            <a:br>
              <a:rPr lang="ar-SA" b="1" dirty="0"/>
            </a:br>
            <a:endParaRPr lang="ar-SA" dirty="0"/>
          </a:p>
        </p:txBody>
      </p:sp>
    </p:spTree>
    <p:extLst>
      <p:ext uri="{BB962C8B-B14F-4D97-AF65-F5344CB8AC3E}">
        <p14:creationId xmlns:p14="http://schemas.microsoft.com/office/powerpoint/2010/main" val="17322079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9906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dirty="0"/>
          </a:p>
        </p:txBody>
      </p:sp>
      <p:grpSp>
        <p:nvGrpSpPr>
          <p:cNvPr id="17412" name="Group 5"/>
          <p:cNvGrpSpPr>
            <a:grpSpLocks/>
          </p:cNvGrpSpPr>
          <p:nvPr/>
        </p:nvGrpSpPr>
        <p:grpSpPr bwMode="auto">
          <a:xfrm>
            <a:off x="6467475" y="1981200"/>
            <a:ext cx="2600325" cy="2524125"/>
            <a:chOff x="5210750" y="1066800"/>
            <a:chExt cx="2976900" cy="3130677"/>
          </a:xfrm>
          <a:effectLst>
            <a:outerShdw blurRad="63500" sx="102000" sy="102000" algn="ctr" rotWithShape="0">
              <a:prstClr val="black">
                <a:alpha val="40000"/>
              </a:prstClr>
            </a:outerShdw>
          </a:effectLst>
        </p:grpSpPr>
        <p:sp>
          <p:nvSpPr>
            <p:cNvPr id="7" name="Oval 6"/>
            <p:cNvSpPr/>
            <p:nvPr/>
          </p:nvSpPr>
          <p:spPr>
            <a:xfrm>
              <a:off x="5321612" y="1143591"/>
              <a:ext cx="2767899" cy="29731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pic>
          <p:nvPicPr>
            <p:cNvPr id="17416" name="Picture 2" descr="http://kfu.files.googlepages.com/newKFUlogo.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5210750" y="1066800"/>
              <a:ext cx="2976900" cy="3130677"/>
            </a:xfrm>
            <a:prstGeom prst="rect">
              <a:avLst/>
            </a:prstGeom>
            <a:noFill/>
            <a:ln w="9525">
              <a:noFill/>
              <a:miter lim="800000"/>
              <a:headEnd/>
              <a:tailEnd/>
            </a:ln>
          </p:spPr>
        </p:pic>
      </p:grpSp>
      <p:sp>
        <p:nvSpPr>
          <p:cNvPr id="17413" name="Rectangle 8"/>
          <p:cNvSpPr>
            <a:spLocks noChangeArrowheads="1"/>
          </p:cNvSpPr>
          <p:nvPr/>
        </p:nvSpPr>
        <p:spPr bwMode="auto">
          <a:xfrm>
            <a:off x="3429000" y="3352800"/>
            <a:ext cx="2819400" cy="1200150"/>
          </a:xfrm>
          <a:prstGeom prst="rect">
            <a:avLst/>
          </a:prstGeom>
          <a:noFill/>
          <a:ln w="9525">
            <a:noFill/>
            <a:miter lim="800000"/>
            <a:headEnd/>
            <a:tailEnd/>
          </a:ln>
        </p:spPr>
        <p:txBody>
          <a:bodyPr>
            <a:spAutoFit/>
          </a:bodyPr>
          <a:lstStyle/>
          <a:p>
            <a:pPr algn="l" rtl="0"/>
            <a:r>
              <a:rPr lang="ar-EG" sz="7200">
                <a:solidFill>
                  <a:schemeClr val="bg1"/>
                </a:solidFill>
                <a:latin typeface="Calibri" pitchFamily="34" charset="0"/>
              </a:rPr>
              <a:t>بحمد الله</a:t>
            </a:r>
            <a:endParaRPr lang="en-US" sz="7200">
              <a:solidFill>
                <a:schemeClr val="bg1"/>
              </a:solidFill>
              <a:latin typeface="Calibri" pitchFamily="34" charset="0"/>
            </a:endParaRPr>
          </a:p>
        </p:txBody>
      </p:sp>
      <p:sp>
        <p:nvSpPr>
          <p:cNvPr id="17414" name="Freeform 6"/>
          <p:cNvSpPr>
            <a:spLocks noEditPoints="1"/>
          </p:cNvSpPr>
          <p:nvPr/>
        </p:nvSpPr>
        <p:spPr bwMode="auto">
          <a:xfrm>
            <a:off x="3429000" y="2209800"/>
            <a:ext cx="2689225" cy="1236663"/>
          </a:xfrm>
          <a:custGeom>
            <a:avLst/>
            <a:gdLst>
              <a:gd name="T0" fmla="*/ 2147483647 w 1687"/>
              <a:gd name="T1" fmla="*/ 2147483647 h 775"/>
              <a:gd name="T2" fmla="*/ 2147483647 w 1687"/>
              <a:gd name="T3" fmla="*/ 2147483647 h 775"/>
              <a:gd name="T4" fmla="*/ 2147483647 w 1687"/>
              <a:gd name="T5" fmla="*/ 2147483647 h 775"/>
              <a:gd name="T6" fmla="*/ 2147483647 w 1687"/>
              <a:gd name="T7" fmla="*/ 2147483647 h 775"/>
              <a:gd name="T8" fmla="*/ 2147483647 w 1687"/>
              <a:gd name="T9" fmla="*/ 2147483647 h 775"/>
              <a:gd name="T10" fmla="*/ 2147483647 w 1687"/>
              <a:gd name="T11" fmla="*/ 2147483647 h 775"/>
              <a:gd name="T12" fmla="*/ 2147483647 w 1687"/>
              <a:gd name="T13" fmla="*/ 2147483647 h 775"/>
              <a:gd name="T14" fmla="*/ 2147483647 w 1687"/>
              <a:gd name="T15" fmla="*/ 2147483647 h 775"/>
              <a:gd name="T16" fmla="*/ 2147483647 w 1687"/>
              <a:gd name="T17" fmla="*/ 2147483647 h 775"/>
              <a:gd name="T18" fmla="*/ 2147483647 w 1687"/>
              <a:gd name="T19" fmla="*/ 2147483647 h 775"/>
              <a:gd name="T20" fmla="*/ 2147483647 w 1687"/>
              <a:gd name="T21" fmla="*/ 2147483647 h 775"/>
              <a:gd name="T22" fmla="*/ 0 w 1687"/>
              <a:gd name="T23" fmla="*/ 2147483647 h 775"/>
              <a:gd name="T24" fmla="*/ 2147483647 w 1687"/>
              <a:gd name="T25" fmla="*/ 2147483647 h 775"/>
              <a:gd name="T26" fmla="*/ 2147483647 w 1687"/>
              <a:gd name="T27" fmla="*/ 2147483647 h 775"/>
              <a:gd name="T28" fmla="*/ 2147483647 w 1687"/>
              <a:gd name="T29" fmla="*/ 2147483647 h 775"/>
              <a:gd name="T30" fmla="*/ 2147483647 w 1687"/>
              <a:gd name="T31" fmla="*/ 2147483647 h 775"/>
              <a:gd name="T32" fmla="*/ 2147483647 w 1687"/>
              <a:gd name="T33" fmla="*/ 2147483647 h 775"/>
              <a:gd name="T34" fmla="*/ 2147483647 w 1687"/>
              <a:gd name="T35" fmla="*/ 2147483647 h 775"/>
              <a:gd name="T36" fmla="*/ 2147483647 w 1687"/>
              <a:gd name="T37" fmla="*/ 2147483647 h 775"/>
              <a:gd name="T38" fmla="*/ 2147483647 w 1687"/>
              <a:gd name="T39" fmla="*/ 2147483647 h 775"/>
              <a:gd name="T40" fmla="*/ 2147483647 w 1687"/>
              <a:gd name="T41" fmla="*/ 2147483647 h 775"/>
              <a:gd name="T42" fmla="*/ 2147483647 w 1687"/>
              <a:gd name="T43" fmla="*/ 2147483647 h 775"/>
              <a:gd name="T44" fmla="*/ 2147483647 w 1687"/>
              <a:gd name="T45" fmla="*/ 2147483647 h 775"/>
              <a:gd name="T46" fmla="*/ 2147483647 w 1687"/>
              <a:gd name="T47" fmla="*/ 2147483647 h 775"/>
              <a:gd name="T48" fmla="*/ 2147483647 w 1687"/>
              <a:gd name="T49" fmla="*/ 2147483647 h 775"/>
              <a:gd name="T50" fmla="*/ 2147483647 w 1687"/>
              <a:gd name="T51" fmla="*/ 2147483647 h 775"/>
              <a:gd name="T52" fmla="*/ 2147483647 w 1687"/>
              <a:gd name="T53" fmla="*/ 2147483647 h 775"/>
              <a:gd name="T54" fmla="*/ 2147483647 w 1687"/>
              <a:gd name="T55" fmla="*/ 2147483647 h 775"/>
              <a:gd name="T56" fmla="*/ 2147483647 w 1687"/>
              <a:gd name="T57" fmla="*/ 2147483647 h 775"/>
              <a:gd name="T58" fmla="*/ 2147483647 w 1687"/>
              <a:gd name="T59" fmla="*/ 2147483647 h 775"/>
              <a:gd name="T60" fmla="*/ 2147483647 w 1687"/>
              <a:gd name="T61" fmla="*/ 2147483647 h 775"/>
              <a:gd name="T62" fmla="*/ 2147483647 w 1687"/>
              <a:gd name="T63" fmla="*/ 2147483647 h 775"/>
              <a:gd name="T64" fmla="*/ 2147483647 w 1687"/>
              <a:gd name="T65" fmla="*/ 2147483647 h 775"/>
              <a:gd name="T66" fmla="*/ 2147483647 w 1687"/>
              <a:gd name="T67" fmla="*/ 2147483647 h 775"/>
              <a:gd name="T68" fmla="*/ 2147483647 w 1687"/>
              <a:gd name="T69" fmla="*/ 2147483647 h 775"/>
              <a:gd name="T70" fmla="*/ 2147483647 w 1687"/>
              <a:gd name="T71" fmla="*/ 2147483647 h 775"/>
              <a:gd name="T72" fmla="*/ 2147483647 w 1687"/>
              <a:gd name="T73" fmla="*/ 2147483647 h 775"/>
              <a:gd name="T74" fmla="*/ 2147483647 w 1687"/>
              <a:gd name="T75" fmla="*/ 2147483647 h 775"/>
              <a:gd name="T76" fmla="*/ 2147483647 w 1687"/>
              <a:gd name="T77" fmla="*/ 2147483647 h 775"/>
              <a:gd name="T78" fmla="*/ 2147483647 w 1687"/>
              <a:gd name="T79" fmla="*/ 2147483647 h 775"/>
              <a:gd name="T80" fmla="*/ 2147483647 w 1687"/>
              <a:gd name="T81" fmla="*/ 2147483647 h 775"/>
              <a:gd name="T82" fmla="*/ 2147483647 w 1687"/>
              <a:gd name="T83" fmla="*/ 2147483647 h 775"/>
              <a:gd name="T84" fmla="*/ 2147483647 w 1687"/>
              <a:gd name="T85" fmla="*/ 2147483647 h 775"/>
              <a:gd name="T86" fmla="*/ 2147483647 w 1687"/>
              <a:gd name="T87" fmla="*/ 2147483647 h 775"/>
              <a:gd name="T88" fmla="*/ 2147483647 w 1687"/>
              <a:gd name="T89" fmla="*/ 2147483647 h 775"/>
              <a:gd name="T90" fmla="*/ 2147483647 w 1687"/>
              <a:gd name="T91" fmla="*/ 2147483647 h 775"/>
              <a:gd name="T92" fmla="*/ 2147483647 w 1687"/>
              <a:gd name="T93" fmla="*/ 2147483647 h 775"/>
              <a:gd name="T94" fmla="*/ 2147483647 w 1687"/>
              <a:gd name="T95" fmla="*/ 2147483647 h 775"/>
              <a:gd name="T96" fmla="*/ 2147483647 w 1687"/>
              <a:gd name="T97" fmla="*/ 2147483647 h 775"/>
              <a:gd name="T98" fmla="*/ 2147483647 w 1687"/>
              <a:gd name="T99" fmla="*/ 2147483647 h 775"/>
              <a:gd name="T100" fmla="*/ 2147483647 w 1687"/>
              <a:gd name="T101" fmla="*/ 2147483647 h 775"/>
              <a:gd name="T102" fmla="*/ 2147483647 w 1687"/>
              <a:gd name="T103" fmla="*/ 2147483647 h 775"/>
              <a:gd name="T104" fmla="*/ 2147483647 w 1687"/>
              <a:gd name="T105" fmla="*/ 2147483647 h 775"/>
              <a:gd name="T106" fmla="*/ 2147483647 w 1687"/>
              <a:gd name="T107" fmla="*/ 2147483647 h 775"/>
              <a:gd name="T108" fmla="*/ 2147483647 w 1687"/>
              <a:gd name="T109" fmla="*/ 2147483647 h 775"/>
              <a:gd name="T110" fmla="*/ 2147483647 w 1687"/>
              <a:gd name="T111" fmla="*/ 2147483647 h 775"/>
              <a:gd name="T112" fmla="*/ 2147483647 w 1687"/>
              <a:gd name="T113" fmla="*/ 2147483647 h 775"/>
              <a:gd name="T114" fmla="*/ 2147483647 w 1687"/>
              <a:gd name="T115" fmla="*/ 2147483647 h 775"/>
              <a:gd name="T116" fmla="*/ 2147483647 w 1687"/>
              <a:gd name="T117" fmla="*/ 2147483647 h 775"/>
              <a:gd name="T118" fmla="*/ 2147483647 w 1687"/>
              <a:gd name="T119" fmla="*/ 2147483647 h 775"/>
              <a:gd name="T120" fmla="*/ 2147483647 w 1687"/>
              <a:gd name="T121" fmla="*/ 2147483647 h 775"/>
              <a:gd name="T122" fmla="*/ 2147483647 w 1687"/>
              <a:gd name="T123" fmla="*/ 2147483647 h 77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687"/>
              <a:gd name="T187" fmla="*/ 0 h 775"/>
              <a:gd name="T188" fmla="*/ 1687 w 1687"/>
              <a:gd name="T189" fmla="*/ 775 h 77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687" h="775">
                <a:moveTo>
                  <a:pt x="1374" y="74"/>
                </a:moveTo>
                <a:lnTo>
                  <a:pt x="1308" y="141"/>
                </a:lnTo>
                <a:lnTo>
                  <a:pt x="1248" y="80"/>
                </a:lnTo>
                <a:lnTo>
                  <a:pt x="1177" y="152"/>
                </a:lnTo>
                <a:lnTo>
                  <a:pt x="1100" y="75"/>
                </a:lnTo>
                <a:lnTo>
                  <a:pt x="1169" y="8"/>
                </a:lnTo>
                <a:lnTo>
                  <a:pt x="1229" y="68"/>
                </a:lnTo>
                <a:lnTo>
                  <a:pt x="1298" y="0"/>
                </a:lnTo>
                <a:lnTo>
                  <a:pt x="1374" y="74"/>
                </a:lnTo>
                <a:close/>
                <a:moveTo>
                  <a:pt x="1687" y="612"/>
                </a:moveTo>
                <a:lnTo>
                  <a:pt x="1686" y="635"/>
                </a:lnTo>
                <a:lnTo>
                  <a:pt x="1683" y="657"/>
                </a:lnTo>
                <a:lnTo>
                  <a:pt x="1677" y="678"/>
                </a:lnTo>
                <a:lnTo>
                  <a:pt x="1669" y="698"/>
                </a:lnTo>
                <a:lnTo>
                  <a:pt x="1656" y="723"/>
                </a:lnTo>
                <a:lnTo>
                  <a:pt x="1649" y="731"/>
                </a:lnTo>
                <a:lnTo>
                  <a:pt x="1641" y="739"/>
                </a:lnTo>
                <a:lnTo>
                  <a:pt x="1633" y="745"/>
                </a:lnTo>
                <a:lnTo>
                  <a:pt x="1623" y="750"/>
                </a:lnTo>
                <a:lnTo>
                  <a:pt x="1603" y="753"/>
                </a:lnTo>
                <a:lnTo>
                  <a:pt x="1583" y="751"/>
                </a:lnTo>
                <a:lnTo>
                  <a:pt x="1561" y="743"/>
                </a:lnTo>
                <a:lnTo>
                  <a:pt x="1542" y="731"/>
                </a:lnTo>
                <a:lnTo>
                  <a:pt x="1523" y="715"/>
                </a:lnTo>
                <a:lnTo>
                  <a:pt x="1504" y="695"/>
                </a:lnTo>
                <a:lnTo>
                  <a:pt x="1488" y="672"/>
                </a:lnTo>
                <a:lnTo>
                  <a:pt x="1474" y="646"/>
                </a:lnTo>
                <a:lnTo>
                  <a:pt x="1462" y="619"/>
                </a:lnTo>
                <a:lnTo>
                  <a:pt x="1425" y="640"/>
                </a:lnTo>
                <a:lnTo>
                  <a:pt x="1387" y="660"/>
                </a:lnTo>
                <a:lnTo>
                  <a:pt x="1346" y="678"/>
                </a:lnTo>
                <a:lnTo>
                  <a:pt x="1305" y="694"/>
                </a:lnTo>
                <a:lnTo>
                  <a:pt x="1251" y="710"/>
                </a:lnTo>
                <a:lnTo>
                  <a:pt x="1198" y="722"/>
                </a:lnTo>
                <a:lnTo>
                  <a:pt x="1146" y="729"/>
                </a:lnTo>
                <a:lnTo>
                  <a:pt x="1095" y="731"/>
                </a:lnTo>
                <a:lnTo>
                  <a:pt x="1060" y="728"/>
                </a:lnTo>
                <a:lnTo>
                  <a:pt x="1025" y="719"/>
                </a:lnTo>
                <a:lnTo>
                  <a:pt x="1008" y="711"/>
                </a:lnTo>
                <a:lnTo>
                  <a:pt x="991" y="702"/>
                </a:lnTo>
                <a:lnTo>
                  <a:pt x="974" y="691"/>
                </a:lnTo>
                <a:lnTo>
                  <a:pt x="957" y="678"/>
                </a:lnTo>
                <a:lnTo>
                  <a:pt x="929" y="653"/>
                </a:lnTo>
                <a:lnTo>
                  <a:pt x="908" y="627"/>
                </a:lnTo>
                <a:lnTo>
                  <a:pt x="900" y="615"/>
                </a:lnTo>
                <a:lnTo>
                  <a:pt x="895" y="603"/>
                </a:lnTo>
                <a:lnTo>
                  <a:pt x="889" y="577"/>
                </a:lnTo>
                <a:lnTo>
                  <a:pt x="780" y="628"/>
                </a:lnTo>
                <a:lnTo>
                  <a:pt x="659" y="683"/>
                </a:lnTo>
                <a:lnTo>
                  <a:pt x="603" y="706"/>
                </a:lnTo>
                <a:lnTo>
                  <a:pt x="552" y="724"/>
                </a:lnTo>
                <a:lnTo>
                  <a:pt x="481" y="746"/>
                </a:lnTo>
                <a:lnTo>
                  <a:pt x="415" y="762"/>
                </a:lnTo>
                <a:lnTo>
                  <a:pt x="355" y="772"/>
                </a:lnTo>
                <a:lnTo>
                  <a:pt x="302" y="775"/>
                </a:lnTo>
                <a:lnTo>
                  <a:pt x="268" y="774"/>
                </a:lnTo>
                <a:lnTo>
                  <a:pt x="236" y="772"/>
                </a:lnTo>
                <a:lnTo>
                  <a:pt x="206" y="769"/>
                </a:lnTo>
                <a:lnTo>
                  <a:pt x="178" y="764"/>
                </a:lnTo>
                <a:lnTo>
                  <a:pt x="153" y="758"/>
                </a:lnTo>
                <a:lnTo>
                  <a:pt x="129" y="751"/>
                </a:lnTo>
                <a:lnTo>
                  <a:pt x="107" y="741"/>
                </a:lnTo>
                <a:lnTo>
                  <a:pt x="88" y="731"/>
                </a:lnTo>
                <a:lnTo>
                  <a:pt x="68" y="717"/>
                </a:lnTo>
                <a:lnTo>
                  <a:pt x="50" y="701"/>
                </a:lnTo>
                <a:lnTo>
                  <a:pt x="35" y="681"/>
                </a:lnTo>
                <a:lnTo>
                  <a:pt x="22" y="661"/>
                </a:lnTo>
                <a:lnTo>
                  <a:pt x="12" y="639"/>
                </a:lnTo>
                <a:lnTo>
                  <a:pt x="8" y="626"/>
                </a:lnTo>
                <a:lnTo>
                  <a:pt x="5" y="613"/>
                </a:lnTo>
                <a:lnTo>
                  <a:pt x="1" y="587"/>
                </a:lnTo>
                <a:lnTo>
                  <a:pt x="0" y="558"/>
                </a:lnTo>
                <a:lnTo>
                  <a:pt x="2" y="523"/>
                </a:lnTo>
                <a:lnTo>
                  <a:pt x="6" y="491"/>
                </a:lnTo>
                <a:lnTo>
                  <a:pt x="13" y="459"/>
                </a:lnTo>
                <a:lnTo>
                  <a:pt x="23" y="428"/>
                </a:lnTo>
                <a:lnTo>
                  <a:pt x="34" y="407"/>
                </a:lnTo>
                <a:lnTo>
                  <a:pt x="48" y="381"/>
                </a:lnTo>
                <a:lnTo>
                  <a:pt x="66" y="379"/>
                </a:lnTo>
                <a:lnTo>
                  <a:pt x="52" y="411"/>
                </a:lnTo>
                <a:lnTo>
                  <a:pt x="45" y="432"/>
                </a:lnTo>
                <a:lnTo>
                  <a:pt x="41" y="455"/>
                </a:lnTo>
                <a:lnTo>
                  <a:pt x="38" y="478"/>
                </a:lnTo>
                <a:lnTo>
                  <a:pt x="37" y="502"/>
                </a:lnTo>
                <a:lnTo>
                  <a:pt x="38" y="522"/>
                </a:lnTo>
                <a:lnTo>
                  <a:pt x="42" y="540"/>
                </a:lnTo>
                <a:lnTo>
                  <a:pt x="47" y="557"/>
                </a:lnTo>
                <a:lnTo>
                  <a:pt x="55" y="573"/>
                </a:lnTo>
                <a:lnTo>
                  <a:pt x="66" y="588"/>
                </a:lnTo>
                <a:lnTo>
                  <a:pt x="78" y="603"/>
                </a:lnTo>
                <a:lnTo>
                  <a:pt x="93" y="616"/>
                </a:lnTo>
                <a:lnTo>
                  <a:pt x="110" y="629"/>
                </a:lnTo>
                <a:lnTo>
                  <a:pt x="128" y="641"/>
                </a:lnTo>
                <a:lnTo>
                  <a:pt x="149" y="650"/>
                </a:lnTo>
                <a:lnTo>
                  <a:pt x="171" y="659"/>
                </a:lnTo>
                <a:lnTo>
                  <a:pt x="183" y="662"/>
                </a:lnTo>
                <a:lnTo>
                  <a:pt x="194" y="665"/>
                </a:lnTo>
                <a:lnTo>
                  <a:pt x="220" y="671"/>
                </a:lnTo>
                <a:lnTo>
                  <a:pt x="245" y="675"/>
                </a:lnTo>
                <a:lnTo>
                  <a:pt x="274" y="677"/>
                </a:lnTo>
                <a:lnTo>
                  <a:pt x="304" y="678"/>
                </a:lnTo>
                <a:lnTo>
                  <a:pt x="352" y="676"/>
                </a:lnTo>
                <a:lnTo>
                  <a:pt x="379" y="673"/>
                </a:lnTo>
                <a:lnTo>
                  <a:pt x="405" y="669"/>
                </a:lnTo>
                <a:lnTo>
                  <a:pt x="462" y="657"/>
                </a:lnTo>
                <a:lnTo>
                  <a:pt x="522" y="641"/>
                </a:lnTo>
                <a:lnTo>
                  <a:pt x="571" y="625"/>
                </a:lnTo>
                <a:lnTo>
                  <a:pt x="623" y="606"/>
                </a:lnTo>
                <a:lnTo>
                  <a:pt x="738" y="559"/>
                </a:lnTo>
                <a:lnTo>
                  <a:pt x="923" y="476"/>
                </a:lnTo>
                <a:lnTo>
                  <a:pt x="927" y="494"/>
                </a:lnTo>
                <a:lnTo>
                  <a:pt x="932" y="512"/>
                </a:lnTo>
                <a:lnTo>
                  <a:pt x="940" y="529"/>
                </a:lnTo>
                <a:lnTo>
                  <a:pt x="949" y="545"/>
                </a:lnTo>
                <a:lnTo>
                  <a:pt x="961" y="561"/>
                </a:lnTo>
                <a:lnTo>
                  <a:pt x="975" y="575"/>
                </a:lnTo>
                <a:lnTo>
                  <a:pt x="990" y="588"/>
                </a:lnTo>
                <a:lnTo>
                  <a:pt x="1007" y="600"/>
                </a:lnTo>
                <a:lnTo>
                  <a:pt x="1035" y="617"/>
                </a:lnTo>
                <a:lnTo>
                  <a:pt x="1049" y="624"/>
                </a:lnTo>
                <a:lnTo>
                  <a:pt x="1064" y="629"/>
                </a:lnTo>
                <a:lnTo>
                  <a:pt x="1092" y="637"/>
                </a:lnTo>
                <a:lnTo>
                  <a:pt x="1106" y="639"/>
                </a:lnTo>
                <a:lnTo>
                  <a:pt x="1120" y="639"/>
                </a:lnTo>
                <a:lnTo>
                  <a:pt x="1164" y="638"/>
                </a:lnTo>
                <a:lnTo>
                  <a:pt x="1210" y="631"/>
                </a:lnTo>
                <a:lnTo>
                  <a:pt x="1256" y="622"/>
                </a:lnTo>
                <a:lnTo>
                  <a:pt x="1304" y="608"/>
                </a:lnTo>
                <a:lnTo>
                  <a:pt x="1343" y="593"/>
                </a:lnTo>
                <a:lnTo>
                  <a:pt x="1379" y="578"/>
                </a:lnTo>
                <a:lnTo>
                  <a:pt x="1411" y="561"/>
                </a:lnTo>
                <a:lnTo>
                  <a:pt x="1439" y="543"/>
                </a:lnTo>
                <a:lnTo>
                  <a:pt x="1429" y="509"/>
                </a:lnTo>
                <a:lnTo>
                  <a:pt x="1415" y="445"/>
                </a:lnTo>
                <a:lnTo>
                  <a:pt x="1409" y="413"/>
                </a:lnTo>
                <a:lnTo>
                  <a:pt x="1406" y="365"/>
                </a:lnTo>
                <a:lnTo>
                  <a:pt x="1403" y="317"/>
                </a:lnTo>
                <a:lnTo>
                  <a:pt x="1385" y="251"/>
                </a:lnTo>
                <a:lnTo>
                  <a:pt x="1411" y="149"/>
                </a:lnTo>
                <a:lnTo>
                  <a:pt x="1507" y="340"/>
                </a:lnTo>
                <a:lnTo>
                  <a:pt x="1507" y="365"/>
                </a:lnTo>
                <a:lnTo>
                  <a:pt x="1465" y="336"/>
                </a:lnTo>
                <a:lnTo>
                  <a:pt x="1461" y="341"/>
                </a:lnTo>
                <a:lnTo>
                  <a:pt x="1458" y="347"/>
                </a:lnTo>
                <a:lnTo>
                  <a:pt x="1461" y="381"/>
                </a:lnTo>
                <a:lnTo>
                  <a:pt x="1469" y="424"/>
                </a:lnTo>
                <a:lnTo>
                  <a:pt x="1475" y="451"/>
                </a:lnTo>
                <a:lnTo>
                  <a:pt x="1483" y="475"/>
                </a:lnTo>
                <a:lnTo>
                  <a:pt x="1491" y="495"/>
                </a:lnTo>
                <a:lnTo>
                  <a:pt x="1501" y="511"/>
                </a:lnTo>
                <a:lnTo>
                  <a:pt x="1525" y="498"/>
                </a:lnTo>
                <a:lnTo>
                  <a:pt x="1549" y="490"/>
                </a:lnTo>
                <a:lnTo>
                  <a:pt x="1571" y="483"/>
                </a:lnTo>
                <a:lnTo>
                  <a:pt x="1592" y="481"/>
                </a:lnTo>
                <a:lnTo>
                  <a:pt x="1616" y="484"/>
                </a:lnTo>
                <a:lnTo>
                  <a:pt x="1626" y="488"/>
                </a:lnTo>
                <a:lnTo>
                  <a:pt x="1636" y="494"/>
                </a:lnTo>
                <a:lnTo>
                  <a:pt x="1651" y="506"/>
                </a:lnTo>
                <a:lnTo>
                  <a:pt x="1663" y="518"/>
                </a:lnTo>
                <a:lnTo>
                  <a:pt x="1672" y="532"/>
                </a:lnTo>
                <a:lnTo>
                  <a:pt x="1680" y="548"/>
                </a:lnTo>
                <a:lnTo>
                  <a:pt x="1685" y="576"/>
                </a:lnTo>
                <a:lnTo>
                  <a:pt x="1687" y="612"/>
                </a:lnTo>
                <a:close/>
                <a:moveTo>
                  <a:pt x="553" y="364"/>
                </a:moveTo>
                <a:lnTo>
                  <a:pt x="487" y="431"/>
                </a:lnTo>
                <a:lnTo>
                  <a:pt x="428" y="370"/>
                </a:lnTo>
                <a:lnTo>
                  <a:pt x="356" y="441"/>
                </a:lnTo>
                <a:lnTo>
                  <a:pt x="280" y="365"/>
                </a:lnTo>
                <a:lnTo>
                  <a:pt x="347" y="297"/>
                </a:lnTo>
                <a:lnTo>
                  <a:pt x="409" y="359"/>
                </a:lnTo>
                <a:lnTo>
                  <a:pt x="479" y="289"/>
                </a:lnTo>
                <a:lnTo>
                  <a:pt x="553" y="364"/>
                </a:lnTo>
                <a:close/>
                <a:moveTo>
                  <a:pt x="1636" y="637"/>
                </a:moveTo>
                <a:lnTo>
                  <a:pt x="1622" y="613"/>
                </a:lnTo>
                <a:lnTo>
                  <a:pt x="1605" y="593"/>
                </a:lnTo>
                <a:lnTo>
                  <a:pt x="1597" y="587"/>
                </a:lnTo>
                <a:lnTo>
                  <a:pt x="1589" y="583"/>
                </a:lnTo>
                <a:lnTo>
                  <a:pt x="1577" y="582"/>
                </a:lnTo>
                <a:lnTo>
                  <a:pt x="1561" y="584"/>
                </a:lnTo>
                <a:lnTo>
                  <a:pt x="1543" y="591"/>
                </a:lnTo>
                <a:lnTo>
                  <a:pt x="1536" y="595"/>
                </a:lnTo>
                <a:lnTo>
                  <a:pt x="1556" y="624"/>
                </a:lnTo>
                <a:lnTo>
                  <a:pt x="1568" y="636"/>
                </a:lnTo>
                <a:lnTo>
                  <a:pt x="1580" y="644"/>
                </a:lnTo>
                <a:lnTo>
                  <a:pt x="1590" y="649"/>
                </a:lnTo>
                <a:lnTo>
                  <a:pt x="1601" y="652"/>
                </a:lnTo>
                <a:lnTo>
                  <a:pt x="1611" y="649"/>
                </a:lnTo>
                <a:lnTo>
                  <a:pt x="1625" y="644"/>
                </a:lnTo>
                <a:lnTo>
                  <a:pt x="1636" y="637"/>
                </a:lnTo>
                <a:close/>
                <a:moveTo>
                  <a:pt x="1288" y="458"/>
                </a:moveTo>
                <a:lnTo>
                  <a:pt x="1287" y="475"/>
                </a:lnTo>
                <a:lnTo>
                  <a:pt x="1285" y="489"/>
                </a:lnTo>
                <a:lnTo>
                  <a:pt x="1280" y="500"/>
                </a:lnTo>
                <a:lnTo>
                  <a:pt x="1275" y="509"/>
                </a:lnTo>
                <a:lnTo>
                  <a:pt x="1268" y="516"/>
                </a:lnTo>
                <a:lnTo>
                  <a:pt x="1259" y="522"/>
                </a:lnTo>
                <a:lnTo>
                  <a:pt x="1248" y="525"/>
                </a:lnTo>
                <a:lnTo>
                  <a:pt x="1237" y="526"/>
                </a:lnTo>
                <a:lnTo>
                  <a:pt x="1222" y="523"/>
                </a:lnTo>
                <a:lnTo>
                  <a:pt x="1214" y="518"/>
                </a:lnTo>
                <a:lnTo>
                  <a:pt x="1208" y="513"/>
                </a:lnTo>
                <a:lnTo>
                  <a:pt x="1198" y="499"/>
                </a:lnTo>
                <a:lnTo>
                  <a:pt x="1191" y="483"/>
                </a:lnTo>
                <a:lnTo>
                  <a:pt x="1183" y="505"/>
                </a:lnTo>
                <a:lnTo>
                  <a:pt x="1179" y="513"/>
                </a:lnTo>
                <a:lnTo>
                  <a:pt x="1173" y="523"/>
                </a:lnTo>
                <a:lnTo>
                  <a:pt x="1165" y="529"/>
                </a:lnTo>
                <a:lnTo>
                  <a:pt x="1158" y="534"/>
                </a:lnTo>
                <a:lnTo>
                  <a:pt x="1150" y="538"/>
                </a:lnTo>
                <a:lnTo>
                  <a:pt x="1142" y="539"/>
                </a:lnTo>
                <a:lnTo>
                  <a:pt x="1134" y="538"/>
                </a:lnTo>
                <a:lnTo>
                  <a:pt x="1123" y="534"/>
                </a:lnTo>
                <a:lnTo>
                  <a:pt x="1114" y="529"/>
                </a:lnTo>
                <a:lnTo>
                  <a:pt x="1107" y="522"/>
                </a:lnTo>
                <a:lnTo>
                  <a:pt x="1101" y="513"/>
                </a:lnTo>
                <a:lnTo>
                  <a:pt x="1097" y="504"/>
                </a:lnTo>
                <a:lnTo>
                  <a:pt x="1094" y="492"/>
                </a:lnTo>
                <a:lnTo>
                  <a:pt x="1092" y="466"/>
                </a:lnTo>
                <a:lnTo>
                  <a:pt x="1095" y="430"/>
                </a:lnTo>
                <a:lnTo>
                  <a:pt x="1098" y="407"/>
                </a:lnTo>
                <a:lnTo>
                  <a:pt x="1070" y="439"/>
                </a:lnTo>
                <a:lnTo>
                  <a:pt x="1070" y="427"/>
                </a:lnTo>
                <a:lnTo>
                  <a:pt x="1079" y="408"/>
                </a:lnTo>
                <a:lnTo>
                  <a:pt x="1094" y="387"/>
                </a:lnTo>
                <a:lnTo>
                  <a:pt x="1113" y="373"/>
                </a:lnTo>
                <a:lnTo>
                  <a:pt x="1112" y="399"/>
                </a:lnTo>
                <a:lnTo>
                  <a:pt x="1112" y="424"/>
                </a:lnTo>
                <a:lnTo>
                  <a:pt x="1113" y="455"/>
                </a:lnTo>
                <a:lnTo>
                  <a:pt x="1117" y="476"/>
                </a:lnTo>
                <a:lnTo>
                  <a:pt x="1122" y="483"/>
                </a:lnTo>
                <a:lnTo>
                  <a:pt x="1127" y="490"/>
                </a:lnTo>
                <a:lnTo>
                  <a:pt x="1133" y="493"/>
                </a:lnTo>
                <a:lnTo>
                  <a:pt x="1142" y="494"/>
                </a:lnTo>
                <a:lnTo>
                  <a:pt x="1157" y="490"/>
                </a:lnTo>
                <a:lnTo>
                  <a:pt x="1164" y="485"/>
                </a:lnTo>
                <a:lnTo>
                  <a:pt x="1172" y="480"/>
                </a:lnTo>
                <a:lnTo>
                  <a:pt x="1181" y="467"/>
                </a:lnTo>
                <a:lnTo>
                  <a:pt x="1186" y="455"/>
                </a:lnTo>
                <a:lnTo>
                  <a:pt x="1182" y="433"/>
                </a:lnTo>
                <a:lnTo>
                  <a:pt x="1175" y="403"/>
                </a:lnTo>
                <a:lnTo>
                  <a:pt x="1171" y="387"/>
                </a:lnTo>
                <a:lnTo>
                  <a:pt x="1191" y="359"/>
                </a:lnTo>
                <a:lnTo>
                  <a:pt x="1196" y="376"/>
                </a:lnTo>
                <a:lnTo>
                  <a:pt x="1203" y="399"/>
                </a:lnTo>
                <a:lnTo>
                  <a:pt x="1206" y="425"/>
                </a:lnTo>
                <a:lnTo>
                  <a:pt x="1210" y="448"/>
                </a:lnTo>
                <a:lnTo>
                  <a:pt x="1214" y="464"/>
                </a:lnTo>
                <a:lnTo>
                  <a:pt x="1221" y="473"/>
                </a:lnTo>
                <a:lnTo>
                  <a:pt x="1227" y="480"/>
                </a:lnTo>
                <a:lnTo>
                  <a:pt x="1236" y="483"/>
                </a:lnTo>
                <a:lnTo>
                  <a:pt x="1246" y="484"/>
                </a:lnTo>
                <a:lnTo>
                  <a:pt x="1255" y="483"/>
                </a:lnTo>
                <a:lnTo>
                  <a:pt x="1261" y="479"/>
                </a:lnTo>
                <a:lnTo>
                  <a:pt x="1265" y="473"/>
                </a:lnTo>
                <a:lnTo>
                  <a:pt x="1268" y="464"/>
                </a:lnTo>
                <a:lnTo>
                  <a:pt x="1263" y="444"/>
                </a:lnTo>
                <a:lnTo>
                  <a:pt x="1260" y="431"/>
                </a:lnTo>
                <a:lnTo>
                  <a:pt x="1254" y="415"/>
                </a:lnTo>
                <a:lnTo>
                  <a:pt x="1239" y="384"/>
                </a:lnTo>
                <a:lnTo>
                  <a:pt x="1261" y="353"/>
                </a:lnTo>
                <a:lnTo>
                  <a:pt x="1279" y="401"/>
                </a:lnTo>
                <a:lnTo>
                  <a:pt x="1286" y="429"/>
                </a:lnTo>
                <a:lnTo>
                  <a:pt x="1288" y="458"/>
                </a:lnTo>
                <a:close/>
                <a:moveTo>
                  <a:pt x="846" y="364"/>
                </a:moveTo>
                <a:lnTo>
                  <a:pt x="1275" y="242"/>
                </a:lnTo>
                <a:lnTo>
                  <a:pt x="1222" y="284"/>
                </a:lnTo>
                <a:lnTo>
                  <a:pt x="792" y="406"/>
                </a:lnTo>
                <a:lnTo>
                  <a:pt x="846" y="364"/>
                </a:lnTo>
                <a:close/>
                <a:moveTo>
                  <a:pt x="892" y="106"/>
                </a:moveTo>
                <a:lnTo>
                  <a:pt x="881" y="110"/>
                </a:lnTo>
                <a:lnTo>
                  <a:pt x="875" y="101"/>
                </a:lnTo>
                <a:lnTo>
                  <a:pt x="869" y="95"/>
                </a:lnTo>
                <a:lnTo>
                  <a:pt x="863" y="92"/>
                </a:lnTo>
                <a:lnTo>
                  <a:pt x="859" y="95"/>
                </a:lnTo>
                <a:lnTo>
                  <a:pt x="853" y="100"/>
                </a:lnTo>
                <a:lnTo>
                  <a:pt x="844" y="125"/>
                </a:lnTo>
                <a:lnTo>
                  <a:pt x="834" y="162"/>
                </a:lnTo>
                <a:lnTo>
                  <a:pt x="825" y="205"/>
                </a:lnTo>
                <a:lnTo>
                  <a:pt x="813" y="205"/>
                </a:lnTo>
                <a:lnTo>
                  <a:pt x="805" y="178"/>
                </a:lnTo>
                <a:lnTo>
                  <a:pt x="797" y="156"/>
                </a:lnTo>
                <a:lnTo>
                  <a:pt x="787" y="144"/>
                </a:lnTo>
                <a:lnTo>
                  <a:pt x="780" y="140"/>
                </a:lnTo>
                <a:lnTo>
                  <a:pt x="762" y="140"/>
                </a:lnTo>
                <a:lnTo>
                  <a:pt x="754" y="138"/>
                </a:lnTo>
                <a:lnTo>
                  <a:pt x="748" y="134"/>
                </a:lnTo>
                <a:lnTo>
                  <a:pt x="743" y="128"/>
                </a:lnTo>
                <a:lnTo>
                  <a:pt x="738" y="121"/>
                </a:lnTo>
                <a:lnTo>
                  <a:pt x="736" y="115"/>
                </a:lnTo>
                <a:lnTo>
                  <a:pt x="736" y="106"/>
                </a:lnTo>
                <a:lnTo>
                  <a:pt x="737" y="96"/>
                </a:lnTo>
                <a:lnTo>
                  <a:pt x="741" y="88"/>
                </a:lnTo>
                <a:lnTo>
                  <a:pt x="747" y="84"/>
                </a:lnTo>
                <a:lnTo>
                  <a:pt x="755" y="83"/>
                </a:lnTo>
                <a:lnTo>
                  <a:pt x="769" y="85"/>
                </a:lnTo>
                <a:lnTo>
                  <a:pt x="781" y="94"/>
                </a:lnTo>
                <a:lnTo>
                  <a:pt x="793" y="106"/>
                </a:lnTo>
                <a:lnTo>
                  <a:pt x="802" y="125"/>
                </a:lnTo>
                <a:lnTo>
                  <a:pt x="820" y="165"/>
                </a:lnTo>
                <a:lnTo>
                  <a:pt x="828" y="129"/>
                </a:lnTo>
                <a:lnTo>
                  <a:pt x="834" y="103"/>
                </a:lnTo>
                <a:lnTo>
                  <a:pt x="842" y="83"/>
                </a:lnTo>
                <a:lnTo>
                  <a:pt x="846" y="74"/>
                </a:lnTo>
                <a:lnTo>
                  <a:pt x="850" y="68"/>
                </a:lnTo>
                <a:lnTo>
                  <a:pt x="854" y="63"/>
                </a:lnTo>
                <a:lnTo>
                  <a:pt x="859" y="59"/>
                </a:lnTo>
                <a:lnTo>
                  <a:pt x="867" y="56"/>
                </a:lnTo>
                <a:lnTo>
                  <a:pt x="874" y="57"/>
                </a:lnTo>
                <a:lnTo>
                  <a:pt x="880" y="61"/>
                </a:lnTo>
                <a:lnTo>
                  <a:pt x="893" y="75"/>
                </a:lnTo>
                <a:lnTo>
                  <a:pt x="892" y="106"/>
                </a:lnTo>
                <a:close/>
                <a:moveTo>
                  <a:pt x="500" y="84"/>
                </a:moveTo>
                <a:lnTo>
                  <a:pt x="500" y="92"/>
                </a:lnTo>
                <a:lnTo>
                  <a:pt x="497" y="101"/>
                </a:lnTo>
                <a:lnTo>
                  <a:pt x="487" y="117"/>
                </a:lnTo>
                <a:lnTo>
                  <a:pt x="481" y="123"/>
                </a:lnTo>
                <a:lnTo>
                  <a:pt x="472" y="131"/>
                </a:lnTo>
                <a:lnTo>
                  <a:pt x="450" y="143"/>
                </a:lnTo>
                <a:lnTo>
                  <a:pt x="389" y="167"/>
                </a:lnTo>
                <a:lnTo>
                  <a:pt x="356" y="167"/>
                </a:lnTo>
                <a:lnTo>
                  <a:pt x="398" y="148"/>
                </a:lnTo>
                <a:lnTo>
                  <a:pt x="420" y="136"/>
                </a:lnTo>
                <a:lnTo>
                  <a:pt x="440" y="123"/>
                </a:lnTo>
                <a:lnTo>
                  <a:pt x="471" y="98"/>
                </a:lnTo>
                <a:lnTo>
                  <a:pt x="395" y="98"/>
                </a:lnTo>
                <a:lnTo>
                  <a:pt x="387" y="99"/>
                </a:lnTo>
                <a:lnTo>
                  <a:pt x="370" y="112"/>
                </a:lnTo>
                <a:lnTo>
                  <a:pt x="370" y="91"/>
                </a:lnTo>
                <a:lnTo>
                  <a:pt x="383" y="72"/>
                </a:lnTo>
                <a:lnTo>
                  <a:pt x="393" y="64"/>
                </a:lnTo>
                <a:lnTo>
                  <a:pt x="404" y="62"/>
                </a:lnTo>
                <a:lnTo>
                  <a:pt x="500" y="62"/>
                </a:lnTo>
                <a:lnTo>
                  <a:pt x="502" y="69"/>
                </a:lnTo>
                <a:lnTo>
                  <a:pt x="500" y="84"/>
                </a:lnTo>
                <a:close/>
                <a:moveTo>
                  <a:pt x="117" y="259"/>
                </a:moveTo>
                <a:lnTo>
                  <a:pt x="113" y="276"/>
                </a:lnTo>
                <a:lnTo>
                  <a:pt x="105" y="294"/>
                </a:lnTo>
                <a:lnTo>
                  <a:pt x="96" y="303"/>
                </a:lnTo>
                <a:lnTo>
                  <a:pt x="88" y="310"/>
                </a:lnTo>
                <a:lnTo>
                  <a:pt x="78" y="314"/>
                </a:lnTo>
                <a:lnTo>
                  <a:pt x="68" y="315"/>
                </a:lnTo>
                <a:lnTo>
                  <a:pt x="58" y="314"/>
                </a:lnTo>
                <a:lnTo>
                  <a:pt x="48" y="310"/>
                </a:lnTo>
                <a:lnTo>
                  <a:pt x="41" y="303"/>
                </a:lnTo>
                <a:lnTo>
                  <a:pt x="35" y="294"/>
                </a:lnTo>
                <a:lnTo>
                  <a:pt x="29" y="282"/>
                </a:lnTo>
                <a:lnTo>
                  <a:pt x="25" y="270"/>
                </a:lnTo>
                <a:lnTo>
                  <a:pt x="23" y="259"/>
                </a:lnTo>
                <a:lnTo>
                  <a:pt x="22" y="246"/>
                </a:lnTo>
                <a:lnTo>
                  <a:pt x="23" y="227"/>
                </a:lnTo>
                <a:lnTo>
                  <a:pt x="26" y="205"/>
                </a:lnTo>
                <a:lnTo>
                  <a:pt x="33" y="182"/>
                </a:lnTo>
                <a:lnTo>
                  <a:pt x="40" y="156"/>
                </a:lnTo>
                <a:lnTo>
                  <a:pt x="50" y="131"/>
                </a:lnTo>
                <a:lnTo>
                  <a:pt x="60" y="107"/>
                </a:lnTo>
                <a:lnTo>
                  <a:pt x="71" y="86"/>
                </a:lnTo>
                <a:lnTo>
                  <a:pt x="84" y="67"/>
                </a:lnTo>
                <a:lnTo>
                  <a:pt x="83" y="80"/>
                </a:lnTo>
                <a:lnTo>
                  <a:pt x="79" y="97"/>
                </a:lnTo>
                <a:lnTo>
                  <a:pt x="74" y="117"/>
                </a:lnTo>
                <a:lnTo>
                  <a:pt x="68" y="140"/>
                </a:lnTo>
                <a:lnTo>
                  <a:pt x="55" y="184"/>
                </a:lnTo>
                <a:lnTo>
                  <a:pt x="52" y="202"/>
                </a:lnTo>
                <a:lnTo>
                  <a:pt x="51" y="217"/>
                </a:lnTo>
                <a:lnTo>
                  <a:pt x="53" y="231"/>
                </a:lnTo>
                <a:lnTo>
                  <a:pt x="57" y="245"/>
                </a:lnTo>
                <a:lnTo>
                  <a:pt x="64" y="256"/>
                </a:lnTo>
                <a:lnTo>
                  <a:pt x="70" y="260"/>
                </a:lnTo>
                <a:lnTo>
                  <a:pt x="75" y="261"/>
                </a:lnTo>
                <a:lnTo>
                  <a:pt x="84" y="258"/>
                </a:lnTo>
                <a:lnTo>
                  <a:pt x="91" y="249"/>
                </a:lnTo>
                <a:lnTo>
                  <a:pt x="100" y="234"/>
                </a:lnTo>
                <a:lnTo>
                  <a:pt x="109" y="212"/>
                </a:lnTo>
                <a:lnTo>
                  <a:pt x="112" y="217"/>
                </a:lnTo>
                <a:lnTo>
                  <a:pt x="116" y="225"/>
                </a:lnTo>
                <a:lnTo>
                  <a:pt x="117" y="242"/>
                </a:lnTo>
                <a:lnTo>
                  <a:pt x="117" y="259"/>
                </a:lnTo>
                <a:close/>
              </a:path>
            </a:pathLst>
          </a:custGeom>
          <a:solidFill>
            <a:schemeClr val="bg1"/>
          </a:solidFill>
          <a:ln w="9525">
            <a:noFill/>
            <a:round/>
            <a:headEnd/>
            <a:tailEnd/>
          </a:ln>
        </p:spPr>
        <p:txBody>
          <a:bodyPr/>
          <a:lstStyle/>
          <a:p>
            <a:endParaRPr lang="ar-SA"/>
          </a:p>
        </p:txBody>
      </p:sp>
      <p:pic>
        <p:nvPicPr>
          <p:cNvPr id="9" name="Picture 8" descr="logo EDE.png"/>
          <p:cNvPicPr>
            <a:picLocks noChangeAspect="1"/>
          </p:cNvPicPr>
          <p:nvPr/>
        </p:nvPicPr>
        <p:blipFill>
          <a:blip r:embed="rId3" cstate="print"/>
          <a:stretch>
            <a:fillRect/>
          </a:stretch>
        </p:blipFill>
        <p:spPr>
          <a:xfrm>
            <a:off x="914400" y="2133600"/>
            <a:ext cx="2109419" cy="2362200"/>
          </a:xfrm>
          <a:prstGeom prst="rect">
            <a:avLst/>
          </a:prstGeom>
          <a:effectLst>
            <a:outerShdw blurRad="63500" sx="102000" sy="102000" algn="ctr" rotWithShape="0">
              <a:prstClr val="black">
                <a:alpha val="40000"/>
              </a:prstClr>
            </a:outerShdw>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Slide Number Placeholder 3"/>
          <p:cNvSpPr>
            <a:spLocks noGrp="1"/>
          </p:cNvSpPr>
          <p:nvPr>
            <p:ph type="sldNum" sz="quarter" idx="10"/>
          </p:nvPr>
        </p:nvSpPr>
        <p:spPr bwMode="auto">
          <a:xfrm>
            <a:off x="4876800" y="6356350"/>
            <a:ext cx="482600" cy="365125"/>
          </a:xfrm>
          <a:noFill/>
          <a:ln>
            <a:miter lim="800000"/>
            <a:headEnd/>
            <a:tailEnd/>
          </a:ln>
        </p:spPr>
        <p:txBody>
          <a:bodyPr/>
          <a:lstStyle/>
          <a:p>
            <a:fld id="{E1D16D93-8795-4AD6-9A1F-54CC01E741BE}" type="slidenum">
              <a:rPr lang="ar-SA" smtClean="0">
                <a:cs typeface="Arial" pitchFamily="34" charset="0"/>
              </a:rPr>
              <a:pPr/>
              <a:t>2</a:t>
            </a:fld>
            <a:endParaRPr lang="en-US" dirty="0" smtClean="0">
              <a:cs typeface="Arial" pitchFamily="34" charset="0"/>
            </a:endParaRPr>
          </a:p>
        </p:txBody>
      </p:sp>
      <p:sp>
        <p:nvSpPr>
          <p:cNvPr id="6146" name="Title 4"/>
          <p:cNvSpPr>
            <a:spLocks noGrp="1"/>
          </p:cNvSpPr>
          <p:nvPr>
            <p:ph type="ctrTitle"/>
          </p:nvPr>
        </p:nvSpPr>
        <p:spPr>
          <a:xfrm>
            <a:off x="762000" y="2133600"/>
            <a:ext cx="8420100" cy="3276600"/>
          </a:xfrm>
        </p:spPr>
        <p:txBody>
          <a:bodyPr/>
          <a:lstStyle/>
          <a:p>
            <a:pPr rtl="1" eaLnBrk="1" hangingPunct="1"/>
            <a:r>
              <a:rPr lang="ar-SA" b="1" spc="-150" dirty="0" smtClean="0">
                <a:solidFill>
                  <a:srgbClr val="376092"/>
                </a:solidFill>
                <a:latin typeface="ae_AlMateen" pitchFamily="2" charset="-78"/>
                <a:cs typeface="Traditional Arabic" pitchFamily="2" charset="-78"/>
              </a:rPr>
              <a:t>المحاضرة الثالثة عشرة</a:t>
            </a:r>
            <a:br>
              <a:rPr lang="ar-SA" b="1" spc="-150" dirty="0" smtClean="0">
                <a:solidFill>
                  <a:srgbClr val="376092"/>
                </a:solidFill>
                <a:latin typeface="ae_AlMateen" pitchFamily="2" charset="-78"/>
                <a:cs typeface="Traditional Arabic" pitchFamily="2" charset="-78"/>
              </a:rPr>
            </a:br>
            <a:r>
              <a:rPr lang="ar-SA" b="1" spc="-150" dirty="0" smtClean="0">
                <a:solidFill>
                  <a:srgbClr val="376092"/>
                </a:solidFill>
                <a:latin typeface="ae_AlMateen" pitchFamily="2" charset="-78"/>
                <a:cs typeface="Traditional Arabic" pitchFamily="2" charset="-78"/>
              </a:rPr>
              <a:t/>
            </a:r>
            <a:br>
              <a:rPr lang="ar-SA" b="1" spc="-150" dirty="0" smtClean="0">
                <a:solidFill>
                  <a:srgbClr val="376092"/>
                </a:solidFill>
                <a:latin typeface="ae_AlMateen" pitchFamily="2" charset="-78"/>
                <a:cs typeface="Traditional Arabic" pitchFamily="2" charset="-78"/>
              </a:rPr>
            </a:br>
            <a:r>
              <a:rPr lang="ar-SA" b="1" dirty="0">
                <a:cs typeface="Traditional Arabic" pitchFamily="2" charset="-78"/>
              </a:rPr>
              <a:t>ملاحظات على آراء المستشرقين </a:t>
            </a:r>
            <a:endParaRPr lang="en-US" b="1" spc="-150" dirty="0" smtClean="0">
              <a:solidFill>
                <a:srgbClr val="376092"/>
              </a:solidFill>
              <a:latin typeface="ae_AlMateen" pitchFamily="2" charset="-78"/>
              <a:cs typeface="Traditional Arabic" pitchFamily="2" charset="-78"/>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r>
              <a:rPr lang="ar-SA" b="1" dirty="0"/>
              <a:t>من خلال هذا العرض السابق لبعض الأمثلة من آراء المستشرقين </a:t>
            </a:r>
            <a:r>
              <a:rPr lang="ar-SA" b="1" dirty="0" smtClean="0"/>
              <a:t>(العلمية !) </a:t>
            </a:r>
            <a:r>
              <a:rPr lang="ar-SA" b="1" dirty="0"/>
              <a:t>عن الإسلام ونبيه </a:t>
            </a:r>
            <a:r>
              <a:rPr lang="ar-SA" b="1" dirty="0" smtClean="0">
                <a:sym typeface="AGA Arabesque"/>
              </a:rPr>
              <a:t> </a:t>
            </a:r>
            <a:r>
              <a:rPr lang="ar-SA" b="1" dirty="0" smtClean="0"/>
              <a:t>وتعاليمه </a:t>
            </a:r>
            <a:r>
              <a:rPr lang="ar-SA" b="1" dirty="0"/>
              <a:t>، ومن واقع ما لهم من آراء أخرى تسير في الاتجاه نفسه ، نستطيع أن نستخلص الأمور التالية:</a:t>
            </a:r>
            <a:endParaRPr lang="en-US" dirty="0"/>
          </a:p>
          <a:p>
            <a:pPr rtl="1"/>
            <a:endParaRPr lang="ar-SA" dirty="0"/>
          </a:p>
        </p:txBody>
      </p:sp>
    </p:spTree>
    <p:extLst>
      <p:ext uri="{BB962C8B-B14F-4D97-AF65-F5344CB8AC3E}">
        <p14:creationId xmlns:p14="http://schemas.microsoft.com/office/powerpoint/2010/main" val="23265116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3400" y="304800"/>
            <a:ext cx="8915400" cy="1143000"/>
          </a:xfrm>
        </p:spPr>
        <p:txBody>
          <a:bodyPr/>
          <a:lstStyle/>
          <a:p>
            <a:r>
              <a:rPr lang="ar-SA" sz="3200" b="1" dirty="0" smtClean="0"/>
              <a:t>الملاحظة الاولى</a:t>
            </a:r>
            <a:endParaRPr lang="ar-SA" sz="3200" b="1" dirty="0"/>
          </a:p>
        </p:txBody>
      </p:sp>
      <p:sp>
        <p:nvSpPr>
          <p:cNvPr id="3" name="عنصر نائب للمحتوى 2"/>
          <p:cNvSpPr>
            <a:spLocks noGrp="1"/>
          </p:cNvSpPr>
          <p:nvPr>
            <p:ph idx="1"/>
          </p:nvPr>
        </p:nvSpPr>
        <p:spPr>
          <a:xfrm>
            <a:off x="533400" y="1371600"/>
            <a:ext cx="8915400" cy="5029200"/>
          </a:xfrm>
        </p:spPr>
        <p:txBody>
          <a:bodyPr/>
          <a:lstStyle/>
          <a:p>
            <a:pPr marL="0" indent="0" rtl="1"/>
            <a:r>
              <a:rPr lang="ar-SA" b="1" dirty="0" smtClean="0"/>
              <a:t>الاستشراق </a:t>
            </a:r>
            <a:r>
              <a:rPr lang="ar-SA" b="1" dirty="0"/>
              <a:t>ـ من بين شتى العلوم الأخرى ـ لم يطور كثيراً في أساليبه ومناهجه. وفي دراسته للإسلام لم يستطع </a:t>
            </a:r>
            <a:r>
              <a:rPr lang="ar-SA" b="1" dirty="0" smtClean="0"/>
              <a:t>أن </a:t>
            </a:r>
            <a:r>
              <a:rPr lang="ar-SA" b="1" dirty="0"/>
              <a:t>يحرر نفسه تماماً من الخلفية الدينية للجدل اللاهوتي العقيم الذي انبثق منه الاستشراق أساساً. ولم يتغير شيء من هذا الوضع حتى اليوم باستثناء بعض الشواذ</a:t>
            </a:r>
            <a:r>
              <a:rPr lang="ar-SA" b="1" dirty="0" smtClean="0"/>
              <a:t>.</a:t>
            </a:r>
          </a:p>
          <a:p>
            <a:pPr marL="0" indent="0" rtl="1"/>
            <a:r>
              <a:rPr lang="ar-SA" b="1" dirty="0" smtClean="0"/>
              <a:t>ومن </a:t>
            </a:r>
            <a:r>
              <a:rPr lang="ar-SA" b="1" dirty="0"/>
              <a:t>الواضح في هذا الصدد أن صورة العصور الوسطى للإسلام قد ظلت في جوهرها دون تغيير، وإنما نضت عنها الثياب القديمة لأجل أن تضع ثياباً أقرب إلى العصر. وتتعدد </a:t>
            </a:r>
            <a:r>
              <a:rPr lang="ar-SA" b="1" dirty="0" smtClean="0"/>
              <a:t>أشكال </a:t>
            </a:r>
            <a:r>
              <a:rPr lang="ar-SA" b="1" dirty="0"/>
              <a:t>الإصرار على الأفكار العتيقة سواء فيما يتعلق بالقرآن أو ما يتعلق منطقياً بالعقيدة والشريعة والتاريخ في الإسلام </a:t>
            </a:r>
            <a:endParaRPr lang="ar-SA" dirty="0"/>
          </a:p>
        </p:txBody>
      </p:sp>
    </p:spTree>
    <p:extLst>
      <p:ext uri="{BB962C8B-B14F-4D97-AF65-F5344CB8AC3E}">
        <p14:creationId xmlns:p14="http://schemas.microsoft.com/office/powerpoint/2010/main" val="32562060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304800" y="1371600"/>
            <a:ext cx="9372600" cy="5105400"/>
          </a:xfrm>
        </p:spPr>
        <p:txBody>
          <a:bodyPr/>
          <a:lstStyle/>
          <a:p>
            <a:pPr rtl="1"/>
            <a:r>
              <a:rPr lang="ar-SA" b="1" dirty="0"/>
              <a:t>وتخدم اليوم وسائل الإعلام المتعددة في الغرب في تأكيد وتقوية هذا الوضع التقليدي الذي لا يزال ينظر إلى الإسلام إلى حد كبير بمنظار القرون </a:t>
            </a:r>
            <a:r>
              <a:rPr lang="ar-SA" b="1" dirty="0" smtClean="0"/>
              <a:t>الوسطى. </a:t>
            </a:r>
          </a:p>
          <a:p>
            <a:pPr rtl="1"/>
            <a:r>
              <a:rPr lang="ar-SA" b="1" dirty="0" smtClean="0"/>
              <a:t>ولعل </a:t>
            </a:r>
            <a:r>
              <a:rPr lang="ar-SA" b="1" dirty="0"/>
              <a:t>هذا ما دعا السكرتير العام للمجلس الإسلامي الأوروبي في شهر يناير(كانون الأول) 1979م إلى التنديد بوسائل الإعلام الغربية لموقفها من الإسلام ، ووصفه لهذا الموقف بالإجحاف والافتراء على حقائق الدين وتشويهها . </a:t>
            </a:r>
            <a:endParaRPr lang="ar-SA" b="1" dirty="0" smtClean="0"/>
          </a:p>
          <a:p>
            <a:pPr rtl="1"/>
            <a:r>
              <a:rPr lang="ar-SA" b="1" dirty="0" smtClean="0"/>
              <a:t>وعلى </a:t>
            </a:r>
            <a:r>
              <a:rPr lang="ar-SA" b="1" dirty="0"/>
              <a:t>الرغم أيضاً من قول المستشرق الألماني (بارت) من أن الدراسات </a:t>
            </a:r>
            <a:r>
              <a:rPr lang="ar-SA" b="1" dirty="0" err="1"/>
              <a:t>الاستشراقية</a:t>
            </a:r>
            <a:r>
              <a:rPr lang="ar-SA" b="1" dirty="0"/>
              <a:t> منذ منتصف القرن التاسع عشر تنحو نحو البحث عن الحقيقة الخالصة ولا تسعى إلى نوايا جانبية غير صافية</a:t>
            </a:r>
            <a:endParaRPr lang="ar-SA" dirty="0"/>
          </a:p>
        </p:txBody>
      </p:sp>
    </p:spTree>
    <p:extLst>
      <p:ext uri="{BB962C8B-B14F-4D97-AF65-F5344CB8AC3E}">
        <p14:creationId xmlns:p14="http://schemas.microsoft.com/office/powerpoint/2010/main" val="14911750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533400" y="1371600"/>
            <a:ext cx="8915400" cy="5105400"/>
          </a:xfrm>
        </p:spPr>
        <p:txBody>
          <a:bodyPr/>
          <a:lstStyle/>
          <a:p>
            <a:pPr rtl="1"/>
            <a:r>
              <a:rPr lang="ar-SA" b="1" dirty="0"/>
              <a:t>والغريب أن الهيئات العالمية مثل اليونسكو ـ وهي هيئة دولية تشترك فيها الدول الإسلامية ـ تستكتب المستشرقين ، بوصفهم متخصصين في الإسلاميات ، للكتابة عن الإسلام والمسلمين في الموسوعة الشاملة التي تصدرها اليونسكو عن ( تاريخ الجنس البشري وتطوره الثقافي والعلمي ) . </a:t>
            </a:r>
            <a:endParaRPr lang="en-US" dirty="0"/>
          </a:p>
          <a:p>
            <a:pPr rtl="1"/>
            <a:r>
              <a:rPr lang="ar-SA" b="1" dirty="0"/>
              <a:t> ( وقد أثارت كتاباتهم حفيظة المسلمين على مؤسسة اليونسكو . والمهم ما فيها من مجافاة للحقائق التاريخية وتهجم على نبي الإسلام ، وكتب الكثيرون احتجاجات على هذه الإساءات التي ليست إلاّ وحياً لتقاليد موروثة، وامتداداً للروح الصليبي، وهو عمل كان ينبغي أن تتنزه عنه هذه المؤسسة الكبيرة. </a:t>
            </a:r>
            <a:endParaRPr lang="en-US" dirty="0"/>
          </a:p>
          <a:p>
            <a:endParaRPr lang="ar-SA" dirty="0"/>
          </a:p>
        </p:txBody>
      </p:sp>
    </p:spTree>
    <p:extLst>
      <p:ext uri="{BB962C8B-B14F-4D97-AF65-F5344CB8AC3E}">
        <p14:creationId xmlns:p14="http://schemas.microsoft.com/office/powerpoint/2010/main" val="10652448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z="3200" b="1" dirty="0" smtClean="0"/>
              <a:t>الملاحظة الثانية</a:t>
            </a:r>
            <a:endParaRPr lang="ar-SA" sz="3200" b="1" dirty="0"/>
          </a:p>
        </p:txBody>
      </p:sp>
      <p:sp>
        <p:nvSpPr>
          <p:cNvPr id="3" name="عنصر نائب للمحتوى 2"/>
          <p:cNvSpPr>
            <a:spLocks noGrp="1"/>
          </p:cNvSpPr>
          <p:nvPr>
            <p:ph idx="1"/>
          </p:nvPr>
        </p:nvSpPr>
        <p:spPr/>
        <p:txBody>
          <a:bodyPr/>
          <a:lstStyle/>
          <a:p>
            <a:pPr rtl="1"/>
            <a:r>
              <a:rPr lang="ar-SA" b="1" dirty="0" smtClean="0"/>
              <a:t>يخلط </a:t>
            </a:r>
            <a:r>
              <a:rPr lang="ar-SA" b="1" dirty="0"/>
              <a:t>الاستشراق كثيراً بين الإسلام كدين وتعاليم ثابتة في القرآن الكريم والسنة </a:t>
            </a:r>
            <a:r>
              <a:rPr lang="ar-SA" b="1" dirty="0" smtClean="0"/>
              <a:t>الصحيحة،  </a:t>
            </a:r>
            <a:r>
              <a:rPr lang="ar-SA" b="1" dirty="0"/>
              <a:t>وبين الوضع المتردي للعالم الإسلامي في عالم اليوم . </a:t>
            </a:r>
            <a:endParaRPr lang="ar-SA" b="1" dirty="0" smtClean="0"/>
          </a:p>
          <a:p>
            <a:pPr rtl="1"/>
            <a:r>
              <a:rPr lang="ar-SA" b="1" dirty="0" smtClean="0"/>
              <a:t>فإسلام </a:t>
            </a:r>
            <a:r>
              <a:rPr lang="ar-SA" b="1" dirty="0"/>
              <a:t>الكتاب والسنة يعد في نظر مستشرق معاصر مثل </a:t>
            </a:r>
            <a:r>
              <a:rPr lang="ar-SA" b="1" dirty="0" smtClean="0"/>
              <a:t>(</a:t>
            </a:r>
            <a:r>
              <a:rPr lang="ar-SA" b="1" dirty="0" err="1" smtClean="0"/>
              <a:t>كيسلنج</a:t>
            </a:r>
            <a:r>
              <a:rPr lang="ar-SA" b="1" dirty="0" smtClean="0"/>
              <a:t>) </a:t>
            </a:r>
            <a:r>
              <a:rPr lang="ar-SA" b="1" dirty="0"/>
              <a:t>إسلاماً ميتاً . أما الإسلام الذي يجب الاهتمام به ودراسته فهو ذلك الإسلام المنتشر بين فرق الدراويش في مختلف الأقطار الإسلامية، هو تلك الممارسات السائدة في حياة المسلمين اليوم بصرف النظر عن اقترابها أو ابتعادها من الإسلام الأول .</a:t>
            </a:r>
            <a:endParaRPr lang="en-US" dirty="0"/>
          </a:p>
          <a:p>
            <a:pPr rtl="1"/>
            <a:r>
              <a:rPr lang="ar-SA" b="1" dirty="0"/>
              <a:t> </a:t>
            </a:r>
            <a:endParaRPr lang="en-US" dirty="0"/>
          </a:p>
          <a:p>
            <a:endParaRPr lang="ar-SA" dirty="0"/>
          </a:p>
        </p:txBody>
      </p:sp>
    </p:spTree>
    <p:extLst>
      <p:ext uri="{BB962C8B-B14F-4D97-AF65-F5344CB8AC3E}">
        <p14:creationId xmlns:p14="http://schemas.microsoft.com/office/powerpoint/2010/main" val="6607777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z="3200" b="1" dirty="0" smtClean="0"/>
              <a:t>الملاحظة الثالثة</a:t>
            </a:r>
            <a:endParaRPr lang="ar-SA" sz="3200" b="1" dirty="0"/>
          </a:p>
        </p:txBody>
      </p:sp>
      <p:sp>
        <p:nvSpPr>
          <p:cNvPr id="3" name="عنصر نائب للمحتوى 2"/>
          <p:cNvSpPr>
            <a:spLocks noGrp="1"/>
          </p:cNvSpPr>
          <p:nvPr>
            <p:ph idx="1"/>
          </p:nvPr>
        </p:nvSpPr>
        <p:spPr/>
        <p:txBody>
          <a:bodyPr/>
          <a:lstStyle/>
          <a:p>
            <a:r>
              <a:rPr lang="ar-SA" b="1" dirty="0"/>
              <a:t>(3) يؤكد الاستشراق بوضوح ظاهر على أهمية الفرق المنشقة عن الإسلام كالبابية والبهائية والقاديانية </a:t>
            </a:r>
            <a:r>
              <a:rPr lang="ar-SA" b="1" dirty="0" err="1"/>
              <a:t>والبكداشية</a:t>
            </a:r>
            <a:r>
              <a:rPr lang="ar-SA" b="1" dirty="0"/>
              <a:t> وغيرها من فرق قديمة وحديثة، ويعمل على تعميق الخلاف بين السنة والشيعة . والمستشرقون يعدون المنشقين عن الإسلام على الدوام أصحاب فكر ثوري تحريري عقلي ، ودائماً يهتمون بكل غريب وشاذ، ودائماً يقيسون ما يرونه في العالم الإسلامي على ما لديهم من قوالب مصبوبة جامدة . وقد أشار المستشرق ( </a:t>
            </a:r>
            <a:r>
              <a:rPr lang="ar-SA" b="1" dirty="0" err="1"/>
              <a:t>رودنسون</a:t>
            </a:r>
            <a:r>
              <a:rPr lang="ar-SA" b="1" dirty="0"/>
              <a:t> ) إلى شيء من ذلك حين قال:  ( ولم ير المستشرقون في الشرق إلا ما كانوا يريدون رؤيته، فاهتموا كثيراً بالأشياء الصغيرة والغريبة، ولم يكونوا يريدون أن يتطور الشرق ليبلغ المرحلة التي بلغتها أوروبا، ومن ثم كانوا يكرهون النهضة فيه ).</a:t>
            </a:r>
            <a:endParaRPr lang="en-US" dirty="0"/>
          </a:p>
          <a:p>
            <a:endParaRPr lang="ar-SA" dirty="0"/>
          </a:p>
        </p:txBody>
      </p:sp>
    </p:spTree>
    <p:extLst>
      <p:ext uri="{BB962C8B-B14F-4D97-AF65-F5344CB8AC3E}">
        <p14:creationId xmlns:p14="http://schemas.microsoft.com/office/powerpoint/2010/main" val="24792949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z="3200" b="1" dirty="0" smtClean="0"/>
              <a:t>الملاحظة الرابعة </a:t>
            </a:r>
            <a:endParaRPr lang="ar-SA" sz="3200" b="1" dirty="0"/>
          </a:p>
        </p:txBody>
      </p:sp>
      <p:sp>
        <p:nvSpPr>
          <p:cNvPr id="3" name="عنصر نائب للمحتوى 2"/>
          <p:cNvSpPr>
            <a:spLocks noGrp="1"/>
          </p:cNvSpPr>
          <p:nvPr>
            <p:ph idx="1"/>
          </p:nvPr>
        </p:nvSpPr>
        <p:spPr>
          <a:xfrm>
            <a:off x="152400" y="1371600"/>
            <a:ext cx="9601200" cy="4525963"/>
          </a:xfrm>
        </p:spPr>
        <p:txBody>
          <a:bodyPr/>
          <a:lstStyle/>
          <a:p>
            <a:pPr rtl="1"/>
            <a:r>
              <a:rPr lang="ar-SA" b="1" dirty="0" smtClean="0"/>
              <a:t>يفتقد </a:t>
            </a:r>
            <a:r>
              <a:rPr lang="ar-SA" b="1" dirty="0"/>
              <a:t>المرء الموضوعية في كتابات معظم المستشرقين عن الدين الإسلامي، في حين أنهم عندما يكتبون عن ديانات وضعية مثل البوذية </a:t>
            </a:r>
            <a:r>
              <a:rPr lang="ar-SA" b="1" dirty="0" err="1"/>
              <a:t>والهندوكية</a:t>
            </a:r>
            <a:r>
              <a:rPr lang="ar-SA" b="1" dirty="0"/>
              <a:t> وغيرهما يكونون موضوعيين في عرضهم لهذه الأديان . </a:t>
            </a:r>
            <a:endParaRPr lang="ar-SA" b="1" dirty="0" smtClean="0"/>
          </a:p>
          <a:p>
            <a:pPr rtl="1"/>
            <a:r>
              <a:rPr lang="ar-SA" b="1" dirty="0" smtClean="0"/>
              <a:t>فالإسلام </a:t>
            </a:r>
            <a:r>
              <a:rPr lang="ar-SA" b="1" dirty="0"/>
              <a:t>فقط من بين كل الديانات التي ظهرت في الشرق والغرب هو الذي يهاجم . والمسلمون فقط من بين الشرقيين جميعاً هـم الذين يوصمون بشتى الأوصاف الدنيئة. </a:t>
            </a:r>
            <a:endParaRPr lang="ar-SA" b="1" dirty="0" smtClean="0"/>
          </a:p>
          <a:p>
            <a:pPr rtl="1"/>
            <a:r>
              <a:rPr lang="ar-SA" b="1" dirty="0" smtClean="0"/>
              <a:t>ويتساءل </a:t>
            </a:r>
            <a:r>
              <a:rPr lang="ar-SA" b="1" dirty="0"/>
              <a:t>المرء: لماذا ؟ </a:t>
            </a:r>
            <a:r>
              <a:rPr lang="ar-SA" b="1" dirty="0" smtClean="0"/>
              <a:t>ولعل </a:t>
            </a:r>
            <a:r>
              <a:rPr lang="ar-SA" b="1" dirty="0"/>
              <a:t>تفسير ذلك يعود إلى أن الإسلام كان يمثل بالنسبة لأوروبا صدمة مستمرة. فقد كان الخوف من الإسلام هو القاعدة. وحتى نهاية القرن السابع عشر كان </a:t>
            </a:r>
            <a:r>
              <a:rPr lang="ar-SA" b="1" dirty="0" smtClean="0"/>
              <a:t>(الخطر العثماني) </a:t>
            </a:r>
            <a:r>
              <a:rPr lang="ar-SA" b="1" dirty="0"/>
              <a:t>رابضاً عند حدود أوروبا ويمثل ـ في اعتقادهم ـ تهديداً مستمراً بالنسبة للمدنية النصرانية كلها . </a:t>
            </a:r>
            <a:endParaRPr lang="en-US" dirty="0"/>
          </a:p>
          <a:p>
            <a:endParaRPr lang="ar-SA" dirty="0"/>
          </a:p>
        </p:txBody>
      </p:sp>
    </p:spTree>
    <p:extLst>
      <p:ext uri="{BB962C8B-B14F-4D97-AF65-F5344CB8AC3E}">
        <p14:creationId xmlns:p14="http://schemas.microsoft.com/office/powerpoint/2010/main" val="519185848"/>
      </p:ext>
    </p:extLst>
  </p:cSld>
  <p:clrMapOvr>
    <a:masterClrMapping/>
  </p:clrMapOvr>
</p:sld>
</file>

<file path=ppt/theme/theme1.xml><?xml version="1.0" encoding="utf-8"?>
<a:theme xmlns:a="http://schemas.openxmlformats.org/drawingml/2006/main" name="Office Theme">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1612</TotalTime>
  <Words>1268</Words>
  <Application>Microsoft Office PowerPoint</Application>
  <PresentationFormat>A4 Paper (210x297 mm)</PresentationFormat>
  <Paragraphs>55</Paragraphs>
  <Slides>17</Slides>
  <Notes>0</Notes>
  <HiddenSlides>0</HiddenSlides>
  <MMClips>0</MMClips>
  <ScaleCrop>false</ScaleCrop>
  <HeadingPairs>
    <vt:vector size="4" baseType="variant">
      <vt:variant>
        <vt:lpstr>نسق</vt:lpstr>
      </vt:variant>
      <vt:variant>
        <vt:i4>1</vt:i4>
      </vt:variant>
      <vt:variant>
        <vt:lpstr>عناوين الشرائح</vt:lpstr>
      </vt:variant>
      <vt:variant>
        <vt:i4>17</vt:i4>
      </vt:variant>
    </vt:vector>
  </HeadingPairs>
  <TitlesOfParts>
    <vt:vector size="18" baseType="lpstr">
      <vt:lpstr>Office Theme</vt:lpstr>
      <vt:lpstr>عرض تقديمي في PowerPoint</vt:lpstr>
      <vt:lpstr>المحاضرة الثالثة عشرة  ملاحظات على آراء المستشرقين </vt:lpstr>
      <vt:lpstr>عرض تقديمي في PowerPoint</vt:lpstr>
      <vt:lpstr>الملاحظة الاولى</vt:lpstr>
      <vt:lpstr>عرض تقديمي في PowerPoint</vt:lpstr>
      <vt:lpstr>عرض تقديمي في PowerPoint</vt:lpstr>
      <vt:lpstr>الملاحظة الثانية</vt:lpstr>
      <vt:lpstr>الملاحظة الثالثة</vt:lpstr>
      <vt:lpstr>الملاحظة الرابعة </vt:lpstr>
      <vt:lpstr>عرض تقديمي في PowerPoint</vt:lpstr>
      <vt:lpstr>الملاحظة الخامسة</vt:lpstr>
      <vt:lpstr>الملاحظة السادسة</vt:lpstr>
      <vt:lpstr>عرض تقديمي في PowerPoint</vt:lpstr>
      <vt:lpstr>الملاحظة السابعة</vt:lpstr>
      <vt:lpstr>عرض تقديمي في PowerPoint</vt:lpstr>
      <vt:lpstr>الملاحظة الثامنة </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nader darawsheh</dc:creator>
  <cp:lastModifiedBy>zabuelhaj</cp:lastModifiedBy>
  <cp:revision>110</cp:revision>
  <dcterms:created xsi:type="dcterms:W3CDTF">2009-10-14T19:14:34Z</dcterms:created>
  <dcterms:modified xsi:type="dcterms:W3CDTF">2012-11-19T06:27:44Z</dcterms:modified>
</cp:coreProperties>
</file>