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23" r:id="rId2"/>
  </p:sldMasterIdLst>
  <p:notesMasterIdLst>
    <p:notesMasterId r:id="rId14"/>
  </p:notesMasterIdLst>
  <p:sldIdLst>
    <p:sldId id="256" r:id="rId3"/>
    <p:sldId id="257" r:id="rId4"/>
    <p:sldId id="318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17" r:id="rId13"/>
  </p:sldIdLst>
  <p:sldSz cx="9906000" cy="6858000" type="A4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AD9968"/>
    <a:srgbClr val="3B84AF"/>
    <a:srgbClr val="FF3300"/>
    <a:srgbClr val="009900"/>
    <a:srgbClr val="00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>
        <p:scale>
          <a:sx n="70" d="100"/>
          <a:sy n="70" d="100"/>
        </p:scale>
        <p:origin x="-2616" y="-9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B5CE1D-9A7D-4D00-832B-AB80E83F9F84}" type="datetimeFigureOut">
              <a:rPr lang="en-US"/>
              <a:pPr>
                <a:defRPr/>
              </a:pPr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C3E2321-BEA1-483A-B63E-43351015782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135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" name="Rectangle 9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4927600" y="6356350"/>
            <a:ext cx="48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EA862-7DD5-4A06-BDE1-DB7EC5FAA60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2D931-4EC8-4CD2-97D6-9D3F541B751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1D026-1D84-4E55-B04D-2B54F501D56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39000" y="2133600"/>
            <a:ext cx="2667000" cy="1447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85988" y="6356350"/>
            <a:ext cx="482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D9B0D-3171-4C8F-9A2A-CEDE517947A3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307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60301-48EA-41B7-840B-DDE600EF2489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651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B4B22-B7FE-4F0C-8891-383ACED3466E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420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1FB4-11C2-413E-8136-9C75A2F3D61D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80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5F783-4EAA-4235-A73F-AF3DB715B76D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791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1F22C-E707-450E-973E-1F4611B7BE29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19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522E-D331-4907-88BB-8B7FE091A031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1257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BD4FC-CF52-4393-B8FE-BE9708A7AD5B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474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1pPr>
            <a:lvl2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2pPr>
            <a:lvl3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3pPr>
            <a:lvl4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4pPr>
            <a:lvl5pPr algn="r">
              <a:buFont typeface="Arial" pitchFamily="34" charset="0"/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EG" dirty="0" smtClean="0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0C488-4045-4FB0-846F-6CFBFCA91044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87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979E8-BD84-4117-82A7-26FAB20004BB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746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F7091-3CAE-4489-A5EC-4CEFEEE0EA60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8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9424988" y="280988"/>
            <a:ext cx="304800" cy="10906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11"/>
          <p:cNvCxnSpPr/>
          <p:nvPr/>
        </p:nvCxnSpPr>
        <p:spPr>
          <a:xfrm>
            <a:off x="415925" y="1365250"/>
            <a:ext cx="9296400" cy="6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2"/>
          <p:cNvSpPr/>
          <p:nvPr/>
        </p:nvSpPr>
        <p:spPr>
          <a:xfrm>
            <a:off x="9424988" y="0"/>
            <a:ext cx="304800" cy="3016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5025242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89120" cy="4525963"/>
          </a:xfrm>
        </p:spPr>
        <p:txBody>
          <a:bodyPr/>
          <a:lstStyle>
            <a:lvl1pPr marL="171450" marR="0" indent="-28575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800"/>
            </a:lvl1pPr>
            <a:lvl2pPr marL="742950" marR="0" indent="-28575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876800" y="6367462"/>
            <a:ext cx="6815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[        ]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0D710-FEE9-4DD8-AEED-EBF044EACAB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681FE-95EB-43BB-90BC-9DFA564FD6C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324600"/>
            <a:ext cx="9906000" cy="533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2" name="Group 7"/>
          <p:cNvGrpSpPr>
            <a:grpSpLocks/>
          </p:cNvGrpSpPr>
          <p:nvPr userDrawn="1"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13" name="Oval 12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4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6781800" y="6519446"/>
            <a:ext cx="19289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n-lt"/>
                <a:cs typeface="+mn-cs"/>
              </a:rPr>
              <a:t>King Faisal University</a:t>
            </a:r>
            <a:endParaRPr lang="en-US" sz="16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7050442" y="6290846"/>
            <a:ext cx="14077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جامعة الملك فيصل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8" name="Picture 17" descr="logo EDE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04800" y="5791200"/>
            <a:ext cx="838200" cy="938645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914400" y="6581001"/>
            <a:ext cx="3116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Deanship of E-Learning and Distance Education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83042" y="6290846"/>
            <a:ext cx="27478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ar-SA" sz="1600" b="1" dirty="0" smtClean="0">
                <a:solidFill>
                  <a:schemeClr val="bg1"/>
                </a:solidFill>
                <a:latin typeface="+mn-lt"/>
                <a:cs typeface="+mn-cs"/>
              </a:rPr>
              <a:t>عمادة التعليم</a:t>
            </a:r>
            <a:r>
              <a:rPr lang="ar-SA" sz="1600" b="1" baseline="0" dirty="0" smtClean="0">
                <a:solidFill>
                  <a:schemeClr val="bg1"/>
                </a:solidFill>
                <a:latin typeface="+mn-lt"/>
                <a:cs typeface="+mn-cs"/>
              </a:rPr>
              <a:t> الإكتروني والتعلم عن بعد</a:t>
            </a:r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4" r:id="rId3"/>
    <p:sldLayoutId id="214748377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24600"/>
            <a:ext cx="9906000" cy="533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027" name="Group 7"/>
          <p:cNvGrpSpPr>
            <a:grpSpLocks/>
          </p:cNvGrpSpPr>
          <p:nvPr/>
        </p:nvGrpSpPr>
        <p:grpSpPr bwMode="auto">
          <a:xfrm>
            <a:off x="8610600" y="5791200"/>
            <a:ext cx="941388" cy="914400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191" y="1142893"/>
              <a:ext cx="2766057" cy="29730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10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/>
          <p:cNvSpPr/>
          <p:nvPr/>
        </p:nvSpPr>
        <p:spPr>
          <a:xfrm>
            <a:off x="381000" y="6372225"/>
            <a:ext cx="2519363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white"/>
                </a:solidFill>
                <a:latin typeface="Calibri"/>
              </a:rPr>
              <a:t>King Faisal University [        ] </a:t>
            </a: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العنوان الرئيسي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smtClean="0"/>
              <a:t>المحتوى المستوى الأول</a:t>
            </a:r>
            <a:endParaRPr lang="en-US" smtClean="0"/>
          </a:p>
          <a:p>
            <a:pPr lvl="1"/>
            <a:r>
              <a:rPr lang="ar-EG" smtClean="0"/>
              <a:t>المحتوى المستوى الثاني</a:t>
            </a:r>
            <a:endParaRPr lang="en-US" smtClean="0"/>
          </a:p>
          <a:p>
            <a:pPr lvl="2"/>
            <a:r>
              <a:rPr lang="ar-EG" smtClean="0"/>
              <a:t>المحتوى المستوى الثالث</a:t>
            </a:r>
            <a:endParaRPr lang="en-US" smtClean="0"/>
          </a:p>
          <a:p>
            <a:pPr lvl="3"/>
            <a:r>
              <a:rPr lang="ar-EG" smtClean="0"/>
              <a:t>المحتوى المستوى الرابع</a:t>
            </a:r>
            <a:endParaRPr lang="en-US" smtClean="0"/>
          </a:p>
          <a:p>
            <a:pPr lvl="4"/>
            <a:r>
              <a:rPr lang="ar-EG" smtClean="0"/>
              <a:t>المحتوى المستوى الخامس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05025" y="6376988"/>
            <a:ext cx="5715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chemeClr val="bg1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7A2430E-CDB8-4D66-8377-EB51CD5B7521}" type="slidenum">
              <a:rPr lang="ar-SA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94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376092"/>
          </a:solidFill>
          <a:latin typeface="+mj-lt"/>
          <a:ea typeface="+mj-ea"/>
          <a:cs typeface="Arial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>
          <a:solidFill>
            <a:srgbClr val="376092"/>
          </a:solidFill>
          <a:latin typeface="Calibri" pitchFamily="34" charset="0"/>
          <a:cs typeface="Arial" charset="0"/>
        </a:defRPr>
      </a:lvl9pPr>
    </p:titleStyle>
    <p:bodyStyle>
      <a:lvl1pPr marL="342900" indent="-3429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charset="0"/>
        </a:defRPr>
      </a:lvl1pPr>
      <a:lvl2pPr marL="742950" indent="-28575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11430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r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pPr eaLnBrk="1" hangingPunct="1"/>
            <a:endParaRPr lang="ar-SA" smtClean="0">
              <a:solidFill>
                <a:srgbClr val="376092"/>
              </a:solidFill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mtClean="0">
              <a:cs typeface="+mn-cs"/>
            </a:endParaRPr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0032AED-950E-4013-8E81-DE89BE95EEEF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906000" cy="3429000"/>
          </a:xfrm>
          <a:prstGeom prst="rect">
            <a:avLst/>
          </a:prstGeom>
          <a:solidFill>
            <a:srgbClr val="AD9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127" name="Subtitle 2"/>
          <p:cNvSpPr txBox="1">
            <a:spLocks/>
          </p:cNvSpPr>
          <p:nvPr/>
        </p:nvSpPr>
        <p:spPr bwMode="auto">
          <a:xfrm>
            <a:off x="5822950" y="4648200"/>
            <a:ext cx="39306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جامعة الملك فيصل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DZ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كلية إدارة الأعمال</a:t>
            </a: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DZ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قسم </a:t>
            </a:r>
            <a:r>
              <a:rPr lang="ar-SA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القانون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algn="ctr" rtl="0">
              <a:spcBef>
                <a:spcPct val="20000"/>
              </a:spcBef>
              <a:buFont typeface="Arial" pitchFamily="34" charset="0"/>
              <a:buNone/>
            </a:pPr>
            <a:r>
              <a:rPr lang="ar-SA" sz="24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	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5128" name="Group 7"/>
          <p:cNvGrpSpPr>
            <a:grpSpLocks/>
          </p:cNvGrpSpPr>
          <p:nvPr/>
        </p:nvGrpSpPr>
        <p:grpSpPr bwMode="auto">
          <a:xfrm>
            <a:off x="6494463" y="1981200"/>
            <a:ext cx="2600325" cy="2524125"/>
            <a:chOff x="5210750" y="1066800"/>
            <a:chExt cx="2976900" cy="3130677"/>
          </a:xfrm>
        </p:grpSpPr>
        <p:sp>
          <p:nvSpPr>
            <p:cNvPr id="9" name="Oval 8"/>
            <p:cNvSpPr/>
            <p:nvPr/>
          </p:nvSpPr>
          <p:spPr>
            <a:xfrm>
              <a:off x="5321611" y="1143591"/>
              <a:ext cx="2767900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5133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Freeform 10"/>
          <p:cNvSpPr/>
          <p:nvPr/>
        </p:nvSpPr>
        <p:spPr>
          <a:xfrm>
            <a:off x="0" y="2667000"/>
            <a:ext cx="6091238" cy="1447800"/>
          </a:xfrm>
          <a:custGeom>
            <a:avLst/>
            <a:gdLst>
              <a:gd name="connsiteX0" fmla="*/ 0 w 6814457"/>
              <a:gd name="connsiteY0" fmla="*/ 723900 h 1447800"/>
              <a:gd name="connsiteX1" fmla="*/ 212026 w 6814457"/>
              <a:gd name="connsiteY1" fmla="*/ 212025 h 1447800"/>
              <a:gd name="connsiteX2" fmla="*/ 723901 w 6814457"/>
              <a:gd name="connsiteY2" fmla="*/ 0 h 1447800"/>
              <a:gd name="connsiteX3" fmla="*/ 6090557 w 6814457"/>
              <a:gd name="connsiteY3" fmla="*/ 0 h 1447800"/>
              <a:gd name="connsiteX4" fmla="*/ 6602432 w 6814457"/>
              <a:gd name="connsiteY4" fmla="*/ 212026 h 1447800"/>
              <a:gd name="connsiteX5" fmla="*/ 6814457 w 6814457"/>
              <a:gd name="connsiteY5" fmla="*/ 723901 h 1447800"/>
              <a:gd name="connsiteX6" fmla="*/ 6814457 w 6814457"/>
              <a:gd name="connsiteY6" fmla="*/ 723900 h 1447800"/>
              <a:gd name="connsiteX7" fmla="*/ 6602431 w 6814457"/>
              <a:gd name="connsiteY7" fmla="*/ 1235775 h 1447800"/>
              <a:gd name="connsiteX8" fmla="*/ 6090556 w 6814457"/>
              <a:gd name="connsiteY8" fmla="*/ 1447800 h 1447800"/>
              <a:gd name="connsiteX9" fmla="*/ 723900 w 6814457"/>
              <a:gd name="connsiteY9" fmla="*/ 1447800 h 1447800"/>
              <a:gd name="connsiteX10" fmla="*/ 212025 w 6814457"/>
              <a:gd name="connsiteY10" fmla="*/ 1235774 h 1447800"/>
              <a:gd name="connsiteX11" fmla="*/ 0 w 6814457"/>
              <a:gd name="connsiteY11" fmla="*/ 723899 h 1447800"/>
              <a:gd name="connsiteX12" fmla="*/ 0 w 6814457"/>
              <a:gd name="connsiteY12" fmla="*/ 723900 h 1447800"/>
              <a:gd name="connsiteX0" fmla="*/ 291192 w 7105649"/>
              <a:gd name="connsiteY0" fmla="*/ 723900 h 1447800"/>
              <a:gd name="connsiteX1" fmla="*/ 1015093 w 7105649"/>
              <a:gd name="connsiteY1" fmla="*/ 0 h 1447800"/>
              <a:gd name="connsiteX2" fmla="*/ 6381749 w 7105649"/>
              <a:gd name="connsiteY2" fmla="*/ 0 h 1447800"/>
              <a:gd name="connsiteX3" fmla="*/ 6893624 w 7105649"/>
              <a:gd name="connsiteY3" fmla="*/ 212026 h 1447800"/>
              <a:gd name="connsiteX4" fmla="*/ 7105649 w 7105649"/>
              <a:gd name="connsiteY4" fmla="*/ 723901 h 1447800"/>
              <a:gd name="connsiteX5" fmla="*/ 7105649 w 7105649"/>
              <a:gd name="connsiteY5" fmla="*/ 723900 h 1447800"/>
              <a:gd name="connsiteX6" fmla="*/ 6893623 w 7105649"/>
              <a:gd name="connsiteY6" fmla="*/ 1235775 h 1447800"/>
              <a:gd name="connsiteX7" fmla="*/ 6381748 w 7105649"/>
              <a:gd name="connsiteY7" fmla="*/ 1447800 h 1447800"/>
              <a:gd name="connsiteX8" fmla="*/ 1015092 w 7105649"/>
              <a:gd name="connsiteY8" fmla="*/ 1447800 h 1447800"/>
              <a:gd name="connsiteX9" fmla="*/ 503217 w 7105649"/>
              <a:gd name="connsiteY9" fmla="*/ 1235774 h 1447800"/>
              <a:gd name="connsiteX10" fmla="*/ 291192 w 7105649"/>
              <a:gd name="connsiteY10" fmla="*/ 723899 h 1447800"/>
              <a:gd name="connsiteX11" fmla="*/ 291192 w 7105649"/>
              <a:gd name="connsiteY11" fmla="*/ 723900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212025 w 6814457"/>
              <a:gd name="connsiteY9" fmla="*/ 1235774 h 1447800"/>
              <a:gd name="connsiteX10" fmla="*/ 0 w 6814457"/>
              <a:gd name="connsiteY10" fmla="*/ 723899 h 1447800"/>
              <a:gd name="connsiteX0" fmla="*/ 0 w 6814457"/>
              <a:gd name="connsiteY0" fmla="*/ 723899 h 1447800"/>
              <a:gd name="connsiteX1" fmla="*/ 723901 w 6814457"/>
              <a:gd name="connsiteY1" fmla="*/ 0 h 1447800"/>
              <a:gd name="connsiteX2" fmla="*/ 6090557 w 6814457"/>
              <a:gd name="connsiteY2" fmla="*/ 0 h 1447800"/>
              <a:gd name="connsiteX3" fmla="*/ 6602432 w 6814457"/>
              <a:gd name="connsiteY3" fmla="*/ 212026 h 1447800"/>
              <a:gd name="connsiteX4" fmla="*/ 6814457 w 6814457"/>
              <a:gd name="connsiteY4" fmla="*/ 723901 h 1447800"/>
              <a:gd name="connsiteX5" fmla="*/ 6814457 w 6814457"/>
              <a:gd name="connsiteY5" fmla="*/ 723900 h 1447800"/>
              <a:gd name="connsiteX6" fmla="*/ 6602431 w 6814457"/>
              <a:gd name="connsiteY6" fmla="*/ 1235775 h 1447800"/>
              <a:gd name="connsiteX7" fmla="*/ 6090556 w 6814457"/>
              <a:gd name="connsiteY7" fmla="*/ 1447800 h 1447800"/>
              <a:gd name="connsiteX8" fmla="*/ 723900 w 6814457"/>
              <a:gd name="connsiteY8" fmla="*/ 1447800 h 1447800"/>
              <a:gd name="connsiteX9" fmla="*/ 303465 w 6814457"/>
              <a:gd name="connsiteY9" fmla="*/ 1327214 h 1447800"/>
              <a:gd name="connsiteX0" fmla="*/ 420436 w 6510992"/>
              <a:gd name="connsiteY0" fmla="*/ 0 h 1447800"/>
              <a:gd name="connsiteX1" fmla="*/ 5787092 w 6510992"/>
              <a:gd name="connsiteY1" fmla="*/ 0 h 1447800"/>
              <a:gd name="connsiteX2" fmla="*/ 6298967 w 6510992"/>
              <a:gd name="connsiteY2" fmla="*/ 212026 h 1447800"/>
              <a:gd name="connsiteX3" fmla="*/ 6510992 w 6510992"/>
              <a:gd name="connsiteY3" fmla="*/ 723901 h 1447800"/>
              <a:gd name="connsiteX4" fmla="*/ 6510992 w 6510992"/>
              <a:gd name="connsiteY4" fmla="*/ 723900 h 1447800"/>
              <a:gd name="connsiteX5" fmla="*/ 6298966 w 6510992"/>
              <a:gd name="connsiteY5" fmla="*/ 1235775 h 1447800"/>
              <a:gd name="connsiteX6" fmla="*/ 5787091 w 6510992"/>
              <a:gd name="connsiteY6" fmla="*/ 1447800 h 1447800"/>
              <a:gd name="connsiteX7" fmla="*/ 420435 w 6510992"/>
              <a:gd name="connsiteY7" fmla="*/ 1447800 h 1447800"/>
              <a:gd name="connsiteX8" fmla="*/ 0 w 6510992"/>
              <a:gd name="connsiteY8" fmla="*/ 1327214 h 1447800"/>
              <a:gd name="connsiteX0" fmla="*/ 1 w 6090557"/>
              <a:gd name="connsiteY0" fmla="*/ 0 h 1447800"/>
              <a:gd name="connsiteX1" fmla="*/ 5366657 w 6090557"/>
              <a:gd name="connsiteY1" fmla="*/ 0 h 1447800"/>
              <a:gd name="connsiteX2" fmla="*/ 5878532 w 6090557"/>
              <a:gd name="connsiteY2" fmla="*/ 212026 h 1447800"/>
              <a:gd name="connsiteX3" fmla="*/ 6090557 w 6090557"/>
              <a:gd name="connsiteY3" fmla="*/ 723901 h 1447800"/>
              <a:gd name="connsiteX4" fmla="*/ 6090557 w 6090557"/>
              <a:gd name="connsiteY4" fmla="*/ 723900 h 1447800"/>
              <a:gd name="connsiteX5" fmla="*/ 5878531 w 6090557"/>
              <a:gd name="connsiteY5" fmla="*/ 1235775 h 1447800"/>
              <a:gd name="connsiteX6" fmla="*/ 5366656 w 6090557"/>
              <a:gd name="connsiteY6" fmla="*/ 1447800 h 1447800"/>
              <a:gd name="connsiteX7" fmla="*/ 0 w 6090557"/>
              <a:gd name="connsiteY7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0557" h="1447800">
                <a:moveTo>
                  <a:pt x="1" y="0"/>
                </a:moveTo>
                <a:lnTo>
                  <a:pt x="5366657" y="0"/>
                </a:lnTo>
                <a:cubicBezTo>
                  <a:pt x="5558647" y="0"/>
                  <a:pt x="5742774" y="76268"/>
                  <a:pt x="5878532" y="212026"/>
                </a:cubicBezTo>
                <a:cubicBezTo>
                  <a:pt x="6014289" y="347784"/>
                  <a:pt x="6090557" y="531911"/>
                  <a:pt x="6090557" y="723901"/>
                </a:cubicBezTo>
                <a:lnTo>
                  <a:pt x="6090557" y="723900"/>
                </a:lnTo>
                <a:cubicBezTo>
                  <a:pt x="6090557" y="915890"/>
                  <a:pt x="6014289" y="1100017"/>
                  <a:pt x="5878531" y="1235775"/>
                </a:cubicBezTo>
                <a:cubicBezTo>
                  <a:pt x="5742773" y="1371533"/>
                  <a:pt x="5558646" y="1447800"/>
                  <a:pt x="5366656" y="1447800"/>
                </a:cubicBezTo>
                <a:lnTo>
                  <a:pt x="0" y="1447800"/>
                </a:ln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30" name="Title 1"/>
          <p:cNvSpPr txBox="1">
            <a:spLocks/>
          </p:cNvSpPr>
          <p:nvPr/>
        </p:nvSpPr>
        <p:spPr bwMode="auto">
          <a:xfrm>
            <a:off x="457200" y="2971800"/>
            <a:ext cx="509905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200000"/>
              </a:lnSpc>
            </a:pPr>
            <a:r>
              <a:rPr lang="ar-EG" sz="3200" b="1" dirty="0">
                <a:solidFill>
                  <a:schemeClr val="accent4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اسم </a:t>
            </a:r>
            <a:r>
              <a:rPr lang="ar-EG" sz="3200" b="1" dirty="0" smtClean="0">
                <a:solidFill>
                  <a:schemeClr val="accent4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المقرر</a:t>
            </a:r>
            <a:r>
              <a:rPr lang="ar-DZ" sz="3200" b="1" dirty="0" smtClean="0">
                <a:solidFill>
                  <a:schemeClr val="accent4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: </a:t>
            </a:r>
            <a:r>
              <a:rPr lang="ar-SA" sz="3200" b="1" dirty="0" smtClean="0">
                <a:solidFill>
                  <a:schemeClr val="accent4">
                    <a:lumMod val="50000"/>
                  </a:schemeClr>
                </a:solidFill>
                <a:latin typeface="AYM Wadiy S_U normal."/>
                <a:cs typeface="Times New Roman" pitchFamily="18" charset="0"/>
              </a:rPr>
              <a:t>القانون التجاري</a:t>
            </a:r>
            <a:r>
              <a:rPr lang="ar-EG" sz="2800" b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ar-EG" sz="2800" b="1" dirty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ar-SA" sz="20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د </a:t>
            </a:r>
            <a:r>
              <a:rPr lang="ar-SA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مصطفى عبد المجيد بخوش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.</a:t>
            </a:r>
            <a:endParaRPr lang="en-US" sz="2800" b="1" dirty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131" name="Slide Number Placeholder 10"/>
          <p:cNvSpPr txBox="1">
            <a:spLocks/>
          </p:cNvSpPr>
          <p:nvPr/>
        </p:nvSpPr>
        <p:spPr bwMode="auto">
          <a:xfrm>
            <a:off x="381000" y="6405563"/>
            <a:ext cx="231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0"/>
            <a:fld id="{BD304080-26AE-472C-BC30-C39120F3D8A0}" type="slidenum">
              <a:rPr lang="ar-SA" sz="1200">
                <a:solidFill>
                  <a:schemeClr val="bg1"/>
                </a:solidFill>
                <a:latin typeface="Calibri" pitchFamily="34" charset="0"/>
              </a:rPr>
              <a:pPr rtl="0"/>
              <a:t>1</a:t>
            </a:fld>
            <a:endParaRPr lang="en-US" sz="12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003" y="1772816"/>
            <a:ext cx="4680520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48003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814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A631296-58AE-4C89-9862-6CC616715CB5}" type="slidenum">
              <a:rPr lang="ar-SA" smtClean="0">
                <a:solidFill>
                  <a:prstClr val="white"/>
                </a:solidFill>
                <a:latin typeface="Calibri" pitchFamily="34" charset="0"/>
              </a:rPr>
              <a:pPr eaLnBrk="1" hangingPunct="1"/>
              <a:t>11</a:t>
            </a:fld>
            <a:endParaRPr lang="en-US" smtClean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43" tIns="51572" rIns="103143" bIns="51572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24580" name="Group 5"/>
          <p:cNvGrpSpPr>
            <a:grpSpLocks/>
          </p:cNvGrpSpPr>
          <p:nvPr/>
        </p:nvGrpSpPr>
        <p:grpSpPr bwMode="auto">
          <a:xfrm>
            <a:off x="5181600" y="1981200"/>
            <a:ext cx="2600325" cy="2524125"/>
            <a:chOff x="5210750" y="1066800"/>
            <a:chExt cx="2976900" cy="3130677"/>
          </a:xfrm>
        </p:grpSpPr>
        <p:sp>
          <p:nvSpPr>
            <p:cNvPr id="7" name="Oval 6"/>
            <p:cNvSpPr/>
            <p:nvPr/>
          </p:nvSpPr>
          <p:spPr>
            <a:xfrm>
              <a:off x="5321612" y="1143591"/>
              <a:ext cx="2767899" cy="29731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24584" name="Picture 2" descr="http://kfu.files.googlepages.com/newKFUlogo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0750" y="1066800"/>
              <a:ext cx="2976900" cy="3130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1" name="Rectangle 8"/>
          <p:cNvSpPr>
            <a:spLocks noChangeArrowheads="1"/>
          </p:cNvSpPr>
          <p:nvPr/>
        </p:nvSpPr>
        <p:spPr bwMode="auto">
          <a:xfrm>
            <a:off x="2362200" y="3352800"/>
            <a:ext cx="2819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/>
            <a:r>
              <a:rPr lang="ar-EG" sz="7200" smtClean="0">
                <a:solidFill>
                  <a:prstClr val="white"/>
                </a:solidFill>
                <a:latin typeface="Calibri" pitchFamily="34" charset="0"/>
              </a:rPr>
              <a:t>بحمد الله</a:t>
            </a:r>
            <a:endParaRPr lang="en-US" sz="7200" smtClean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24582" name="Freeform 6"/>
          <p:cNvSpPr>
            <a:spLocks noEditPoints="1"/>
          </p:cNvSpPr>
          <p:nvPr/>
        </p:nvSpPr>
        <p:spPr bwMode="auto">
          <a:xfrm>
            <a:off x="2362200" y="2209800"/>
            <a:ext cx="2689225" cy="1236663"/>
          </a:xfrm>
          <a:custGeom>
            <a:avLst/>
            <a:gdLst>
              <a:gd name="T0" fmla="*/ 2147483647 w 1687"/>
              <a:gd name="T1" fmla="*/ 2147483647 h 775"/>
              <a:gd name="T2" fmla="*/ 2147483647 w 1687"/>
              <a:gd name="T3" fmla="*/ 2147483647 h 775"/>
              <a:gd name="T4" fmla="*/ 2147483647 w 1687"/>
              <a:gd name="T5" fmla="*/ 2147483647 h 775"/>
              <a:gd name="T6" fmla="*/ 2147483647 w 1687"/>
              <a:gd name="T7" fmla="*/ 2147483647 h 775"/>
              <a:gd name="T8" fmla="*/ 2147483647 w 1687"/>
              <a:gd name="T9" fmla="*/ 2147483647 h 775"/>
              <a:gd name="T10" fmla="*/ 2147483647 w 1687"/>
              <a:gd name="T11" fmla="*/ 2147483647 h 775"/>
              <a:gd name="T12" fmla="*/ 2147483647 w 1687"/>
              <a:gd name="T13" fmla="*/ 2147483647 h 775"/>
              <a:gd name="T14" fmla="*/ 2147483647 w 1687"/>
              <a:gd name="T15" fmla="*/ 2147483647 h 775"/>
              <a:gd name="T16" fmla="*/ 2147483647 w 1687"/>
              <a:gd name="T17" fmla="*/ 2147483647 h 775"/>
              <a:gd name="T18" fmla="*/ 2147483647 w 1687"/>
              <a:gd name="T19" fmla="*/ 2147483647 h 775"/>
              <a:gd name="T20" fmla="*/ 2147483647 w 1687"/>
              <a:gd name="T21" fmla="*/ 2147483647 h 775"/>
              <a:gd name="T22" fmla="*/ 0 w 1687"/>
              <a:gd name="T23" fmla="*/ 2147483647 h 775"/>
              <a:gd name="T24" fmla="*/ 2147483647 w 1687"/>
              <a:gd name="T25" fmla="*/ 2147483647 h 775"/>
              <a:gd name="T26" fmla="*/ 2147483647 w 1687"/>
              <a:gd name="T27" fmla="*/ 2147483647 h 775"/>
              <a:gd name="T28" fmla="*/ 2147483647 w 1687"/>
              <a:gd name="T29" fmla="*/ 2147483647 h 775"/>
              <a:gd name="T30" fmla="*/ 2147483647 w 1687"/>
              <a:gd name="T31" fmla="*/ 2147483647 h 775"/>
              <a:gd name="T32" fmla="*/ 2147483647 w 1687"/>
              <a:gd name="T33" fmla="*/ 2147483647 h 775"/>
              <a:gd name="T34" fmla="*/ 2147483647 w 1687"/>
              <a:gd name="T35" fmla="*/ 2147483647 h 775"/>
              <a:gd name="T36" fmla="*/ 2147483647 w 1687"/>
              <a:gd name="T37" fmla="*/ 2147483647 h 775"/>
              <a:gd name="T38" fmla="*/ 2147483647 w 1687"/>
              <a:gd name="T39" fmla="*/ 2147483647 h 775"/>
              <a:gd name="T40" fmla="*/ 2147483647 w 1687"/>
              <a:gd name="T41" fmla="*/ 2147483647 h 775"/>
              <a:gd name="T42" fmla="*/ 2147483647 w 1687"/>
              <a:gd name="T43" fmla="*/ 2147483647 h 775"/>
              <a:gd name="T44" fmla="*/ 2147483647 w 1687"/>
              <a:gd name="T45" fmla="*/ 2147483647 h 775"/>
              <a:gd name="T46" fmla="*/ 2147483647 w 1687"/>
              <a:gd name="T47" fmla="*/ 2147483647 h 775"/>
              <a:gd name="T48" fmla="*/ 2147483647 w 1687"/>
              <a:gd name="T49" fmla="*/ 2147483647 h 775"/>
              <a:gd name="T50" fmla="*/ 2147483647 w 1687"/>
              <a:gd name="T51" fmla="*/ 2147483647 h 775"/>
              <a:gd name="T52" fmla="*/ 2147483647 w 1687"/>
              <a:gd name="T53" fmla="*/ 2147483647 h 775"/>
              <a:gd name="T54" fmla="*/ 2147483647 w 1687"/>
              <a:gd name="T55" fmla="*/ 2147483647 h 775"/>
              <a:gd name="T56" fmla="*/ 2147483647 w 1687"/>
              <a:gd name="T57" fmla="*/ 2147483647 h 775"/>
              <a:gd name="T58" fmla="*/ 2147483647 w 1687"/>
              <a:gd name="T59" fmla="*/ 2147483647 h 775"/>
              <a:gd name="T60" fmla="*/ 2147483647 w 1687"/>
              <a:gd name="T61" fmla="*/ 2147483647 h 775"/>
              <a:gd name="T62" fmla="*/ 2147483647 w 1687"/>
              <a:gd name="T63" fmla="*/ 2147483647 h 775"/>
              <a:gd name="T64" fmla="*/ 2147483647 w 1687"/>
              <a:gd name="T65" fmla="*/ 2147483647 h 775"/>
              <a:gd name="T66" fmla="*/ 2147483647 w 1687"/>
              <a:gd name="T67" fmla="*/ 2147483647 h 775"/>
              <a:gd name="T68" fmla="*/ 2147483647 w 1687"/>
              <a:gd name="T69" fmla="*/ 2147483647 h 775"/>
              <a:gd name="T70" fmla="*/ 2147483647 w 1687"/>
              <a:gd name="T71" fmla="*/ 2147483647 h 775"/>
              <a:gd name="T72" fmla="*/ 2147483647 w 1687"/>
              <a:gd name="T73" fmla="*/ 2147483647 h 775"/>
              <a:gd name="T74" fmla="*/ 2147483647 w 1687"/>
              <a:gd name="T75" fmla="*/ 2147483647 h 775"/>
              <a:gd name="T76" fmla="*/ 2147483647 w 1687"/>
              <a:gd name="T77" fmla="*/ 2147483647 h 775"/>
              <a:gd name="T78" fmla="*/ 2147483647 w 1687"/>
              <a:gd name="T79" fmla="*/ 2147483647 h 775"/>
              <a:gd name="T80" fmla="*/ 2147483647 w 1687"/>
              <a:gd name="T81" fmla="*/ 2147483647 h 775"/>
              <a:gd name="T82" fmla="*/ 2147483647 w 1687"/>
              <a:gd name="T83" fmla="*/ 2147483647 h 775"/>
              <a:gd name="T84" fmla="*/ 2147483647 w 1687"/>
              <a:gd name="T85" fmla="*/ 2147483647 h 775"/>
              <a:gd name="T86" fmla="*/ 2147483647 w 1687"/>
              <a:gd name="T87" fmla="*/ 2147483647 h 775"/>
              <a:gd name="T88" fmla="*/ 2147483647 w 1687"/>
              <a:gd name="T89" fmla="*/ 2147483647 h 775"/>
              <a:gd name="T90" fmla="*/ 2147483647 w 1687"/>
              <a:gd name="T91" fmla="*/ 2147483647 h 775"/>
              <a:gd name="T92" fmla="*/ 2147483647 w 1687"/>
              <a:gd name="T93" fmla="*/ 2147483647 h 775"/>
              <a:gd name="T94" fmla="*/ 2147483647 w 1687"/>
              <a:gd name="T95" fmla="*/ 2147483647 h 775"/>
              <a:gd name="T96" fmla="*/ 2147483647 w 1687"/>
              <a:gd name="T97" fmla="*/ 2147483647 h 775"/>
              <a:gd name="T98" fmla="*/ 2147483647 w 1687"/>
              <a:gd name="T99" fmla="*/ 2147483647 h 775"/>
              <a:gd name="T100" fmla="*/ 2147483647 w 1687"/>
              <a:gd name="T101" fmla="*/ 2147483647 h 775"/>
              <a:gd name="T102" fmla="*/ 2147483647 w 1687"/>
              <a:gd name="T103" fmla="*/ 2147483647 h 775"/>
              <a:gd name="T104" fmla="*/ 2147483647 w 1687"/>
              <a:gd name="T105" fmla="*/ 2147483647 h 775"/>
              <a:gd name="T106" fmla="*/ 2147483647 w 1687"/>
              <a:gd name="T107" fmla="*/ 2147483647 h 775"/>
              <a:gd name="T108" fmla="*/ 2147483647 w 1687"/>
              <a:gd name="T109" fmla="*/ 2147483647 h 775"/>
              <a:gd name="T110" fmla="*/ 2147483647 w 1687"/>
              <a:gd name="T111" fmla="*/ 2147483647 h 775"/>
              <a:gd name="T112" fmla="*/ 2147483647 w 1687"/>
              <a:gd name="T113" fmla="*/ 2147483647 h 775"/>
              <a:gd name="T114" fmla="*/ 2147483647 w 1687"/>
              <a:gd name="T115" fmla="*/ 2147483647 h 775"/>
              <a:gd name="T116" fmla="*/ 2147483647 w 1687"/>
              <a:gd name="T117" fmla="*/ 2147483647 h 775"/>
              <a:gd name="T118" fmla="*/ 2147483647 w 1687"/>
              <a:gd name="T119" fmla="*/ 2147483647 h 775"/>
              <a:gd name="T120" fmla="*/ 2147483647 w 1687"/>
              <a:gd name="T121" fmla="*/ 2147483647 h 775"/>
              <a:gd name="T122" fmla="*/ 2147483647 w 1687"/>
              <a:gd name="T123" fmla="*/ 2147483647 h 7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687"/>
              <a:gd name="T187" fmla="*/ 0 h 775"/>
              <a:gd name="T188" fmla="*/ 1687 w 1687"/>
              <a:gd name="T189" fmla="*/ 775 h 77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687" h="775">
                <a:moveTo>
                  <a:pt x="1374" y="74"/>
                </a:moveTo>
                <a:lnTo>
                  <a:pt x="1308" y="141"/>
                </a:lnTo>
                <a:lnTo>
                  <a:pt x="1248" y="80"/>
                </a:lnTo>
                <a:lnTo>
                  <a:pt x="1177" y="152"/>
                </a:lnTo>
                <a:lnTo>
                  <a:pt x="1100" y="75"/>
                </a:lnTo>
                <a:lnTo>
                  <a:pt x="1169" y="8"/>
                </a:lnTo>
                <a:lnTo>
                  <a:pt x="1229" y="68"/>
                </a:lnTo>
                <a:lnTo>
                  <a:pt x="1298" y="0"/>
                </a:lnTo>
                <a:lnTo>
                  <a:pt x="1374" y="74"/>
                </a:lnTo>
                <a:close/>
                <a:moveTo>
                  <a:pt x="1687" y="612"/>
                </a:moveTo>
                <a:lnTo>
                  <a:pt x="1686" y="635"/>
                </a:lnTo>
                <a:lnTo>
                  <a:pt x="1683" y="657"/>
                </a:lnTo>
                <a:lnTo>
                  <a:pt x="1677" y="678"/>
                </a:lnTo>
                <a:lnTo>
                  <a:pt x="1669" y="698"/>
                </a:lnTo>
                <a:lnTo>
                  <a:pt x="1656" y="723"/>
                </a:lnTo>
                <a:lnTo>
                  <a:pt x="1649" y="731"/>
                </a:lnTo>
                <a:lnTo>
                  <a:pt x="1641" y="739"/>
                </a:lnTo>
                <a:lnTo>
                  <a:pt x="1633" y="745"/>
                </a:lnTo>
                <a:lnTo>
                  <a:pt x="1623" y="750"/>
                </a:lnTo>
                <a:lnTo>
                  <a:pt x="1603" y="753"/>
                </a:lnTo>
                <a:lnTo>
                  <a:pt x="1583" y="751"/>
                </a:lnTo>
                <a:lnTo>
                  <a:pt x="1561" y="743"/>
                </a:lnTo>
                <a:lnTo>
                  <a:pt x="1542" y="731"/>
                </a:lnTo>
                <a:lnTo>
                  <a:pt x="1523" y="715"/>
                </a:lnTo>
                <a:lnTo>
                  <a:pt x="1504" y="695"/>
                </a:lnTo>
                <a:lnTo>
                  <a:pt x="1488" y="672"/>
                </a:lnTo>
                <a:lnTo>
                  <a:pt x="1474" y="646"/>
                </a:lnTo>
                <a:lnTo>
                  <a:pt x="1462" y="619"/>
                </a:lnTo>
                <a:lnTo>
                  <a:pt x="1425" y="640"/>
                </a:lnTo>
                <a:lnTo>
                  <a:pt x="1387" y="660"/>
                </a:lnTo>
                <a:lnTo>
                  <a:pt x="1346" y="678"/>
                </a:lnTo>
                <a:lnTo>
                  <a:pt x="1305" y="694"/>
                </a:lnTo>
                <a:lnTo>
                  <a:pt x="1251" y="710"/>
                </a:lnTo>
                <a:lnTo>
                  <a:pt x="1198" y="722"/>
                </a:lnTo>
                <a:lnTo>
                  <a:pt x="1146" y="729"/>
                </a:lnTo>
                <a:lnTo>
                  <a:pt x="1095" y="731"/>
                </a:lnTo>
                <a:lnTo>
                  <a:pt x="1060" y="728"/>
                </a:lnTo>
                <a:lnTo>
                  <a:pt x="1025" y="719"/>
                </a:lnTo>
                <a:lnTo>
                  <a:pt x="1008" y="711"/>
                </a:lnTo>
                <a:lnTo>
                  <a:pt x="991" y="702"/>
                </a:lnTo>
                <a:lnTo>
                  <a:pt x="974" y="691"/>
                </a:lnTo>
                <a:lnTo>
                  <a:pt x="957" y="678"/>
                </a:lnTo>
                <a:lnTo>
                  <a:pt x="929" y="653"/>
                </a:lnTo>
                <a:lnTo>
                  <a:pt x="908" y="627"/>
                </a:lnTo>
                <a:lnTo>
                  <a:pt x="900" y="615"/>
                </a:lnTo>
                <a:lnTo>
                  <a:pt x="895" y="603"/>
                </a:lnTo>
                <a:lnTo>
                  <a:pt x="889" y="577"/>
                </a:lnTo>
                <a:lnTo>
                  <a:pt x="780" y="628"/>
                </a:lnTo>
                <a:lnTo>
                  <a:pt x="659" y="683"/>
                </a:lnTo>
                <a:lnTo>
                  <a:pt x="603" y="706"/>
                </a:lnTo>
                <a:lnTo>
                  <a:pt x="552" y="724"/>
                </a:lnTo>
                <a:lnTo>
                  <a:pt x="481" y="746"/>
                </a:lnTo>
                <a:lnTo>
                  <a:pt x="415" y="762"/>
                </a:lnTo>
                <a:lnTo>
                  <a:pt x="355" y="772"/>
                </a:lnTo>
                <a:lnTo>
                  <a:pt x="302" y="775"/>
                </a:lnTo>
                <a:lnTo>
                  <a:pt x="268" y="774"/>
                </a:lnTo>
                <a:lnTo>
                  <a:pt x="236" y="772"/>
                </a:lnTo>
                <a:lnTo>
                  <a:pt x="206" y="769"/>
                </a:lnTo>
                <a:lnTo>
                  <a:pt x="178" y="764"/>
                </a:lnTo>
                <a:lnTo>
                  <a:pt x="153" y="758"/>
                </a:lnTo>
                <a:lnTo>
                  <a:pt x="129" y="751"/>
                </a:lnTo>
                <a:lnTo>
                  <a:pt x="107" y="741"/>
                </a:lnTo>
                <a:lnTo>
                  <a:pt x="88" y="731"/>
                </a:lnTo>
                <a:lnTo>
                  <a:pt x="68" y="717"/>
                </a:lnTo>
                <a:lnTo>
                  <a:pt x="50" y="701"/>
                </a:lnTo>
                <a:lnTo>
                  <a:pt x="35" y="681"/>
                </a:lnTo>
                <a:lnTo>
                  <a:pt x="22" y="661"/>
                </a:lnTo>
                <a:lnTo>
                  <a:pt x="12" y="639"/>
                </a:lnTo>
                <a:lnTo>
                  <a:pt x="8" y="626"/>
                </a:lnTo>
                <a:lnTo>
                  <a:pt x="5" y="613"/>
                </a:lnTo>
                <a:lnTo>
                  <a:pt x="1" y="587"/>
                </a:lnTo>
                <a:lnTo>
                  <a:pt x="0" y="558"/>
                </a:lnTo>
                <a:lnTo>
                  <a:pt x="2" y="523"/>
                </a:lnTo>
                <a:lnTo>
                  <a:pt x="6" y="491"/>
                </a:lnTo>
                <a:lnTo>
                  <a:pt x="13" y="459"/>
                </a:lnTo>
                <a:lnTo>
                  <a:pt x="23" y="428"/>
                </a:lnTo>
                <a:lnTo>
                  <a:pt x="34" y="407"/>
                </a:lnTo>
                <a:lnTo>
                  <a:pt x="48" y="381"/>
                </a:lnTo>
                <a:lnTo>
                  <a:pt x="66" y="379"/>
                </a:lnTo>
                <a:lnTo>
                  <a:pt x="52" y="411"/>
                </a:lnTo>
                <a:lnTo>
                  <a:pt x="45" y="432"/>
                </a:lnTo>
                <a:lnTo>
                  <a:pt x="41" y="455"/>
                </a:lnTo>
                <a:lnTo>
                  <a:pt x="38" y="478"/>
                </a:lnTo>
                <a:lnTo>
                  <a:pt x="37" y="502"/>
                </a:lnTo>
                <a:lnTo>
                  <a:pt x="38" y="522"/>
                </a:lnTo>
                <a:lnTo>
                  <a:pt x="42" y="540"/>
                </a:lnTo>
                <a:lnTo>
                  <a:pt x="47" y="557"/>
                </a:lnTo>
                <a:lnTo>
                  <a:pt x="55" y="573"/>
                </a:lnTo>
                <a:lnTo>
                  <a:pt x="66" y="588"/>
                </a:lnTo>
                <a:lnTo>
                  <a:pt x="78" y="603"/>
                </a:lnTo>
                <a:lnTo>
                  <a:pt x="93" y="616"/>
                </a:lnTo>
                <a:lnTo>
                  <a:pt x="110" y="629"/>
                </a:lnTo>
                <a:lnTo>
                  <a:pt x="128" y="641"/>
                </a:lnTo>
                <a:lnTo>
                  <a:pt x="149" y="650"/>
                </a:lnTo>
                <a:lnTo>
                  <a:pt x="171" y="659"/>
                </a:lnTo>
                <a:lnTo>
                  <a:pt x="183" y="662"/>
                </a:lnTo>
                <a:lnTo>
                  <a:pt x="194" y="665"/>
                </a:lnTo>
                <a:lnTo>
                  <a:pt x="220" y="671"/>
                </a:lnTo>
                <a:lnTo>
                  <a:pt x="245" y="675"/>
                </a:lnTo>
                <a:lnTo>
                  <a:pt x="274" y="677"/>
                </a:lnTo>
                <a:lnTo>
                  <a:pt x="304" y="678"/>
                </a:lnTo>
                <a:lnTo>
                  <a:pt x="352" y="676"/>
                </a:lnTo>
                <a:lnTo>
                  <a:pt x="379" y="673"/>
                </a:lnTo>
                <a:lnTo>
                  <a:pt x="405" y="669"/>
                </a:lnTo>
                <a:lnTo>
                  <a:pt x="462" y="657"/>
                </a:lnTo>
                <a:lnTo>
                  <a:pt x="522" y="641"/>
                </a:lnTo>
                <a:lnTo>
                  <a:pt x="571" y="625"/>
                </a:lnTo>
                <a:lnTo>
                  <a:pt x="623" y="606"/>
                </a:lnTo>
                <a:lnTo>
                  <a:pt x="738" y="559"/>
                </a:lnTo>
                <a:lnTo>
                  <a:pt x="923" y="476"/>
                </a:lnTo>
                <a:lnTo>
                  <a:pt x="927" y="494"/>
                </a:lnTo>
                <a:lnTo>
                  <a:pt x="932" y="512"/>
                </a:lnTo>
                <a:lnTo>
                  <a:pt x="940" y="529"/>
                </a:lnTo>
                <a:lnTo>
                  <a:pt x="949" y="545"/>
                </a:lnTo>
                <a:lnTo>
                  <a:pt x="961" y="561"/>
                </a:lnTo>
                <a:lnTo>
                  <a:pt x="975" y="575"/>
                </a:lnTo>
                <a:lnTo>
                  <a:pt x="990" y="588"/>
                </a:lnTo>
                <a:lnTo>
                  <a:pt x="1007" y="600"/>
                </a:lnTo>
                <a:lnTo>
                  <a:pt x="1035" y="617"/>
                </a:lnTo>
                <a:lnTo>
                  <a:pt x="1049" y="624"/>
                </a:lnTo>
                <a:lnTo>
                  <a:pt x="1064" y="629"/>
                </a:lnTo>
                <a:lnTo>
                  <a:pt x="1092" y="637"/>
                </a:lnTo>
                <a:lnTo>
                  <a:pt x="1106" y="639"/>
                </a:lnTo>
                <a:lnTo>
                  <a:pt x="1120" y="639"/>
                </a:lnTo>
                <a:lnTo>
                  <a:pt x="1164" y="638"/>
                </a:lnTo>
                <a:lnTo>
                  <a:pt x="1210" y="631"/>
                </a:lnTo>
                <a:lnTo>
                  <a:pt x="1256" y="622"/>
                </a:lnTo>
                <a:lnTo>
                  <a:pt x="1304" y="608"/>
                </a:lnTo>
                <a:lnTo>
                  <a:pt x="1343" y="593"/>
                </a:lnTo>
                <a:lnTo>
                  <a:pt x="1379" y="578"/>
                </a:lnTo>
                <a:lnTo>
                  <a:pt x="1411" y="561"/>
                </a:lnTo>
                <a:lnTo>
                  <a:pt x="1439" y="543"/>
                </a:lnTo>
                <a:lnTo>
                  <a:pt x="1429" y="509"/>
                </a:lnTo>
                <a:lnTo>
                  <a:pt x="1415" y="445"/>
                </a:lnTo>
                <a:lnTo>
                  <a:pt x="1409" y="413"/>
                </a:lnTo>
                <a:lnTo>
                  <a:pt x="1406" y="365"/>
                </a:lnTo>
                <a:lnTo>
                  <a:pt x="1403" y="317"/>
                </a:lnTo>
                <a:lnTo>
                  <a:pt x="1385" y="251"/>
                </a:lnTo>
                <a:lnTo>
                  <a:pt x="1411" y="149"/>
                </a:lnTo>
                <a:lnTo>
                  <a:pt x="1507" y="340"/>
                </a:lnTo>
                <a:lnTo>
                  <a:pt x="1507" y="365"/>
                </a:lnTo>
                <a:lnTo>
                  <a:pt x="1465" y="336"/>
                </a:lnTo>
                <a:lnTo>
                  <a:pt x="1461" y="341"/>
                </a:lnTo>
                <a:lnTo>
                  <a:pt x="1458" y="347"/>
                </a:lnTo>
                <a:lnTo>
                  <a:pt x="1461" y="381"/>
                </a:lnTo>
                <a:lnTo>
                  <a:pt x="1469" y="424"/>
                </a:lnTo>
                <a:lnTo>
                  <a:pt x="1475" y="451"/>
                </a:lnTo>
                <a:lnTo>
                  <a:pt x="1483" y="475"/>
                </a:lnTo>
                <a:lnTo>
                  <a:pt x="1491" y="495"/>
                </a:lnTo>
                <a:lnTo>
                  <a:pt x="1501" y="511"/>
                </a:lnTo>
                <a:lnTo>
                  <a:pt x="1525" y="498"/>
                </a:lnTo>
                <a:lnTo>
                  <a:pt x="1549" y="490"/>
                </a:lnTo>
                <a:lnTo>
                  <a:pt x="1571" y="483"/>
                </a:lnTo>
                <a:lnTo>
                  <a:pt x="1592" y="481"/>
                </a:lnTo>
                <a:lnTo>
                  <a:pt x="1616" y="484"/>
                </a:lnTo>
                <a:lnTo>
                  <a:pt x="1626" y="488"/>
                </a:lnTo>
                <a:lnTo>
                  <a:pt x="1636" y="494"/>
                </a:lnTo>
                <a:lnTo>
                  <a:pt x="1651" y="506"/>
                </a:lnTo>
                <a:lnTo>
                  <a:pt x="1663" y="518"/>
                </a:lnTo>
                <a:lnTo>
                  <a:pt x="1672" y="532"/>
                </a:lnTo>
                <a:lnTo>
                  <a:pt x="1680" y="548"/>
                </a:lnTo>
                <a:lnTo>
                  <a:pt x="1685" y="576"/>
                </a:lnTo>
                <a:lnTo>
                  <a:pt x="1687" y="612"/>
                </a:lnTo>
                <a:close/>
                <a:moveTo>
                  <a:pt x="553" y="364"/>
                </a:moveTo>
                <a:lnTo>
                  <a:pt x="487" y="431"/>
                </a:lnTo>
                <a:lnTo>
                  <a:pt x="428" y="370"/>
                </a:lnTo>
                <a:lnTo>
                  <a:pt x="356" y="441"/>
                </a:lnTo>
                <a:lnTo>
                  <a:pt x="280" y="365"/>
                </a:lnTo>
                <a:lnTo>
                  <a:pt x="347" y="297"/>
                </a:lnTo>
                <a:lnTo>
                  <a:pt x="409" y="359"/>
                </a:lnTo>
                <a:lnTo>
                  <a:pt x="479" y="289"/>
                </a:lnTo>
                <a:lnTo>
                  <a:pt x="553" y="364"/>
                </a:lnTo>
                <a:close/>
                <a:moveTo>
                  <a:pt x="1636" y="637"/>
                </a:moveTo>
                <a:lnTo>
                  <a:pt x="1622" y="613"/>
                </a:lnTo>
                <a:lnTo>
                  <a:pt x="1605" y="593"/>
                </a:lnTo>
                <a:lnTo>
                  <a:pt x="1597" y="587"/>
                </a:lnTo>
                <a:lnTo>
                  <a:pt x="1589" y="583"/>
                </a:lnTo>
                <a:lnTo>
                  <a:pt x="1577" y="582"/>
                </a:lnTo>
                <a:lnTo>
                  <a:pt x="1561" y="584"/>
                </a:lnTo>
                <a:lnTo>
                  <a:pt x="1543" y="591"/>
                </a:lnTo>
                <a:lnTo>
                  <a:pt x="1536" y="595"/>
                </a:lnTo>
                <a:lnTo>
                  <a:pt x="1556" y="624"/>
                </a:lnTo>
                <a:lnTo>
                  <a:pt x="1568" y="636"/>
                </a:lnTo>
                <a:lnTo>
                  <a:pt x="1580" y="644"/>
                </a:lnTo>
                <a:lnTo>
                  <a:pt x="1590" y="649"/>
                </a:lnTo>
                <a:lnTo>
                  <a:pt x="1601" y="652"/>
                </a:lnTo>
                <a:lnTo>
                  <a:pt x="1611" y="649"/>
                </a:lnTo>
                <a:lnTo>
                  <a:pt x="1625" y="644"/>
                </a:lnTo>
                <a:lnTo>
                  <a:pt x="1636" y="637"/>
                </a:lnTo>
                <a:close/>
                <a:moveTo>
                  <a:pt x="1288" y="458"/>
                </a:moveTo>
                <a:lnTo>
                  <a:pt x="1287" y="475"/>
                </a:lnTo>
                <a:lnTo>
                  <a:pt x="1285" y="489"/>
                </a:lnTo>
                <a:lnTo>
                  <a:pt x="1280" y="500"/>
                </a:lnTo>
                <a:lnTo>
                  <a:pt x="1275" y="509"/>
                </a:lnTo>
                <a:lnTo>
                  <a:pt x="1268" y="516"/>
                </a:lnTo>
                <a:lnTo>
                  <a:pt x="1259" y="522"/>
                </a:lnTo>
                <a:lnTo>
                  <a:pt x="1248" y="525"/>
                </a:lnTo>
                <a:lnTo>
                  <a:pt x="1237" y="526"/>
                </a:lnTo>
                <a:lnTo>
                  <a:pt x="1222" y="523"/>
                </a:lnTo>
                <a:lnTo>
                  <a:pt x="1214" y="518"/>
                </a:lnTo>
                <a:lnTo>
                  <a:pt x="1208" y="513"/>
                </a:lnTo>
                <a:lnTo>
                  <a:pt x="1198" y="499"/>
                </a:lnTo>
                <a:lnTo>
                  <a:pt x="1191" y="483"/>
                </a:lnTo>
                <a:lnTo>
                  <a:pt x="1183" y="505"/>
                </a:lnTo>
                <a:lnTo>
                  <a:pt x="1179" y="513"/>
                </a:lnTo>
                <a:lnTo>
                  <a:pt x="1173" y="523"/>
                </a:lnTo>
                <a:lnTo>
                  <a:pt x="1165" y="529"/>
                </a:lnTo>
                <a:lnTo>
                  <a:pt x="1158" y="534"/>
                </a:lnTo>
                <a:lnTo>
                  <a:pt x="1150" y="538"/>
                </a:lnTo>
                <a:lnTo>
                  <a:pt x="1142" y="539"/>
                </a:lnTo>
                <a:lnTo>
                  <a:pt x="1134" y="538"/>
                </a:lnTo>
                <a:lnTo>
                  <a:pt x="1123" y="534"/>
                </a:lnTo>
                <a:lnTo>
                  <a:pt x="1114" y="529"/>
                </a:lnTo>
                <a:lnTo>
                  <a:pt x="1107" y="522"/>
                </a:lnTo>
                <a:lnTo>
                  <a:pt x="1101" y="513"/>
                </a:lnTo>
                <a:lnTo>
                  <a:pt x="1097" y="504"/>
                </a:lnTo>
                <a:lnTo>
                  <a:pt x="1094" y="492"/>
                </a:lnTo>
                <a:lnTo>
                  <a:pt x="1092" y="466"/>
                </a:lnTo>
                <a:lnTo>
                  <a:pt x="1095" y="430"/>
                </a:lnTo>
                <a:lnTo>
                  <a:pt x="1098" y="407"/>
                </a:lnTo>
                <a:lnTo>
                  <a:pt x="1070" y="439"/>
                </a:lnTo>
                <a:lnTo>
                  <a:pt x="1070" y="427"/>
                </a:lnTo>
                <a:lnTo>
                  <a:pt x="1079" y="408"/>
                </a:lnTo>
                <a:lnTo>
                  <a:pt x="1094" y="387"/>
                </a:lnTo>
                <a:lnTo>
                  <a:pt x="1113" y="373"/>
                </a:lnTo>
                <a:lnTo>
                  <a:pt x="1112" y="399"/>
                </a:lnTo>
                <a:lnTo>
                  <a:pt x="1112" y="424"/>
                </a:lnTo>
                <a:lnTo>
                  <a:pt x="1113" y="455"/>
                </a:lnTo>
                <a:lnTo>
                  <a:pt x="1117" y="476"/>
                </a:lnTo>
                <a:lnTo>
                  <a:pt x="1122" y="483"/>
                </a:lnTo>
                <a:lnTo>
                  <a:pt x="1127" y="490"/>
                </a:lnTo>
                <a:lnTo>
                  <a:pt x="1133" y="493"/>
                </a:lnTo>
                <a:lnTo>
                  <a:pt x="1142" y="494"/>
                </a:lnTo>
                <a:lnTo>
                  <a:pt x="1157" y="490"/>
                </a:lnTo>
                <a:lnTo>
                  <a:pt x="1164" y="485"/>
                </a:lnTo>
                <a:lnTo>
                  <a:pt x="1172" y="480"/>
                </a:lnTo>
                <a:lnTo>
                  <a:pt x="1181" y="467"/>
                </a:lnTo>
                <a:lnTo>
                  <a:pt x="1186" y="455"/>
                </a:lnTo>
                <a:lnTo>
                  <a:pt x="1182" y="433"/>
                </a:lnTo>
                <a:lnTo>
                  <a:pt x="1175" y="403"/>
                </a:lnTo>
                <a:lnTo>
                  <a:pt x="1171" y="387"/>
                </a:lnTo>
                <a:lnTo>
                  <a:pt x="1191" y="359"/>
                </a:lnTo>
                <a:lnTo>
                  <a:pt x="1196" y="376"/>
                </a:lnTo>
                <a:lnTo>
                  <a:pt x="1203" y="399"/>
                </a:lnTo>
                <a:lnTo>
                  <a:pt x="1206" y="425"/>
                </a:lnTo>
                <a:lnTo>
                  <a:pt x="1210" y="448"/>
                </a:lnTo>
                <a:lnTo>
                  <a:pt x="1214" y="464"/>
                </a:lnTo>
                <a:lnTo>
                  <a:pt x="1221" y="473"/>
                </a:lnTo>
                <a:lnTo>
                  <a:pt x="1227" y="480"/>
                </a:lnTo>
                <a:lnTo>
                  <a:pt x="1236" y="483"/>
                </a:lnTo>
                <a:lnTo>
                  <a:pt x="1246" y="484"/>
                </a:lnTo>
                <a:lnTo>
                  <a:pt x="1255" y="483"/>
                </a:lnTo>
                <a:lnTo>
                  <a:pt x="1261" y="479"/>
                </a:lnTo>
                <a:lnTo>
                  <a:pt x="1265" y="473"/>
                </a:lnTo>
                <a:lnTo>
                  <a:pt x="1268" y="464"/>
                </a:lnTo>
                <a:lnTo>
                  <a:pt x="1263" y="444"/>
                </a:lnTo>
                <a:lnTo>
                  <a:pt x="1260" y="431"/>
                </a:lnTo>
                <a:lnTo>
                  <a:pt x="1254" y="415"/>
                </a:lnTo>
                <a:lnTo>
                  <a:pt x="1239" y="384"/>
                </a:lnTo>
                <a:lnTo>
                  <a:pt x="1261" y="353"/>
                </a:lnTo>
                <a:lnTo>
                  <a:pt x="1279" y="401"/>
                </a:lnTo>
                <a:lnTo>
                  <a:pt x="1286" y="429"/>
                </a:lnTo>
                <a:lnTo>
                  <a:pt x="1288" y="458"/>
                </a:lnTo>
                <a:close/>
                <a:moveTo>
                  <a:pt x="846" y="364"/>
                </a:moveTo>
                <a:lnTo>
                  <a:pt x="1275" y="242"/>
                </a:lnTo>
                <a:lnTo>
                  <a:pt x="1222" y="284"/>
                </a:lnTo>
                <a:lnTo>
                  <a:pt x="792" y="406"/>
                </a:lnTo>
                <a:lnTo>
                  <a:pt x="846" y="364"/>
                </a:lnTo>
                <a:close/>
                <a:moveTo>
                  <a:pt x="892" y="106"/>
                </a:moveTo>
                <a:lnTo>
                  <a:pt x="881" y="110"/>
                </a:lnTo>
                <a:lnTo>
                  <a:pt x="875" y="101"/>
                </a:lnTo>
                <a:lnTo>
                  <a:pt x="869" y="95"/>
                </a:lnTo>
                <a:lnTo>
                  <a:pt x="863" y="92"/>
                </a:lnTo>
                <a:lnTo>
                  <a:pt x="859" y="95"/>
                </a:lnTo>
                <a:lnTo>
                  <a:pt x="853" y="100"/>
                </a:lnTo>
                <a:lnTo>
                  <a:pt x="844" y="125"/>
                </a:lnTo>
                <a:lnTo>
                  <a:pt x="834" y="162"/>
                </a:lnTo>
                <a:lnTo>
                  <a:pt x="825" y="205"/>
                </a:lnTo>
                <a:lnTo>
                  <a:pt x="813" y="205"/>
                </a:lnTo>
                <a:lnTo>
                  <a:pt x="805" y="178"/>
                </a:lnTo>
                <a:lnTo>
                  <a:pt x="797" y="156"/>
                </a:lnTo>
                <a:lnTo>
                  <a:pt x="787" y="144"/>
                </a:lnTo>
                <a:lnTo>
                  <a:pt x="780" y="140"/>
                </a:lnTo>
                <a:lnTo>
                  <a:pt x="762" y="140"/>
                </a:lnTo>
                <a:lnTo>
                  <a:pt x="754" y="138"/>
                </a:lnTo>
                <a:lnTo>
                  <a:pt x="748" y="134"/>
                </a:lnTo>
                <a:lnTo>
                  <a:pt x="743" y="128"/>
                </a:lnTo>
                <a:lnTo>
                  <a:pt x="738" y="121"/>
                </a:lnTo>
                <a:lnTo>
                  <a:pt x="736" y="115"/>
                </a:lnTo>
                <a:lnTo>
                  <a:pt x="736" y="106"/>
                </a:lnTo>
                <a:lnTo>
                  <a:pt x="737" y="96"/>
                </a:lnTo>
                <a:lnTo>
                  <a:pt x="741" y="88"/>
                </a:lnTo>
                <a:lnTo>
                  <a:pt x="747" y="84"/>
                </a:lnTo>
                <a:lnTo>
                  <a:pt x="755" y="83"/>
                </a:lnTo>
                <a:lnTo>
                  <a:pt x="769" y="85"/>
                </a:lnTo>
                <a:lnTo>
                  <a:pt x="781" y="94"/>
                </a:lnTo>
                <a:lnTo>
                  <a:pt x="793" y="106"/>
                </a:lnTo>
                <a:lnTo>
                  <a:pt x="802" y="125"/>
                </a:lnTo>
                <a:lnTo>
                  <a:pt x="820" y="165"/>
                </a:lnTo>
                <a:lnTo>
                  <a:pt x="828" y="129"/>
                </a:lnTo>
                <a:lnTo>
                  <a:pt x="834" y="103"/>
                </a:lnTo>
                <a:lnTo>
                  <a:pt x="842" y="83"/>
                </a:lnTo>
                <a:lnTo>
                  <a:pt x="846" y="74"/>
                </a:lnTo>
                <a:lnTo>
                  <a:pt x="850" y="68"/>
                </a:lnTo>
                <a:lnTo>
                  <a:pt x="854" y="63"/>
                </a:lnTo>
                <a:lnTo>
                  <a:pt x="859" y="59"/>
                </a:lnTo>
                <a:lnTo>
                  <a:pt x="867" y="56"/>
                </a:lnTo>
                <a:lnTo>
                  <a:pt x="874" y="57"/>
                </a:lnTo>
                <a:lnTo>
                  <a:pt x="880" y="61"/>
                </a:lnTo>
                <a:lnTo>
                  <a:pt x="893" y="75"/>
                </a:lnTo>
                <a:lnTo>
                  <a:pt x="892" y="106"/>
                </a:lnTo>
                <a:close/>
                <a:moveTo>
                  <a:pt x="500" y="84"/>
                </a:moveTo>
                <a:lnTo>
                  <a:pt x="500" y="92"/>
                </a:lnTo>
                <a:lnTo>
                  <a:pt x="497" y="101"/>
                </a:lnTo>
                <a:lnTo>
                  <a:pt x="487" y="117"/>
                </a:lnTo>
                <a:lnTo>
                  <a:pt x="481" y="123"/>
                </a:lnTo>
                <a:lnTo>
                  <a:pt x="472" y="131"/>
                </a:lnTo>
                <a:lnTo>
                  <a:pt x="450" y="143"/>
                </a:lnTo>
                <a:lnTo>
                  <a:pt x="389" y="167"/>
                </a:lnTo>
                <a:lnTo>
                  <a:pt x="356" y="167"/>
                </a:lnTo>
                <a:lnTo>
                  <a:pt x="398" y="148"/>
                </a:lnTo>
                <a:lnTo>
                  <a:pt x="420" y="136"/>
                </a:lnTo>
                <a:lnTo>
                  <a:pt x="440" y="123"/>
                </a:lnTo>
                <a:lnTo>
                  <a:pt x="471" y="98"/>
                </a:lnTo>
                <a:lnTo>
                  <a:pt x="395" y="98"/>
                </a:lnTo>
                <a:lnTo>
                  <a:pt x="387" y="99"/>
                </a:lnTo>
                <a:lnTo>
                  <a:pt x="370" y="112"/>
                </a:lnTo>
                <a:lnTo>
                  <a:pt x="370" y="91"/>
                </a:lnTo>
                <a:lnTo>
                  <a:pt x="383" y="72"/>
                </a:lnTo>
                <a:lnTo>
                  <a:pt x="393" y="64"/>
                </a:lnTo>
                <a:lnTo>
                  <a:pt x="404" y="62"/>
                </a:lnTo>
                <a:lnTo>
                  <a:pt x="500" y="62"/>
                </a:lnTo>
                <a:lnTo>
                  <a:pt x="502" y="69"/>
                </a:lnTo>
                <a:lnTo>
                  <a:pt x="500" y="84"/>
                </a:lnTo>
                <a:close/>
                <a:moveTo>
                  <a:pt x="117" y="259"/>
                </a:moveTo>
                <a:lnTo>
                  <a:pt x="113" y="276"/>
                </a:lnTo>
                <a:lnTo>
                  <a:pt x="105" y="294"/>
                </a:lnTo>
                <a:lnTo>
                  <a:pt x="96" y="303"/>
                </a:lnTo>
                <a:lnTo>
                  <a:pt x="88" y="310"/>
                </a:lnTo>
                <a:lnTo>
                  <a:pt x="78" y="314"/>
                </a:lnTo>
                <a:lnTo>
                  <a:pt x="68" y="315"/>
                </a:lnTo>
                <a:lnTo>
                  <a:pt x="58" y="314"/>
                </a:lnTo>
                <a:lnTo>
                  <a:pt x="48" y="310"/>
                </a:lnTo>
                <a:lnTo>
                  <a:pt x="41" y="303"/>
                </a:lnTo>
                <a:lnTo>
                  <a:pt x="35" y="294"/>
                </a:lnTo>
                <a:lnTo>
                  <a:pt x="29" y="282"/>
                </a:lnTo>
                <a:lnTo>
                  <a:pt x="25" y="270"/>
                </a:lnTo>
                <a:lnTo>
                  <a:pt x="23" y="259"/>
                </a:lnTo>
                <a:lnTo>
                  <a:pt x="22" y="246"/>
                </a:lnTo>
                <a:lnTo>
                  <a:pt x="23" y="227"/>
                </a:lnTo>
                <a:lnTo>
                  <a:pt x="26" y="205"/>
                </a:lnTo>
                <a:lnTo>
                  <a:pt x="33" y="182"/>
                </a:lnTo>
                <a:lnTo>
                  <a:pt x="40" y="156"/>
                </a:lnTo>
                <a:lnTo>
                  <a:pt x="50" y="131"/>
                </a:lnTo>
                <a:lnTo>
                  <a:pt x="60" y="107"/>
                </a:lnTo>
                <a:lnTo>
                  <a:pt x="71" y="86"/>
                </a:lnTo>
                <a:lnTo>
                  <a:pt x="84" y="67"/>
                </a:lnTo>
                <a:lnTo>
                  <a:pt x="83" y="80"/>
                </a:lnTo>
                <a:lnTo>
                  <a:pt x="79" y="97"/>
                </a:lnTo>
                <a:lnTo>
                  <a:pt x="74" y="117"/>
                </a:lnTo>
                <a:lnTo>
                  <a:pt x="68" y="140"/>
                </a:lnTo>
                <a:lnTo>
                  <a:pt x="55" y="184"/>
                </a:lnTo>
                <a:lnTo>
                  <a:pt x="52" y="202"/>
                </a:lnTo>
                <a:lnTo>
                  <a:pt x="51" y="217"/>
                </a:lnTo>
                <a:lnTo>
                  <a:pt x="53" y="231"/>
                </a:lnTo>
                <a:lnTo>
                  <a:pt x="57" y="245"/>
                </a:lnTo>
                <a:lnTo>
                  <a:pt x="64" y="256"/>
                </a:lnTo>
                <a:lnTo>
                  <a:pt x="70" y="260"/>
                </a:lnTo>
                <a:lnTo>
                  <a:pt x="75" y="261"/>
                </a:lnTo>
                <a:lnTo>
                  <a:pt x="84" y="258"/>
                </a:lnTo>
                <a:lnTo>
                  <a:pt x="91" y="249"/>
                </a:lnTo>
                <a:lnTo>
                  <a:pt x="100" y="234"/>
                </a:lnTo>
                <a:lnTo>
                  <a:pt x="109" y="212"/>
                </a:lnTo>
                <a:lnTo>
                  <a:pt x="112" y="217"/>
                </a:lnTo>
                <a:lnTo>
                  <a:pt x="116" y="225"/>
                </a:lnTo>
                <a:lnTo>
                  <a:pt x="117" y="242"/>
                </a:lnTo>
                <a:lnTo>
                  <a:pt x="117" y="2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 bwMode="auto">
          <a:xfrm>
            <a:off x="4876800" y="6356350"/>
            <a:ext cx="482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1D16D93-8795-4AD6-9A1F-54CC01E741BE}" type="slidenum">
              <a:rPr lang="ar-SA" smtClean="0">
                <a:cs typeface="Arial" pitchFamily="34" charset="0"/>
              </a:rPr>
              <a:pPr/>
              <a:t>2</a:t>
            </a:fld>
            <a:endParaRPr lang="en-US" dirty="0" smtClean="0">
              <a:cs typeface="Arial" pitchFamily="34" charset="0"/>
            </a:endParaRPr>
          </a:p>
        </p:txBody>
      </p:sp>
      <p:sp>
        <p:nvSpPr>
          <p:cNvPr id="6146" name="Title 4"/>
          <p:cNvSpPr>
            <a:spLocks noGrp="1"/>
          </p:cNvSpPr>
          <p:nvPr>
            <p:ph type="ctrTitle"/>
          </p:nvPr>
        </p:nvSpPr>
        <p:spPr>
          <a:xfrm>
            <a:off x="2072680" y="2060848"/>
            <a:ext cx="5655568" cy="1470025"/>
          </a:xfrm>
        </p:spPr>
        <p:txBody>
          <a:bodyPr/>
          <a:lstStyle/>
          <a:p>
            <a:pPr rtl="1" eaLnBrk="1" hangingPunct="1"/>
            <a:r>
              <a:rPr lang="en-US" sz="4800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 </a:t>
            </a:r>
            <a:r>
              <a:rPr lang="ar-SA" sz="4800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المحاضرة </a:t>
            </a:r>
            <a:r>
              <a:rPr lang="ar-SA" sz="4800" b="1" spc="-150" dirty="0" smtClean="0">
                <a:solidFill>
                  <a:srgbClr val="376092"/>
                </a:solidFill>
                <a:latin typeface="ae_AlMateen" pitchFamily="2" charset="-78"/>
                <a:cs typeface="ae_AlMateen" pitchFamily="2" charset="-78"/>
              </a:rPr>
              <a:t>التمهيدية</a:t>
            </a:r>
            <a:endParaRPr lang="en-US" sz="4800" b="1" spc="-150" dirty="0" smtClean="0">
              <a:solidFill>
                <a:srgbClr val="376092"/>
              </a:solidFill>
              <a:latin typeface="ae_AlMateen" pitchFamily="2" charset="-78"/>
              <a:cs typeface="ae_AlMatee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116632"/>
            <a:ext cx="9577064" cy="5474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73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548680"/>
            <a:ext cx="9505056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443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332657"/>
            <a:ext cx="950505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2280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32656"/>
            <a:ext cx="9289032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69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24594"/>
            <a:ext cx="9361039" cy="596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38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60648"/>
            <a:ext cx="900100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631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476673"/>
            <a:ext cx="95050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32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1799</TotalTime>
  <Words>22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5_Office Theme</vt:lpstr>
      <vt:lpstr>PowerPoint Presentation</vt:lpstr>
      <vt:lpstr> المحاضرة التمهيدية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nader darawsheh</dc:creator>
  <cp:lastModifiedBy>Mostafa Abdulmajud Bahouhe</cp:lastModifiedBy>
  <cp:revision>148</cp:revision>
  <dcterms:created xsi:type="dcterms:W3CDTF">2009-10-14T19:14:34Z</dcterms:created>
  <dcterms:modified xsi:type="dcterms:W3CDTF">2012-09-17T08:20:08Z</dcterms:modified>
</cp:coreProperties>
</file>