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355" r:id="rId4"/>
    <p:sldId id="381" r:id="rId5"/>
    <p:sldId id="370" r:id="rId6"/>
    <p:sldId id="379" r:id="rId7"/>
    <p:sldId id="371" r:id="rId8"/>
    <p:sldId id="372" r:id="rId9"/>
    <p:sldId id="385" r:id="rId10"/>
    <p:sldId id="373" r:id="rId11"/>
    <p:sldId id="382" r:id="rId12"/>
    <p:sldId id="374" r:id="rId13"/>
    <p:sldId id="375" r:id="rId14"/>
    <p:sldId id="376" r:id="rId15"/>
    <p:sldId id="377" r:id="rId16"/>
    <p:sldId id="378" r:id="rId17"/>
    <p:sldId id="383" r:id="rId18"/>
    <p:sldId id="384" r:id="rId19"/>
    <p:sldId id="369" r:id="rId20"/>
  </p:sldIdLst>
  <p:sldSz cx="9906000" cy="6858000" type="A4"/>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3300"/>
    <a:srgbClr val="AD9968"/>
    <a:srgbClr val="3B84AF"/>
    <a:srgbClr val="009900"/>
    <a:srgbClr val="000000"/>
    <a:srgbClr val="FF006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664" autoAdjust="0"/>
  </p:normalViewPr>
  <p:slideViewPr>
    <p:cSldViewPr>
      <p:cViewPr>
        <p:scale>
          <a:sx n="70" d="100"/>
          <a:sy n="70" d="100"/>
        </p:scale>
        <p:origin x="-1218" y="-78"/>
      </p:cViewPr>
      <p:guideLst>
        <p:guide orient="horz" pos="2160"/>
        <p:guide pos="3120"/>
      </p:guideLst>
    </p:cSldViewPr>
  </p:slideViewPr>
  <p:notesTextViewPr>
    <p:cViewPr>
      <p:scale>
        <a:sx n="100" d="100"/>
        <a:sy n="100" d="100"/>
      </p:scale>
      <p:origin x="0" y="0"/>
    </p:cViewPr>
  </p:notesTextViewPr>
  <p:notesViewPr>
    <p:cSldViewPr>
      <p:cViewPr varScale="1">
        <p:scale>
          <a:sx n="55" d="100"/>
          <a:sy n="55" d="100"/>
        </p:scale>
        <p:origin x="-285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1AD402-244D-4D7F-ACA7-31B117AEB9F6}" type="doc">
      <dgm:prSet loTypeId="urn:microsoft.com/office/officeart/2005/8/layout/orgChart1" loCatId="hierarchy" qsTypeId="urn:microsoft.com/office/officeart/2005/8/quickstyle/simple1" qsCatId="simple" csTypeId="urn:microsoft.com/office/officeart/2005/8/colors/accent1_2" csCatId="accent1" phldr="1"/>
      <dgm:spPr/>
    </dgm:pt>
    <dgm:pt modelId="{79BE6A06-793D-4258-8880-4FB34BCF926F}">
      <dgm:prSet custT="1"/>
      <dgm:spPr>
        <a:solidFill>
          <a:srgbClr val="FFFFCC"/>
        </a:solidFill>
      </dgm:spPr>
      <dgm: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عقد لشركة  </a:t>
          </a: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dgm:t>
    </dgm:pt>
    <dgm:pt modelId="{09252377-DB6A-495F-B936-37C4CAA1A6E6}" type="parTrans" cxnId="{86E1293F-05FC-405F-9769-FD7792636052}">
      <dgm:prSet/>
      <dgm:spPr/>
      <dgm:t>
        <a:bodyPr/>
        <a:lstStyle/>
        <a:p>
          <a:endParaRPr lang="en-US" sz="5400"/>
        </a:p>
      </dgm:t>
    </dgm:pt>
    <dgm:pt modelId="{59CD07FE-F7C8-44B7-B4DC-FCCACB990880}" type="sibTrans" cxnId="{86E1293F-05FC-405F-9769-FD7792636052}">
      <dgm:prSet/>
      <dgm:spPr/>
      <dgm:t>
        <a:bodyPr/>
        <a:lstStyle/>
        <a:p>
          <a:endParaRPr lang="en-US" sz="5400"/>
        </a:p>
      </dgm:t>
    </dgm:pt>
    <dgm:pt modelId="{D4D17568-A517-4D6E-A006-849611F2C589}">
      <dgm:prSet custT="1"/>
      <dgm:spPr>
        <a:solidFill>
          <a:srgbClr val="FFFFCC"/>
        </a:solidFill>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بطلان الشركة </a:t>
          </a: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dgm:t>
    </dgm:pt>
    <dgm:pt modelId="{A97F418E-A2C4-4446-A775-7EF4A4E9F7AB}" type="parTrans" cxnId="{E4B0108E-04A6-4CFF-8949-9362F95FC169}">
      <dgm:prSet/>
      <dgm:spPr/>
      <dgm:t>
        <a:bodyPr/>
        <a:lstStyle/>
        <a:p>
          <a:endParaRPr lang="en-US" sz="5400"/>
        </a:p>
      </dgm:t>
    </dgm:pt>
    <dgm:pt modelId="{B82CFBC3-C25E-40B4-96DB-8B321340F0F0}" type="sibTrans" cxnId="{E4B0108E-04A6-4CFF-8949-9362F95FC169}">
      <dgm:prSet/>
      <dgm:spPr/>
      <dgm:t>
        <a:bodyPr/>
        <a:lstStyle/>
        <a:p>
          <a:endParaRPr lang="en-US" sz="5400"/>
        </a:p>
      </dgm:t>
    </dgm:pt>
    <dgm:pt modelId="{5528A97D-7C6D-4D9A-B456-C1ADA7D199A2}">
      <dgm:prSet custT="1"/>
      <dgm:spPr>
        <a:solidFill>
          <a:srgbClr val="FFFFCC"/>
        </a:solidFill>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الأركان </a:t>
          </a:r>
          <a:endParaRPr kumimoji="0" lang="en-US"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الشكلية</a:t>
          </a: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dgm:t>
    </dgm:pt>
    <dgm:pt modelId="{281D73C8-AF18-44CE-9725-1F99C5CD8209}" type="parTrans" cxnId="{FBFD25B5-98F1-447C-B5A8-36E2050DCFBA}">
      <dgm:prSet/>
      <dgm:spPr/>
      <dgm:t>
        <a:bodyPr/>
        <a:lstStyle/>
        <a:p>
          <a:endParaRPr lang="en-US" sz="5400"/>
        </a:p>
      </dgm:t>
    </dgm:pt>
    <dgm:pt modelId="{685BFECD-5BEC-4B24-BFD3-302998BD4974}" type="sibTrans" cxnId="{FBFD25B5-98F1-447C-B5A8-36E2050DCFBA}">
      <dgm:prSet/>
      <dgm:spPr/>
      <dgm:t>
        <a:bodyPr/>
        <a:lstStyle/>
        <a:p>
          <a:endParaRPr lang="en-US" sz="5400"/>
        </a:p>
      </dgm:t>
    </dgm:pt>
    <dgm:pt modelId="{9B3CC084-C53D-463F-8702-FA26BA8B27FA}">
      <dgm:prSet custT="1"/>
      <dgm:spPr>
        <a:solidFill>
          <a:srgbClr val="FFFFCC"/>
        </a:solidFill>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شهر العقد </a:t>
          </a:r>
          <a:endParaRPr kumimoji="0" lang="ar-SA" sz="1400" b="1" i="0" u="none" strike="noStrike" cap="none" normalizeH="0" baseline="0" smtClean="0">
            <a:ln>
              <a:noFill/>
            </a:ln>
            <a:solidFill>
              <a:schemeClr val="tx1"/>
            </a:solidFill>
            <a:effectLst/>
            <a:latin typeface="Arial" pitchFamily="34" charset="0"/>
            <a:cs typeface="Arial" pitchFamily="34" charset="0"/>
          </a:endParaRPr>
        </a:p>
      </dgm:t>
    </dgm:pt>
    <dgm:pt modelId="{CA18054C-B276-497A-829C-34DC0953930D}" type="parTrans" cxnId="{9D1B007D-D685-4F88-A2D2-2FB48BE3615F}">
      <dgm:prSet/>
      <dgm:spPr/>
      <dgm:t>
        <a:bodyPr/>
        <a:lstStyle/>
        <a:p>
          <a:endParaRPr lang="en-US" sz="5400"/>
        </a:p>
      </dgm:t>
    </dgm:pt>
    <dgm:pt modelId="{06BD4CFC-C448-4E93-87E1-0A5A27D4B9F4}" type="sibTrans" cxnId="{9D1B007D-D685-4F88-A2D2-2FB48BE3615F}">
      <dgm:prSet/>
      <dgm:spPr/>
      <dgm:t>
        <a:bodyPr/>
        <a:lstStyle/>
        <a:p>
          <a:endParaRPr lang="en-US" sz="5400"/>
        </a:p>
      </dgm:t>
    </dgm:pt>
    <dgm:pt modelId="{BD4430EB-7CC0-4CC7-B12C-5D504083ED6F}">
      <dgm:prSet custT="1"/>
      <dgm:spPr>
        <a:solidFill>
          <a:srgbClr val="FFFFCC"/>
        </a:solidFill>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كتابة العقد</a:t>
          </a:r>
          <a:endParaRPr kumimoji="0" lang="ar-SA" sz="1400" b="1" i="0" u="none" strike="noStrike" cap="none" normalizeH="0" baseline="0" smtClean="0">
            <a:ln>
              <a:noFill/>
            </a:ln>
            <a:solidFill>
              <a:schemeClr val="tx1"/>
            </a:solidFill>
            <a:effectLst/>
            <a:latin typeface="Arial" pitchFamily="34" charset="0"/>
            <a:cs typeface="Arial" pitchFamily="34" charset="0"/>
          </a:endParaRPr>
        </a:p>
      </dgm:t>
    </dgm:pt>
    <dgm:pt modelId="{2BB58B24-370C-4ED4-9530-B08584133E2B}" type="parTrans" cxnId="{7B824598-94DD-4661-9E6D-2A1D373DC9B8}">
      <dgm:prSet/>
      <dgm:spPr/>
      <dgm:t>
        <a:bodyPr/>
        <a:lstStyle/>
        <a:p>
          <a:endParaRPr lang="en-US" sz="5400"/>
        </a:p>
      </dgm:t>
    </dgm:pt>
    <dgm:pt modelId="{52B38215-D19A-4D62-96CB-5FA1F5816D87}" type="sibTrans" cxnId="{7B824598-94DD-4661-9E6D-2A1D373DC9B8}">
      <dgm:prSet/>
      <dgm:spPr/>
      <dgm:t>
        <a:bodyPr/>
        <a:lstStyle/>
        <a:p>
          <a:endParaRPr lang="en-US" sz="5400"/>
        </a:p>
      </dgm:t>
    </dgm:pt>
    <dgm:pt modelId="{96AED5CF-DB50-4D32-801A-C2AEB9F231FA}">
      <dgm:prSet custT="1"/>
      <dgm:spPr>
        <a:solidFill>
          <a:srgbClr val="FFFFCC"/>
        </a:solidFill>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الأركان الموضوعية الخاصة </a:t>
          </a: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dgm:t>
    </dgm:pt>
    <dgm:pt modelId="{571E3503-E2FA-4177-B1DA-A1DFA5F45CD7}" type="parTrans" cxnId="{9161D611-02DF-4F8D-8033-59786B192BBD}">
      <dgm:prSet/>
      <dgm:spPr/>
      <dgm:t>
        <a:bodyPr/>
        <a:lstStyle/>
        <a:p>
          <a:endParaRPr lang="en-US" sz="5400"/>
        </a:p>
      </dgm:t>
    </dgm:pt>
    <dgm:pt modelId="{2C8AC49F-E280-4158-8583-1301552DC818}" type="sibTrans" cxnId="{9161D611-02DF-4F8D-8033-59786B192BBD}">
      <dgm:prSet/>
      <dgm:spPr/>
      <dgm:t>
        <a:bodyPr/>
        <a:lstStyle/>
        <a:p>
          <a:endParaRPr lang="en-US" sz="5400"/>
        </a:p>
      </dgm:t>
    </dgm:pt>
    <dgm:pt modelId="{655C901E-F1DA-4E25-824D-C054F13F2708}">
      <dgm:prSet custT="1"/>
      <dgm:spPr>
        <a:solidFill>
          <a:srgbClr val="FFFFCC"/>
        </a:solidFill>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أقتسام</a:t>
          </a:r>
          <a:endParaRPr kumimoji="0" lang="en-US" sz="1400" b="1"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الارباح</a:t>
          </a:r>
          <a:endParaRPr kumimoji="0" lang="ar-SA" sz="1400" b="1" i="0" u="none" strike="noStrike" cap="none" normalizeH="0" baseline="0" smtClean="0">
            <a:ln>
              <a:noFill/>
            </a:ln>
            <a:solidFill>
              <a:schemeClr val="tx1"/>
            </a:solidFill>
            <a:effectLst/>
            <a:latin typeface="Arial" pitchFamily="34" charset="0"/>
            <a:cs typeface="Arial" pitchFamily="34" charset="0"/>
          </a:endParaRPr>
        </a:p>
      </dgm:t>
    </dgm:pt>
    <dgm:pt modelId="{F8B221BE-59BA-4E76-A8E0-11B3FD1D82B2}" type="parTrans" cxnId="{9F8D0E9D-79AD-4DD6-8111-0BCB192EF109}">
      <dgm:prSet/>
      <dgm:spPr/>
      <dgm:t>
        <a:bodyPr/>
        <a:lstStyle/>
        <a:p>
          <a:endParaRPr lang="en-US" sz="5400"/>
        </a:p>
      </dgm:t>
    </dgm:pt>
    <dgm:pt modelId="{7399D20F-8307-46E1-A63D-A8624660383E}" type="sibTrans" cxnId="{9F8D0E9D-79AD-4DD6-8111-0BCB192EF109}">
      <dgm:prSet/>
      <dgm:spPr/>
      <dgm:t>
        <a:bodyPr/>
        <a:lstStyle/>
        <a:p>
          <a:endParaRPr lang="en-US" sz="5400"/>
        </a:p>
      </dgm:t>
    </dgm:pt>
    <dgm:pt modelId="{EB64388B-3EE9-4134-BF45-C2B5468CEC44}">
      <dgm:prSet custT="1"/>
      <dgm:spPr>
        <a:solidFill>
          <a:srgbClr val="FFFFCC"/>
        </a:solidFill>
      </dgm:spPr>
      <dgm: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نية </a:t>
          </a:r>
          <a:endParaRPr kumimoji="0" lang="en-US" sz="1400" b="1"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4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المشاركة</a:t>
          </a:r>
          <a:endParaRPr kumimoji="0" lang="ar-SA" sz="1400" b="1" i="0" u="none" strike="noStrike" cap="none" normalizeH="0" baseline="0" smtClean="0">
            <a:ln>
              <a:noFill/>
            </a:ln>
            <a:solidFill>
              <a:schemeClr val="tx1"/>
            </a:solidFill>
            <a:effectLst/>
            <a:latin typeface="Arial" pitchFamily="34" charset="0"/>
            <a:cs typeface="Arial" pitchFamily="34" charset="0"/>
          </a:endParaRPr>
        </a:p>
      </dgm:t>
    </dgm:pt>
    <dgm:pt modelId="{15CBA3DE-866B-4201-9447-BAE6AC5467FD}" type="parTrans" cxnId="{9F9C133B-CF3E-46AC-A702-C9395F1276CF}">
      <dgm:prSet/>
      <dgm:spPr/>
      <dgm:t>
        <a:bodyPr/>
        <a:lstStyle/>
        <a:p>
          <a:endParaRPr lang="en-US" sz="5400"/>
        </a:p>
      </dgm:t>
    </dgm:pt>
    <dgm:pt modelId="{BD97F75B-244A-4706-A495-92640B7CA6B6}" type="sibTrans" cxnId="{9F9C133B-CF3E-46AC-A702-C9395F1276CF}">
      <dgm:prSet/>
      <dgm:spPr/>
      <dgm:t>
        <a:bodyPr/>
        <a:lstStyle/>
        <a:p>
          <a:endParaRPr lang="en-US" sz="5400"/>
        </a:p>
      </dgm:t>
    </dgm:pt>
    <dgm:pt modelId="{09F93EAC-B9BE-4E93-A7EF-B6F2B44558CD}">
      <dgm:prSet custT="1"/>
      <dgm:spPr>
        <a:solidFill>
          <a:srgbClr val="FFFFCC"/>
        </a:solidFill>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تقديم </a:t>
          </a:r>
          <a:endParaRPr kumimoji="0" lang="en-US"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الحصص</a:t>
          </a: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dgm:t>
    </dgm:pt>
    <dgm:pt modelId="{02A5A490-6DBD-4E81-86F0-5F0E9168C031}" type="parTrans" cxnId="{7524A53E-F6F4-4550-AAF8-8676F42EC58E}">
      <dgm:prSet/>
      <dgm:spPr/>
      <dgm:t>
        <a:bodyPr/>
        <a:lstStyle/>
        <a:p>
          <a:endParaRPr lang="en-US" sz="5400"/>
        </a:p>
      </dgm:t>
    </dgm:pt>
    <dgm:pt modelId="{D3341414-EC22-4CC7-919E-5B634D085208}" type="sibTrans" cxnId="{7524A53E-F6F4-4550-AAF8-8676F42EC58E}">
      <dgm:prSet/>
      <dgm:spPr/>
      <dgm:t>
        <a:bodyPr/>
        <a:lstStyle/>
        <a:p>
          <a:endParaRPr lang="en-US" sz="5400"/>
        </a:p>
      </dgm:t>
    </dgm:pt>
    <dgm:pt modelId="{F6CDA81F-D3DA-438D-B03E-95CF5C5F13D0}">
      <dgm:prSet custT="1"/>
      <dgm:spPr>
        <a:solidFill>
          <a:srgbClr val="FFFFCC"/>
        </a:solidFill>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حصص</a:t>
          </a:r>
          <a:r>
            <a:rPr kumimoji="0" lang="en-US"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نقدية</a:t>
          </a: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dgm:t>
    </dgm:pt>
    <dgm:pt modelId="{B9B065F7-AA96-4A9E-8961-ECF45EC2683A}" type="parTrans" cxnId="{01CF393A-F71F-445F-9D0D-854E480C1874}">
      <dgm:prSet/>
      <dgm:spPr/>
      <dgm:t>
        <a:bodyPr/>
        <a:lstStyle/>
        <a:p>
          <a:endParaRPr lang="en-US" sz="5400"/>
        </a:p>
      </dgm:t>
    </dgm:pt>
    <dgm:pt modelId="{C2C7D34F-5EE5-4B82-91D2-2733C6DE5891}" type="sibTrans" cxnId="{01CF393A-F71F-445F-9D0D-854E480C1874}">
      <dgm:prSet/>
      <dgm:spPr/>
      <dgm:t>
        <a:bodyPr/>
        <a:lstStyle/>
        <a:p>
          <a:endParaRPr lang="en-US" sz="5400"/>
        </a:p>
      </dgm:t>
    </dgm:pt>
    <dgm:pt modelId="{3B8E4599-D868-4E6B-AA7C-6D481093837A}">
      <dgm:prSet custT="1"/>
      <dgm:spPr>
        <a:solidFill>
          <a:srgbClr val="FFFFCC"/>
        </a:solidFill>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حصص عينية </a:t>
          </a: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dgm:t>
    </dgm:pt>
    <dgm:pt modelId="{298EC775-AB7B-4629-BC4C-4A513D7CE54A}" type="parTrans" cxnId="{07A0BB04-2C6B-4B2A-9C56-A7D8172E7C4C}">
      <dgm:prSet/>
      <dgm:spPr/>
      <dgm:t>
        <a:bodyPr/>
        <a:lstStyle/>
        <a:p>
          <a:endParaRPr lang="en-US" sz="5400"/>
        </a:p>
      </dgm:t>
    </dgm:pt>
    <dgm:pt modelId="{51DCA2A8-35B1-4C27-ABBC-7A868A901CA2}" type="sibTrans" cxnId="{07A0BB04-2C6B-4B2A-9C56-A7D8172E7C4C}">
      <dgm:prSet/>
      <dgm:spPr/>
      <dgm:t>
        <a:bodyPr/>
        <a:lstStyle/>
        <a:p>
          <a:endParaRPr lang="en-US" sz="5400"/>
        </a:p>
      </dgm:t>
    </dgm:pt>
    <dgm:pt modelId="{337B1B18-0C05-4EF2-A570-89C00BF447BA}">
      <dgm:prSet custT="1"/>
      <dgm:spPr>
        <a:solidFill>
          <a:srgbClr val="FFFFCC"/>
        </a:solidFill>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تعدد</a:t>
          </a:r>
          <a:endParaRPr kumimoji="0" lang="en-US" sz="1400" b="1"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الشركاء </a:t>
          </a:r>
          <a:endParaRPr kumimoji="0" lang="ar-SA" sz="1400" b="1" i="0" u="none" strike="noStrike" cap="none" normalizeH="0" baseline="0" smtClean="0">
            <a:ln>
              <a:noFill/>
            </a:ln>
            <a:solidFill>
              <a:schemeClr val="tx1"/>
            </a:solidFill>
            <a:effectLst/>
            <a:latin typeface="Arial" pitchFamily="34" charset="0"/>
            <a:cs typeface="Arial" pitchFamily="34" charset="0"/>
          </a:endParaRPr>
        </a:p>
      </dgm:t>
    </dgm:pt>
    <dgm:pt modelId="{6FA20813-C653-4B02-8E78-2BB6DA5CA7EB}" type="parTrans" cxnId="{828888FF-4D10-459C-BCF1-576FD053174E}">
      <dgm:prSet/>
      <dgm:spPr/>
      <dgm:t>
        <a:bodyPr/>
        <a:lstStyle/>
        <a:p>
          <a:endParaRPr lang="en-US" sz="5400"/>
        </a:p>
      </dgm:t>
    </dgm:pt>
    <dgm:pt modelId="{5E926534-2797-404A-9AC4-61CE5657AE3B}" type="sibTrans" cxnId="{828888FF-4D10-459C-BCF1-576FD053174E}">
      <dgm:prSet/>
      <dgm:spPr/>
      <dgm:t>
        <a:bodyPr/>
        <a:lstStyle/>
        <a:p>
          <a:endParaRPr lang="en-US" sz="5400"/>
        </a:p>
      </dgm:t>
    </dgm:pt>
    <dgm:pt modelId="{A367D31F-DE53-49E1-A457-E5B8AF8B4EBD}">
      <dgm:prSet custT="1"/>
      <dgm:spPr>
        <a:solidFill>
          <a:srgbClr val="FFFFCC"/>
        </a:solidFill>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الأركان الموضوعية العامة</a:t>
          </a: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dgm:t>
    </dgm:pt>
    <dgm:pt modelId="{F2406376-7E3F-44DE-9532-E128E5EA8095}" type="parTrans" cxnId="{B297D5D4-7327-46B4-840E-0DCF4A2D5E25}">
      <dgm:prSet/>
      <dgm:spPr/>
      <dgm:t>
        <a:bodyPr/>
        <a:lstStyle/>
        <a:p>
          <a:endParaRPr lang="en-US" sz="5400"/>
        </a:p>
      </dgm:t>
    </dgm:pt>
    <dgm:pt modelId="{DDC94384-1EC0-4113-B0CC-E3E0303FE23B}" type="sibTrans" cxnId="{B297D5D4-7327-46B4-840E-0DCF4A2D5E25}">
      <dgm:prSet/>
      <dgm:spPr/>
      <dgm:t>
        <a:bodyPr/>
        <a:lstStyle/>
        <a:p>
          <a:endParaRPr lang="en-US" sz="5400"/>
        </a:p>
      </dgm:t>
    </dgm:pt>
    <dgm:pt modelId="{2F2869D8-6EFF-474D-BF37-EB363248A696}">
      <dgm:prSet custT="1"/>
      <dgm:spPr>
        <a:solidFill>
          <a:srgbClr val="FFFFCC"/>
        </a:solidFill>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الأهلية </a:t>
          </a:r>
          <a:endParaRPr kumimoji="0" lang="ar-SA" sz="1400" b="1" i="0" u="none" strike="noStrike" cap="none" normalizeH="0" baseline="0" smtClean="0">
            <a:ln>
              <a:noFill/>
            </a:ln>
            <a:solidFill>
              <a:schemeClr val="tx1"/>
            </a:solidFill>
            <a:effectLst/>
            <a:latin typeface="Arial" pitchFamily="34" charset="0"/>
            <a:cs typeface="Arial" pitchFamily="34" charset="0"/>
          </a:endParaRPr>
        </a:p>
      </dgm:t>
    </dgm:pt>
    <dgm:pt modelId="{709B2089-3A99-4183-8567-9F4E099A6BBB}" type="parTrans" cxnId="{72095B6F-B44F-4733-91A5-F120506FBDF4}">
      <dgm:prSet/>
      <dgm:spPr/>
      <dgm:t>
        <a:bodyPr/>
        <a:lstStyle/>
        <a:p>
          <a:endParaRPr lang="en-US" sz="5400"/>
        </a:p>
      </dgm:t>
    </dgm:pt>
    <dgm:pt modelId="{C9B3ADA7-6787-4F72-B3D1-107C16601E8D}" type="sibTrans" cxnId="{72095B6F-B44F-4733-91A5-F120506FBDF4}">
      <dgm:prSet/>
      <dgm:spPr/>
      <dgm:t>
        <a:bodyPr/>
        <a:lstStyle/>
        <a:p>
          <a:endParaRPr lang="en-US" sz="5400"/>
        </a:p>
      </dgm:t>
    </dgm:pt>
    <dgm:pt modelId="{FD638069-808D-4133-8BAD-B059BB155578}">
      <dgm:prSet custT="1"/>
      <dgm:spPr>
        <a:solidFill>
          <a:srgbClr val="FFFFCC"/>
        </a:solidFill>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السبب</a:t>
          </a: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dgm:t>
    </dgm:pt>
    <dgm:pt modelId="{3FF12983-20BA-4AFE-93A0-3907A22FF191}" type="parTrans" cxnId="{D1650373-A6B7-4621-BABF-746BA4E969E0}">
      <dgm:prSet/>
      <dgm:spPr/>
      <dgm:t>
        <a:bodyPr/>
        <a:lstStyle/>
        <a:p>
          <a:endParaRPr lang="en-US" sz="5400"/>
        </a:p>
      </dgm:t>
    </dgm:pt>
    <dgm:pt modelId="{F9966E67-5D89-4530-8E05-3507ADBC3DB3}" type="sibTrans" cxnId="{D1650373-A6B7-4621-BABF-746BA4E969E0}">
      <dgm:prSet/>
      <dgm:spPr/>
      <dgm:t>
        <a:bodyPr/>
        <a:lstStyle/>
        <a:p>
          <a:endParaRPr lang="en-US" sz="5400"/>
        </a:p>
      </dgm:t>
    </dgm:pt>
    <dgm:pt modelId="{38313B3F-9C2F-4FED-8BAC-896846AC6B2C}">
      <dgm:prSet custT="1"/>
      <dgm:spPr>
        <a:solidFill>
          <a:srgbClr val="FFFFCC"/>
        </a:solidFill>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المحل</a:t>
          </a:r>
          <a:endParaRPr kumimoji="0" lang="ar-SA" sz="1400" b="1" i="0" u="none" strike="noStrike" cap="none" normalizeH="0" baseline="0" dirty="0" smtClean="0">
            <a:ln>
              <a:noFill/>
            </a:ln>
            <a:solidFill>
              <a:schemeClr val="tx1"/>
            </a:solidFill>
            <a:effectLst/>
            <a:latin typeface="Arial" pitchFamily="34" charset="0"/>
            <a:cs typeface="Arial" pitchFamily="34" charset="0"/>
          </a:endParaRPr>
        </a:p>
      </dgm:t>
    </dgm:pt>
    <dgm:pt modelId="{1AAEB5D5-B344-4632-8B31-D285D970E4AD}" type="parTrans" cxnId="{6575C557-15B0-4229-B793-A2408D0CF0B5}">
      <dgm:prSet/>
      <dgm:spPr/>
      <dgm:t>
        <a:bodyPr/>
        <a:lstStyle/>
        <a:p>
          <a:endParaRPr lang="en-US" sz="5400"/>
        </a:p>
      </dgm:t>
    </dgm:pt>
    <dgm:pt modelId="{CC30F8A7-CA55-4944-828B-10A473374AA4}" type="sibTrans" cxnId="{6575C557-15B0-4229-B793-A2408D0CF0B5}">
      <dgm:prSet/>
      <dgm:spPr/>
      <dgm:t>
        <a:bodyPr/>
        <a:lstStyle/>
        <a:p>
          <a:endParaRPr lang="en-US" sz="5400"/>
        </a:p>
      </dgm:t>
    </dgm:pt>
    <dgm:pt modelId="{98948719-E84F-4EBC-9885-2CFC8DE69E30}">
      <dgm:prSet custT="1"/>
      <dgm:spPr>
        <a:solidFill>
          <a:srgbClr val="FFFFCC"/>
        </a:solidFill>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الرضا</a:t>
          </a:r>
          <a:endParaRPr kumimoji="0" lang="ar-SA" sz="1400" b="1" i="0" u="none" strike="noStrike" cap="none" normalizeH="0" baseline="0" smtClean="0">
            <a:ln>
              <a:noFill/>
            </a:ln>
            <a:solidFill>
              <a:schemeClr val="tx1"/>
            </a:solidFill>
            <a:effectLst/>
            <a:latin typeface="Arial" pitchFamily="34" charset="0"/>
            <a:cs typeface="Arial" pitchFamily="34" charset="0"/>
          </a:endParaRPr>
        </a:p>
      </dgm:t>
    </dgm:pt>
    <dgm:pt modelId="{277DD0B8-E27B-4668-B16A-72D6B8874D2C}" type="parTrans" cxnId="{F4FE5944-8D8C-48FE-A42E-241DA73347EF}">
      <dgm:prSet/>
      <dgm:spPr/>
      <dgm:t>
        <a:bodyPr/>
        <a:lstStyle/>
        <a:p>
          <a:endParaRPr lang="en-US" sz="5400"/>
        </a:p>
      </dgm:t>
    </dgm:pt>
    <dgm:pt modelId="{EBAC6ADF-39B1-4885-8CA4-B90CA23DDE72}" type="sibTrans" cxnId="{F4FE5944-8D8C-48FE-A42E-241DA73347EF}">
      <dgm:prSet/>
      <dgm:spPr/>
      <dgm:t>
        <a:bodyPr/>
        <a:lstStyle/>
        <a:p>
          <a:endParaRPr lang="en-US" sz="5400"/>
        </a:p>
      </dgm:t>
    </dgm:pt>
    <dgm:pt modelId="{587FAC4E-E80F-498C-9B9D-AAF3268849A2}">
      <dgm:prSet custT="1"/>
      <dgm:spPr>
        <a:solidFill>
          <a:srgbClr val="FFFFCC"/>
        </a:solidFill>
      </dgm:spPr>
      <dgm:t>
        <a:bodyPr/>
        <a:lstStyle/>
        <a:p>
          <a:pPr rtl="1"/>
          <a:r>
            <a:rPr lang="ar-SA" sz="1800" b="1" dirty="0" smtClean="0">
              <a:solidFill>
                <a:schemeClr val="tx1"/>
              </a:solidFill>
            </a:rPr>
            <a:t>حصص عمل</a:t>
          </a:r>
          <a:endParaRPr lang="ar-SA" sz="1800" b="1" dirty="0">
            <a:solidFill>
              <a:schemeClr val="tx1"/>
            </a:solidFill>
          </a:endParaRPr>
        </a:p>
      </dgm:t>
    </dgm:pt>
    <dgm:pt modelId="{D8C97134-7C67-4D81-A3A7-3C8A5B0FDA2B}" type="parTrans" cxnId="{4C841085-8663-4E0F-B63D-B3ED98ADD235}">
      <dgm:prSet/>
      <dgm:spPr/>
      <dgm:t>
        <a:bodyPr/>
        <a:lstStyle/>
        <a:p>
          <a:pPr rtl="1"/>
          <a:endParaRPr lang="ar-SA"/>
        </a:p>
      </dgm:t>
    </dgm:pt>
    <dgm:pt modelId="{7CE97520-57A6-4F0E-8390-F3E86D678BA4}" type="sibTrans" cxnId="{4C841085-8663-4E0F-B63D-B3ED98ADD235}">
      <dgm:prSet/>
      <dgm:spPr/>
      <dgm:t>
        <a:bodyPr/>
        <a:lstStyle/>
        <a:p>
          <a:pPr rtl="1"/>
          <a:endParaRPr lang="ar-SA"/>
        </a:p>
      </dgm:t>
    </dgm:pt>
    <dgm:pt modelId="{60A6B8CB-72AC-438E-A3D1-89C84F3C3719}">
      <dgm:prSet/>
      <dgm:spPr>
        <a:solidFill>
          <a:srgbClr val="FFFFCC"/>
        </a:solidFill>
      </dgm:spPr>
      <dgm:t>
        <a:bodyPr/>
        <a:lstStyle/>
        <a:p>
          <a:pPr rtl="1"/>
          <a:r>
            <a:rPr lang="ar-SA" b="1" dirty="0" smtClean="0">
              <a:solidFill>
                <a:schemeClr val="tx1"/>
              </a:solidFill>
            </a:rPr>
            <a:t>نظرية الشركة الفعلية</a:t>
          </a:r>
          <a:endParaRPr lang="ar-SA" b="1" dirty="0">
            <a:solidFill>
              <a:schemeClr val="tx1"/>
            </a:solidFill>
          </a:endParaRPr>
        </a:p>
      </dgm:t>
    </dgm:pt>
    <dgm:pt modelId="{FA83613A-D530-42CE-9E63-6E67EA158319}" type="parTrans" cxnId="{2EC23CB5-E54C-41EB-8DD5-AB0EDC647D0B}">
      <dgm:prSet/>
      <dgm:spPr/>
      <dgm:t>
        <a:bodyPr/>
        <a:lstStyle/>
        <a:p>
          <a:pPr rtl="1"/>
          <a:endParaRPr lang="ar-SA"/>
        </a:p>
      </dgm:t>
    </dgm:pt>
    <dgm:pt modelId="{E26FFA18-EA68-4EF5-B225-D3EE25790FCE}" type="sibTrans" cxnId="{2EC23CB5-E54C-41EB-8DD5-AB0EDC647D0B}">
      <dgm:prSet/>
      <dgm:spPr/>
      <dgm:t>
        <a:bodyPr/>
        <a:lstStyle/>
        <a:p>
          <a:pPr rtl="1"/>
          <a:endParaRPr lang="ar-SA"/>
        </a:p>
      </dgm:t>
    </dgm:pt>
    <dgm:pt modelId="{AC1D76CD-3B47-4CF4-B8A3-6EA484956ADA}">
      <dgm:prSet/>
      <dgm:spPr>
        <a:solidFill>
          <a:srgbClr val="FFFFCC"/>
        </a:solidFill>
      </dgm:spPr>
      <dgm:t>
        <a:bodyPr/>
        <a:lstStyle/>
        <a:p>
          <a:pPr rtl="1"/>
          <a:r>
            <a:rPr lang="ar-SA" b="1" dirty="0" smtClean="0">
              <a:solidFill>
                <a:schemeClr val="tx1"/>
              </a:solidFill>
            </a:rPr>
            <a:t>أشكال البطلان</a:t>
          </a:r>
          <a:endParaRPr lang="ar-SA" b="1" dirty="0">
            <a:solidFill>
              <a:schemeClr val="tx1"/>
            </a:solidFill>
          </a:endParaRPr>
        </a:p>
      </dgm:t>
    </dgm:pt>
    <dgm:pt modelId="{8E45762C-3F42-47C1-8A58-29210E22C577}" type="parTrans" cxnId="{9888225A-29FC-4D5C-9851-3F03F63AE275}">
      <dgm:prSet/>
      <dgm:spPr/>
      <dgm:t>
        <a:bodyPr/>
        <a:lstStyle/>
        <a:p>
          <a:pPr rtl="1"/>
          <a:endParaRPr lang="ar-SA"/>
        </a:p>
      </dgm:t>
    </dgm:pt>
    <dgm:pt modelId="{EF93B6B9-02D3-471F-A858-B2FD4C09DCEB}" type="sibTrans" cxnId="{9888225A-29FC-4D5C-9851-3F03F63AE275}">
      <dgm:prSet/>
      <dgm:spPr/>
      <dgm:t>
        <a:bodyPr/>
        <a:lstStyle/>
        <a:p>
          <a:pPr rtl="1"/>
          <a:endParaRPr lang="ar-SA"/>
        </a:p>
      </dgm:t>
    </dgm:pt>
    <dgm:pt modelId="{0256405B-418A-4E0C-993B-51719A2F7930}" type="pres">
      <dgm:prSet presAssocID="{501AD402-244D-4D7F-ACA7-31B117AEB9F6}" presName="hierChild1" presStyleCnt="0">
        <dgm:presLayoutVars>
          <dgm:orgChart val="1"/>
          <dgm:chPref val="1"/>
          <dgm:dir/>
          <dgm:animOne val="branch"/>
          <dgm:animLvl val="lvl"/>
          <dgm:resizeHandles/>
        </dgm:presLayoutVars>
      </dgm:prSet>
      <dgm:spPr/>
    </dgm:pt>
    <dgm:pt modelId="{7A0A78B4-1BC1-41A8-98DF-838057BD773E}" type="pres">
      <dgm:prSet presAssocID="{79BE6A06-793D-4258-8880-4FB34BCF926F}" presName="hierRoot1" presStyleCnt="0">
        <dgm:presLayoutVars>
          <dgm:hierBranch/>
        </dgm:presLayoutVars>
      </dgm:prSet>
      <dgm:spPr/>
    </dgm:pt>
    <dgm:pt modelId="{3EEA2243-6C8E-4BFE-AD0A-26654B3DDE0F}" type="pres">
      <dgm:prSet presAssocID="{79BE6A06-793D-4258-8880-4FB34BCF926F}" presName="rootComposite1" presStyleCnt="0"/>
      <dgm:spPr/>
    </dgm:pt>
    <dgm:pt modelId="{EED26DAE-6A1E-45DF-9914-61EC80245F84}" type="pres">
      <dgm:prSet presAssocID="{79BE6A06-793D-4258-8880-4FB34BCF926F}" presName="rootText1" presStyleLbl="node0" presStyleIdx="0" presStyleCnt="1" custScaleX="102563">
        <dgm:presLayoutVars>
          <dgm:chPref val="3"/>
        </dgm:presLayoutVars>
      </dgm:prSet>
      <dgm:spPr/>
      <dgm:t>
        <a:bodyPr/>
        <a:lstStyle/>
        <a:p>
          <a:endParaRPr lang="en-US"/>
        </a:p>
      </dgm:t>
    </dgm:pt>
    <dgm:pt modelId="{0DF815F2-85A5-4B10-8971-4337D9EAA5F9}" type="pres">
      <dgm:prSet presAssocID="{79BE6A06-793D-4258-8880-4FB34BCF926F}" presName="rootConnector1" presStyleLbl="node1" presStyleIdx="0" presStyleCnt="0"/>
      <dgm:spPr/>
      <dgm:t>
        <a:bodyPr/>
        <a:lstStyle/>
        <a:p>
          <a:endParaRPr lang="en-US"/>
        </a:p>
      </dgm:t>
    </dgm:pt>
    <dgm:pt modelId="{19969709-376F-4077-B3DE-E77575030E78}" type="pres">
      <dgm:prSet presAssocID="{79BE6A06-793D-4258-8880-4FB34BCF926F}" presName="hierChild2" presStyleCnt="0"/>
      <dgm:spPr/>
    </dgm:pt>
    <dgm:pt modelId="{10398CD5-4245-4F50-8B4A-FABE75604904}" type="pres">
      <dgm:prSet presAssocID="{A97F418E-A2C4-4446-A775-7EF4A4E9F7AB}" presName="Name35" presStyleLbl="parChTrans1D2" presStyleIdx="0" presStyleCnt="4"/>
      <dgm:spPr/>
      <dgm:t>
        <a:bodyPr/>
        <a:lstStyle/>
        <a:p>
          <a:endParaRPr lang="en-US"/>
        </a:p>
      </dgm:t>
    </dgm:pt>
    <dgm:pt modelId="{585AE431-2BA6-4225-BD4E-2AFAB5D2C591}" type="pres">
      <dgm:prSet presAssocID="{D4D17568-A517-4D6E-A006-849611F2C589}" presName="hierRoot2" presStyleCnt="0">
        <dgm:presLayoutVars>
          <dgm:hierBranch/>
        </dgm:presLayoutVars>
      </dgm:prSet>
      <dgm:spPr/>
    </dgm:pt>
    <dgm:pt modelId="{8EF64159-0ED1-4D8E-A128-42774F89CF0C}" type="pres">
      <dgm:prSet presAssocID="{D4D17568-A517-4D6E-A006-849611F2C589}" presName="rootComposite" presStyleCnt="0"/>
      <dgm:spPr/>
    </dgm:pt>
    <dgm:pt modelId="{30E27935-43B7-441C-ADB0-3269F862D72C}" type="pres">
      <dgm:prSet presAssocID="{D4D17568-A517-4D6E-A006-849611F2C589}" presName="rootText" presStyleLbl="node2" presStyleIdx="0" presStyleCnt="4">
        <dgm:presLayoutVars>
          <dgm:chPref val="3"/>
        </dgm:presLayoutVars>
      </dgm:prSet>
      <dgm:spPr/>
      <dgm:t>
        <a:bodyPr/>
        <a:lstStyle/>
        <a:p>
          <a:endParaRPr lang="en-US"/>
        </a:p>
      </dgm:t>
    </dgm:pt>
    <dgm:pt modelId="{F54BCAB5-73CF-4BBC-B2B8-87B9FA6B82FF}" type="pres">
      <dgm:prSet presAssocID="{D4D17568-A517-4D6E-A006-849611F2C589}" presName="rootConnector" presStyleLbl="node2" presStyleIdx="0" presStyleCnt="4"/>
      <dgm:spPr/>
      <dgm:t>
        <a:bodyPr/>
        <a:lstStyle/>
        <a:p>
          <a:endParaRPr lang="en-US"/>
        </a:p>
      </dgm:t>
    </dgm:pt>
    <dgm:pt modelId="{30F66D00-4DC4-48C6-8EA8-A46C9EDFB3B2}" type="pres">
      <dgm:prSet presAssocID="{D4D17568-A517-4D6E-A006-849611F2C589}" presName="hierChild4" presStyleCnt="0"/>
      <dgm:spPr/>
    </dgm:pt>
    <dgm:pt modelId="{DB51AF55-7389-4807-8DBB-325C6762DE99}" type="pres">
      <dgm:prSet presAssocID="{FA83613A-D530-42CE-9E63-6E67EA158319}" presName="Name35" presStyleLbl="parChTrans1D3" presStyleIdx="0" presStyleCnt="12"/>
      <dgm:spPr/>
      <dgm:t>
        <a:bodyPr/>
        <a:lstStyle/>
        <a:p>
          <a:pPr rtl="1"/>
          <a:endParaRPr lang="ar-SA"/>
        </a:p>
      </dgm:t>
    </dgm:pt>
    <dgm:pt modelId="{5DE124CB-7045-47BA-92BF-8B368DEBF3CE}" type="pres">
      <dgm:prSet presAssocID="{60A6B8CB-72AC-438E-A3D1-89C84F3C3719}" presName="hierRoot2" presStyleCnt="0">
        <dgm:presLayoutVars>
          <dgm:hierBranch val="init"/>
        </dgm:presLayoutVars>
      </dgm:prSet>
      <dgm:spPr/>
    </dgm:pt>
    <dgm:pt modelId="{389E7D69-7A33-4AA0-9A70-89FB240B4DA8}" type="pres">
      <dgm:prSet presAssocID="{60A6B8CB-72AC-438E-A3D1-89C84F3C3719}" presName="rootComposite" presStyleCnt="0"/>
      <dgm:spPr/>
    </dgm:pt>
    <dgm:pt modelId="{317F771A-E481-4AD9-BFCF-520C5CF8C570}" type="pres">
      <dgm:prSet presAssocID="{60A6B8CB-72AC-438E-A3D1-89C84F3C3719}" presName="rootText" presStyleLbl="node3" presStyleIdx="0" presStyleCnt="12">
        <dgm:presLayoutVars>
          <dgm:chPref val="3"/>
        </dgm:presLayoutVars>
      </dgm:prSet>
      <dgm:spPr/>
      <dgm:t>
        <a:bodyPr/>
        <a:lstStyle/>
        <a:p>
          <a:pPr rtl="1"/>
          <a:endParaRPr lang="ar-SA"/>
        </a:p>
      </dgm:t>
    </dgm:pt>
    <dgm:pt modelId="{94DE0873-88A9-4441-9502-EEE0A63AAF7D}" type="pres">
      <dgm:prSet presAssocID="{60A6B8CB-72AC-438E-A3D1-89C84F3C3719}" presName="rootConnector" presStyleLbl="node3" presStyleIdx="0" presStyleCnt="12"/>
      <dgm:spPr/>
      <dgm:t>
        <a:bodyPr/>
        <a:lstStyle/>
        <a:p>
          <a:pPr rtl="1"/>
          <a:endParaRPr lang="ar-SA"/>
        </a:p>
      </dgm:t>
    </dgm:pt>
    <dgm:pt modelId="{5C46E647-D202-4534-A5D6-257951008AA1}" type="pres">
      <dgm:prSet presAssocID="{60A6B8CB-72AC-438E-A3D1-89C84F3C3719}" presName="hierChild4" presStyleCnt="0"/>
      <dgm:spPr/>
    </dgm:pt>
    <dgm:pt modelId="{FC08EEB8-1208-469F-B608-8CB9D4A66A18}" type="pres">
      <dgm:prSet presAssocID="{60A6B8CB-72AC-438E-A3D1-89C84F3C3719}" presName="hierChild5" presStyleCnt="0"/>
      <dgm:spPr/>
    </dgm:pt>
    <dgm:pt modelId="{5ACAD157-FE43-4978-A747-D9E7D4E59957}" type="pres">
      <dgm:prSet presAssocID="{8E45762C-3F42-47C1-8A58-29210E22C577}" presName="Name35" presStyleLbl="parChTrans1D3" presStyleIdx="1" presStyleCnt="12"/>
      <dgm:spPr/>
      <dgm:t>
        <a:bodyPr/>
        <a:lstStyle/>
        <a:p>
          <a:pPr rtl="1"/>
          <a:endParaRPr lang="ar-SA"/>
        </a:p>
      </dgm:t>
    </dgm:pt>
    <dgm:pt modelId="{5FB32C96-2EB8-429A-B7C4-FBE01DA0E711}" type="pres">
      <dgm:prSet presAssocID="{AC1D76CD-3B47-4CF4-B8A3-6EA484956ADA}" presName="hierRoot2" presStyleCnt="0">
        <dgm:presLayoutVars>
          <dgm:hierBranch val="init"/>
        </dgm:presLayoutVars>
      </dgm:prSet>
      <dgm:spPr/>
    </dgm:pt>
    <dgm:pt modelId="{34E15749-C0FC-4E72-AC5D-194875CB9691}" type="pres">
      <dgm:prSet presAssocID="{AC1D76CD-3B47-4CF4-B8A3-6EA484956ADA}" presName="rootComposite" presStyleCnt="0"/>
      <dgm:spPr/>
    </dgm:pt>
    <dgm:pt modelId="{9AAAE49F-1BDD-49A6-A14F-A4D2331FF33E}" type="pres">
      <dgm:prSet presAssocID="{AC1D76CD-3B47-4CF4-B8A3-6EA484956ADA}" presName="rootText" presStyleLbl="node3" presStyleIdx="1" presStyleCnt="12">
        <dgm:presLayoutVars>
          <dgm:chPref val="3"/>
        </dgm:presLayoutVars>
      </dgm:prSet>
      <dgm:spPr/>
      <dgm:t>
        <a:bodyPr/>
        <a:lstStyle/>
        <a:p>
          <a:pPr rtl="1"/>
          <a:endParaRPr lang="ar-SA"/>
        </a:p>
      </dgm:t>
    </dgm:pt>
    <dgm:pt modelId="{AD14DCDD-B952-4BAB-AC8D-3FFD9739C0B1}" type="pres">
      <dgm:prSet presAssocID="{AC1D76CD-3B47-4CF4-B8A3-6EA484956ADA}" presName="rootConnector" presStyleLbl="node3" presStyleIdx="1" presStyleCnt="12"/>
      <dgm:spPr/>
      <dgm:t>
        <a:bodyPr/>
        <a:lstStyle/>
        <a:p>
          <a:pPr rtl="1"/>
          <a:endParaRPr lang="ar-SA"/>
        </a:p>
      </dgm:t>
    </dgm:pt>
    <dgm:pt modelId="{5C9B4267-7819-4B14-B51E-B7719F8ECC5A}" type="pres">
      <dgm:prSet presAssocID="{AC1D76CD-3B47-4CF4-B8A3-6EA484956ADA}" presName="hierChild4" presStyleCnt="0"/>
      <dgm:spPr/>
    </dgm:pt>
    <dgm:pt modelId="{6AB8F01C-7765-4509-B920-5A75A14C71AD}" type="pres">
      <dgm:prSet presAssocID="{AC1D76CD-3B47-4CF4-B8A3-6EA484956ADA}" presName="hierChild5" presStyleCnt="0"/>
      <dgm:spPr/>
    </dgm:pt>
    <dgm:pt modelId="{0AE6CE0B-29B0-46F2-B1EA-029260670498}" type="pres">
      <dgm:prSet presAssocID="{D4D17568-A517-4D6E-A006-849611F2C589}" presName="hierChild5" presStyleCnt="0"/>
      <dgm:spPr/>
    </dgm:pt>
    <dgm:pt modelId="{784FA84A-3178-4F72-963B-99E6AD763195}" type="pres">
      <dgm:prSet presAssocID="{281D73C8-AF18-44CE-9725-1F99C5CD8209}" presName="Name35" presStyleLbl="parChTrans1D2" presStyleIdx="1" presStyleCnt="4"/>
      <dgm:spPr/>
      <dgm:t>
        <a:bodyPr/>
        <a:lstStyle/>
        <a:p>
          <a:endParaRPr lang="en-US"/>
        </a:p>
      </dgm:t>
    </dgm:pt>
    <dgm:pt modelId="{7AB1C06F-B385-48E6-8FB1-5E4525C6289C}" type="pres">
      <dgm:prSet presAssocID="{5528A97D-7C6D-4D9A-B456-C1ADA7D199A2}" presName="hierRoot2" presStyleCnt="0">
        <dgm:presLayoutVars>
          <dgm:hierBranch/>
        </dgm:presLayoutVars>
      </dgm:prSet>
      <dgm:spPr/>
    </dgm:pt>
    <dgm:pt modelId="{8BF9F6F0-F976-4CB6-9D4B-28AF4755DE23}" type="pres">
      <dgm:prSet presAssocID="{5528A97D-7C6D-4D9A-B456-C1ADA7D199A2}" presName="rootComposite" presStyleCnt="0"/>
      <dgm:spPr/>
    </dgm:pt>
    <dgm:pt modelId="{D09EDBEC-EC86-4A7D-B57E-251B3C09F3AB}" type="pres">
      <dgm:prSet presAssocID="{5528A97D-7C6D-4D9A-B456-C1ADA7D199A2}" presName="rootText" presStyleLbl="node2" presStyleIdx="1" presStyleCnt="4">
        <dgm:presLayoutVars>
          <dgm:chPref val="3"/>
        </dgm:presLayoutVars>
      </dgm:prSet>
      <dgm:spPr/>
      <dgm:t>
        <a:bodyPr/>
        <a:lstStyle/>
        <a:p>
          <a:endParaRPr lang="en-US"/>
        </a:p>
      </dgm:t>
    </dgm:pt>
    <dgm:pt modelId="{0FCEB95A-6329-4DDC-95CB-381AAFA787AD}" type="pres">
      <dgm:prSet presAssocID="{5528A97D-7C6D-4D9A-B456-C1ADA7D199A2}" presName="rootConnector" presStyleLbl="node2" presStyleIdx="1" presStyleCnt="4"/>
      <dgm:spPr/>
      <dgm:t>
        <a:bodyPr/>
        <a:lstStyle/>
        <a:p>
          <a:endParaRPr lang="en-US"/>
        </a:p>
      </dgm:t>
    </dgm:pt>
    <dgm:pt modelId="{F17A064B-8B02-42F2-8930-42FB0823AB52}" type="pres">
      <dgm:prSet presAssocID="{5528A97D-7C6D-4D9A-B456-C1ADA7D199A2}" presName="hierChild4" presStyleCnt="0"/>
      <dgm:spPr/>
    </dgm:pt>
    <dgm:pt modelId="{B83C6480-5C4D-4A8B-8014-5A3AC6C44302}" type="pres">
      <dgm:prSet presAssocID="{CA18054C-B276-497A-829C-34DC0953930D}" presName="Name35" presStyleLbl="parChTrans1D3" presStyleIdx="2" presStyleCnt="12"/>
      <dgm:spPr/>
      <dgm:t>
        <a:bodyPr/>
        <a:lstStyle/>
        <a:p>
          <a:endParaRPr lang="en-US"/>
        </a:p>
      </dgm:t>
    </dgm:pt>
    <dgm:pt modelId="{F2319C99-8D7D-4BED-802A-A5BE9F09D561}" type="pres">
      <dgm:prSet presAssocID="{9B3CC084-C53D-463F-8702-FA26BA8B27FA}" presName="hierRoot2" presStyleCnt="0">
        <dgm:presLayoutVars>
          <dgm:hierBranch val="r"/>
        </dgm:presLayoutVars>
      </dgm:prSet>
      <dgm:spPr/>
    </dgm:pt>
    <dgm:pt modelId="{7FB4F34C-5796-4B7D-B49F-4AEC092399B6}" type="pres">
      <dgm:prSet presAssocID="{9B3CC084-C53D-463F-8702-FA26BA8B27FA}" presName="rootComposite" presStyleCnt="0"/>
      <dgm:spPr/>
    </dgm:pt>
    <dgm:pt modelId="{8AC51780-7DAE-4BFB-ACD0-9BEF1FCA4D1A}" type="pres">
      <dgm:prSet presAssocID="{9B3CC084-C53D-463F-8702-FA26BA8B27FA}" presName="rootText" presStyleLbl="node3" presStyleIdx="2" presStyleCnt="12">
        <dgm:presLayoutVars>
          <dgm:chPref val="3"/>
        </dgm:presLayoutVars>
      </dgm:prSet>
      <dgm:spPr/>
      <dgm:t>
        <a:bodyPr/>
        <a:lstStyle/>
        <a:p>
          <a:endParaRPr lang="en-US"/>
        </a:p>
      </dgm:t>
    </dgm:pt>
    <dgm:pt modelId="{4D75661C-B194-42E0-A09A-922FE1D14FBB}" type="pres">
      <dgm:prSet presAssocID="{9B3CC084-C53D-463F-8702-FA26BA8B27FA}" presName="rootConnector" presStyleLbl="node3" presStyleIdx="2" presStyleCnt="12"/>
      <dgm:spPr/>
      <dgm:t>
        <a:bodyPr/>
        <a:lstStyle/>
        <a:p>
          <a:endParaRPr lang="en-US"/>
        </a:p>
      </dgm:t>
    </dgm:pt>
    <dgm:pt modelId="{2BEEE060-730B-4ADE-8989-E807DDEFCB86}" type="pres">
      <dgm:prSet presAssocID="{9B3CC084-C53D-463F-8702-FA26BA8B27FA}" presName="hierChild4" presStyleCnt="0"/>
      <dgm:spPr/>
    </dgm:pt>
    <dgm:pt modelId="{9A39DF8D-0A4B-45F4-A940-E06CBCFFB168}" type="pres">
      <dgm:prSet presAssocID="{9B3CC084-C53D-463F-8702-FA26BA8B27FA}" presName="hierChild5" presStyleCnt="0"/>
      <dgm:spPr/>
    </dgm:pt>
    <dgm:pt modelId="{C0BF6E22-47B9-48BF-91DD-0950CD934690}" type="pres">
      <dgm:prSet presAssocID="{2BB58B24-370C-4ED4-9530-B08584133E2B}" presName="Name35" presStyleLbl="parChTrans1D3" presStyleIdx="3" presStyleCnt="12"/>
      <dgm:spPr/>
      <dgm:t>
        <a:bodyPr/>
        <a:lstStyle/>
        <a:p>
          <a:endParaRPr lang="en-US"/>
        </a:p>
      </dgm:t>
    </dgm:pt>
    <dgm:pt modelId="{DEE0724F-6F5C-4CC9-A8E1-762A4906EDA7}" type="pres">
      <dgm:prSet presAssocID="{BD4430EB-7CC0-4CC7-B12C-5D504083ED6F}" presName="hierRoot2" presStyleCnt="0">
        <dgm:presLayoutVars>
          <dgm:hierBranch val="r"/>
        </dgm:presLayoutVars>
      </dgm:prSet>
      <dgm:spPr/>
    </dgm:pt>
    <dgm:pt modelId="{0F47F147-BB6D-4EAD-BAC8-28053DA50C19}" type="pres">
      <dgm:prSet presAssocID="{BD4430EB-7CC0-4CC7-B12C-5D504083ED6F}" presName="rootComposite" presStyleCnt="0"/>
      <dgm:spPr/>
    </dgm:pt>
    <dgm:pt modelId="{0B6BBD65-62C8-4BE7-8DF2-A079415F67A4}" type="pres">
      <dgm:prSet presAssocID="{BD4430EB-7CC0-4CC7-B12C-5D504083ED6F}" presName="rootText" presStyleLbl="node3" presStyleIdx="3" presStyleCnt="12">
        <dgm:presLayoutVars>
          <dgm:chPref val="3"/>
        </dgm:presLayoutVars>
      </dgm:prSet>
      <dgm:spPr/>
      <dgm:t>
        <a:bodyPr/>
        <a:lstStyle/>
        <a:p>
          <a:endParaRPr lang="en-US"/>
        </a:p>
      </dgm:t>
    </dgm:pt>
    <dgm:pt modelId="{50C76020-E099-45C8-A260-1B9A41EA64E9}" type="pres">
      <dgm:prSet presAssocID="{BD4430EB-7CC0-4CC7-B12C-5D504083ED6F}" presName="rootConnector" presStyleLbl="node3" presStyleIdx="3" presStyleCnt="12"/>
      <dgm:spPr/>
      <dgm:t>
        <a:bodyPr/>
        <a:lstStyle/>
        <a:p>
          <a:endParaRPr lang="en-US"/>
        </a:p>
      </dgm:t>
    </dgm:pt>
    <dgm:pt modelId="{C5DA4A22-D2AA-4A48-A92D-69838876C746}" type="pres">
      <dgm:prSet presAssocID="{BD4430EB-7CC0-4CC7-B12C-5D504083ED6F}" presName="hierChild4" presStyleCnt="0"/>
      <dgm:spPr/>
    </dgm:pt>
    <dgm:pt modelId="{F765EC0B-A9CF-4D92-93AC-4E4D786EE330}" type="pres">
      <dgm:prSet presAssocID="{BD4430EB-7CC0-4CC7-B12C-5D504083ED6F}" presName="hierChild5" presStyleCnt="0"/>
      <dgm:spPr/>
    </dgm:pt>
    <dgm:pt modelId="{72A4F9FE-A63E-4E19-8079-08A011EA4EDF}" type="pres">
      <dgm:prSet presAssocID="{5528A97D-7C6D-4D9A-B456-C1ADA7D199A2}" presName="hierChild5" presStyleCnt="0"/>
      <dgm:spPr/>
    </dgm:pt>
    <dgm:pt modelId="{F144B86D-3359-44F4-8188-02101FBDCEA3}" type="pres">
      <dgm:prSet presAssocID="{571E3503-E2FA-4177-B1DA-A1DFA5F45CD7}" presName="Name35" presStyleLbl="parChTrans1D2" presStyleIdx="2" presStyleCnt="4"/>
      <dgm:spPr/>
      <dgm:t>
        <a:bodyPr/>
        <a:lstStyle/>
        <a:p>
          <a:endParaRPr lang="en-US"/>
        </a:p>
      </dgm:t>
    </dgm:pt>
    <dgm:pt modelId="{6C4AEDD8-1613-40D7-A6D2-EB808FC7AD3C}" type="pres">
      <dgm:prSet presAssocID="{96AED5CF-DB50-4D32-801A-C2AEB9F231FA}" presName="hierRoot2" presStyleCnt="0">
        <dgm:presLayoutVars>
          <dgm:hierBranch/>
        </dgm:presLayoutVars>
      </dgm:prSet>
      <dgm:spPr/>
    </dgm:pt>
    <dgm:pt modelId="{6F442BBB-1F68-434E-BA27-86D05CA6FAEE}" type="pres">
      <dgm:prSet presAssocID="{96AED5CF-DB50-4D32-801A-C2AEB9F231FA}" presName="rootComposite" presStyleCnt="0"/>
      <dgm:spPr/>
    </dgm:pt>
    <dgm:pt modelId="{653BBEFB-055F-4F96-85C8-38F733F06BD1}" type="pres">
      <dgm:prSet presAssocID="{96AED5CF-DB50-4D32-801A-C2AEB9F231FA}" presName="rootText" presStyleLbl="node2" presStyleIdx="2" presStyleCnt="4" custScaleX="196943">
        <dgm:presLayoutVars>
          <dgm:chPref val="3"/>
        </dgm:presLayoutVars>
      </dgm:prSet>
      <dgm:spPr/>
      <dgm:t>
        <a:bodyPr/>
        <a:lstStyle/>
        <a:p>
          <a:endParaRPr lang="en-US"/>
        </a:p>
      </dgm:t>
    </dgm:pt>
    <dgm:pt modelId="{6BA1382B-81BC-46F4-9F98-046855CFA817}" type="pres">
      <dgm:prSet presAssocID="{96AED5CF-DB50-4D32-801A-C2AEB9F231FA}" presName="rootConnector" presStyleLbl="node2" presStyleIdx="2" presStyleCnt="4"/>
      <dgm:spPr/>
      <dgm:t>
        <a:bodyPr/>
        <a:lstStyle/>
        <a:p>
          <a:endParaRPr lang="en-US"/>
        </a:p>
      </dgm:t>
    </dgm:pt>
    <dgm:pt modelId="{31DC93D4-EE8F-4900-B6D3-4E8D5B956F48}" type="pres">
      <dgm:prSet presAssocID="{96AED5CF-DB50-4D32-801A-C2AEB9F231FA}" presName="hierChild4" presStyleCnt="0"/>
      <dgm:spPr/>
    </dgm:pt>
    <dgm:pt modelId="{94BE263D-9D7D-46BC-B11E-78C41D6EDED4}" type="pres">
      <dgm:prSet presAssocID="{F8B221BE-59BA-4E76-A8E0-11B3FD1D82B2}" presName="Name35" presStyleLbl="parChTrans1D3" presStyleIdx="4" presStyleCnt="12"/>
      <dgm:spPr/>
      <dgm:t>
        <a:bodyPr/>
        <a:lstStyle/>
        <a:p>
          <a:endParaRPr lang="en-US"/>
        </a:p>
      </dgm:t>
    </dgm:pt>
    <dgm:pt modelId="{80AD388A-9C85-4FA4-8220-E76FD4691CAC}" type="pres">
      <dgm:prSet presAssocID="{655C901E-F1DA-4E25-824D-C054F13F2708}" presName="hierRoot2" presStyleCnt="0">
        <dgm:presLayoutVars>
          <dgm:hierBranch val="r"/>
        </dgm:presLayoutVars>
      </dgm:prSet>
      <dgm:spPr/>
    </dgm:pt>
    <dgm:pt modelId="{138A401D-89CD-4CED-8FEB-50B2365C3331}" type="pres">
      <dgm:prSet presAssocID="{655C901E-F1DA-4E25-824D-C054F13F2708}" presName="rootComposite" presStyleCnt="0"/>
      <dgm:spPr/>
    </dgm:pt>
    <dgm:pt modelId="{318F8527-B95D-4E3A-9ACB-871D9D684557}" type="pres">
      <dgm:prSet presAssocID="{655C901E-F1DA-4E25-824D-C054F13F2708}" presName="rootText" presStyleLbl="node3" presStyleIdx="4" presStyleCnt="12">
        <dgm:presLayoutVars>
          <dgm:chPref val="3"/>
        </dgm:presLayoutVars>
      </dgm:prSet>
      <dgm:spPr/>
      <dgm:t>
        <a:bodyPr/>
        <a:lstStyle/>
        <a:p>
          <a:endParaRPr lang="en-US"/>
        </a:p>
      </dgm:t>
    </dgm:pt>
    <dgm:pt modelId="{49F41CFC-9397-45C7-9954-1A032B047D68}" type="pres">
      <dgm:prSet presAssocID="{655C901E-F1DA-4E25-824D-C054F13F2708}" presName="rootConnector" presStyleLbl="node3" presStyleIdx="4" presStyleCnt="12"/>
      <dgm:spPr/>
      <dgm:t>
        <a:bodyPr/>
        <a:lstStyle/>
        <a:p>
          <a:endParaRPr lang="en-US"/>
        </a:p>
      </dgm:t>
    </dgm:pt>
    <dgm:pt modelId="{C9306105-3D5F-47BF-8AC2-B9DE8D775081}" type="pres">
      <dgm:prSet presAssocID="{655C901E-F1DA-4E25-824D-C054F13F2708}" presName="hierChild4" presStyleCnt="0"/>
      <dgm:spPr/>
    </dgm:pt>
    <dgm:pt modelId="{05FBC931-12E8-4888-8DF0-E2CF6FB38E33}" type="pres">
      <dgm:prSet presAssocID="{655C901E-F1DA-4E25-824D-C054F13F2708}" presName="hierChild5" presStyleCnt="0"/>
      <dgm:spPr/>
    </dgm:pt>
    <dgm:pt modelId="{4A63F424-B395-4D83-A7B2-887DAE4E1209}" type="pres">
      <dgm:prSet presAssocID="{15CBA3DE-866B-4201-9447-BAE6AC5467FD}" presName="Name35" presStyleLbl="parChTrans1D3" presStyleIdx="5" presStyleCnt="12"/>
      <dgm:spPr/>
      <dgm:t>
        <a:bodyPr/>
        <a:lstStyle/>
        <a:p>
          <a:endParaRPr lang="en-US"/>
        </a:p>
      </dgm:t>
    </dgm:pt>
    <dgm:pt modelId="{0FB2AFCA-4AFA-40C2-8D4D-7BF2BE7C9592}" type="pres">
      <dgm:prSet presAssocID="{EB64388B-3EE9-4134-BF45-C2B5468CEC44}" presName="hierRoot2" presStyleCnt="0">
        <dgm:presLayoutVars>
          <dgm:hierBranch val="r"/>
        </dgm:presLayoutVars>
      </dgm:prSet>
      <dgm:spPr/>
    </dgm:pt>
    <dgm:pt modelId="{392D04AA-8AC0-4763-B62B-63EA538BA4AF}" type="pres">
      <dgm:prSet presAssocID="{EB64388B-3EE9-4134-BF45-C2B5468CEC44}" presName="rootComposite" presStyleCnt="0"/>
      <dgm:spPr/>
    </dgm:pt>
    <dgm:pt modelId="{45218256-BCF6-4A3D-8B5D-9CDE1D5BEF1D}" type="pres">
      <dgm:prSet presAssocID="{EB64388B-3EE9-4134-BF45-C2B5468CEC44}" presName="rootText" presStyleLbl="node3" presStyleIdx="5" presStyleCnt="12">
        <dgm:presLayoutVars>
          <dgm:chPref val="3"/>
        </dgm:presLayoutVars>
      </dgm:prSet>
      <dgm:spPr/>
      <dgm:t>
        <a:bodyPr/>
        <a:lstStyle/>
        <a:p>
          <a:endParaRPr lang="en-US"/>
        </a:p>
      </dgm:t>
    </dgm:pt>
    <dgm:pt modelId="{A655A636-280E-46A9-84D7-7AD74E89164B}" type="pres">
      <dgm:prSet presAssocID="{EB64388B-3EE9-4134-BF45-C2B5468CEC44}" presName="rootConnector" presStyleLbl="node3" presStyleIdx="5" presStyleCnt="12"/>
      <dgm:spPr/>
      <dgm:t>
        <a:bodyPr/>
        <a:lstStyle/>
        <a:p>
          <a:endParaRPr lang="en-US"/>
        </a:p>
      </dgm:t>
    </dgm:pt>
    <dgm:pt modelId="{FDE47A43-350B-42B2-8C00-C1AFEF0246F2}" type="pres">
      <dgm:prSet presAssocID="{EB64388B-3EE9-4134-BF45-C2B5468CEC44}" presName="hierChild4" presStyleCnt="0"/>
      <dgm:spPr/>
    </dgm:pt>
    <dgm:pt modelId="{EC5F37DB-071F-41FD-9F43-5E16258F53BA}" type="pres">
      <dgm:prSet presAssocID="{EB64388B-3EE9-4134-BF45-C2B5468CEC44}" presName="hierChild5" presStyleCnt="0"/>
      <dgm:spPr/>
    </dgm:pt>
    <dgm:pt modelId="{AD0C4EA0-7CD2-41CC-8BCF-DCD87E9B5E94}" type="pres">
      <dgm:prSet presAssocID="{02A5A490-6DBD-4E81-86F0-5F0E9168C031}" presName="Name35" presStyleLbl="parChTrans1D3" presStyleIdx="6" presStyleCnt="12"/>
      <dgm:spPr/>
      <dgm:t>
        <a:bodyPr/>
        <a:lstStyle/>
        <a:p>
          <a:endParaRPr lang="en-US"/>
        </a:p>
      </dgm:t>
    </dgm:pt>
    <dgm:pt modelId="{F75B835E-3FB2-48B8-99A5-DCEECAAB61A8}" type="pres">
      <dgm:prSet presAssocID="{09F93EAC-B9BE-4E93-A7EF-B6F2B44558CD}" presName="hierRoot2" presStyleCnt="0">
        <dgm:presLayoutVars>
          <dgm:hierBranch val="r"/>
        </dgm:presLayoutVars>
      </dgm:prSet>
      <dgm:spPr/>
    </dgm:pt>
    <dgm:pt modelId="{F6CBF6C9-3970-4BE1-A41C-FE70DB931F05}" type="pres">
      <dgm:prSet presAssocID="{09F93EAC-B9BE-4E93-A7EF-B6F2B44558CD}" presName="rootComposite" presStyleCnt="0"/>
      <dgm:spPr/>
    </dgm:pt>
    <dgm:pt modelId="{63098870-9C41-4B15-813D-A9F6FCB666AA}" type="pres">
      <dgm:prSet presAssocID="{09F93EAC-B9BE-4E93-A7EF-B6F2B44558CD}" presName="rootText" presStyleLbl="node3" presStyleIdx="6" presStyleCnt="12">
        <dgm:presLayoutVars>
          <dgm:chPref val="3"/>
        </dgm:presLayoutVars>
      </dgm:prSet>
      <dgm:spPr/>
      <dgm:t>
        <a:bodyPr/>
        <a:lstStyle/>
        <a:p>
          <a:endParaRPr lang="en-US"/>
        </a:p>
      </dgm:t>
    </dgm:pt>
    <dgm:pt modelId="{E0044908-E0E2-4FD8-96E1-FF9E3F21336E}" type="pres">
      <dgm:prSet presAssocID="{09F93EAC-B9BE-4E93-A7EF-B6F2B44558CD}" presName="rootConnector" presStyleLbl="node3" presStyleIdx="6" presStyleCnt="12"/>
      <dgm:spPr/>
      <dgm:t>
        <a:bodyPr/>
        <a:lstStyle/>
        <a:p>
          <a:endParaRPr lang="en-US"/>
        </a:p>
      </dgm:t>
    </dgm:pt>
    <dgm:pt modelId="{97F7ACDF-4CC9-4472-BCF8-DCBA4E50BB18}" type="pres">
      <dgm:prSet presAssocID="{09F93EAC-B9BE-4E93-A7EF-B6F2B44558CD}" presName="hierChild4" presStyleCnt="0"/>
      <dgm:spPr/>
    </dgm:pt>
    <dgm:pt modelId="{8A7A7807-2C0B-403F-A441-EC06E3CFCF94}" type="pres">
      <dgm:prSet presAssocID="{B9B065F7-AA96-4A9E-8961-ECF45EC2683A}" presName="Name50" presStyleLbl="parChTrans1D4" presStyleIdx="0" presStyleCnt="3"/>
      <dgm:spPr/>
      <dgm:t>
        <a:bodyPr/>
        <a:lstStyle/>
        <a:p>
          <a:endParaRPr lang="en-US"/>
        </a:p>
      </dgm:t>
    </dgm:pt>
    <dgm:pt modelId="{AE85EF31-FB4B-40A9-A4FD-78C260EDCB19}" type="pres">
      <dgm:prSet presAssocID="{F6CDA81F-D3DA-438D-B03E-95CF5C5F13D0}" presName="hierRoot2" presStyleCnt="0">
        <dgm:presLayoutVars>
          <dgm:hierBranch val="r"/>
        </dgm:presLayoutVars>
      </dgm:prSet>
      <dgm:spPr/>
    </dgm:pt>
    <dgm:pt modelId="{9235B9FC-BD37-4616-B893-26DDB564CEAA}" type="pres">
      <dgm:prSet presAssocID="{F6CDA81F-D3DA-438D-B03E-95CF5C5F13D0}" presName="rootComposite" presStyleCnt="0"/>
      <dgm:spPr/>
    </dgm:pt>
    <dgm:pt modelId="{B6E31E86-770E-4C13-8249-E05A19568664}" type="pres">
      <dgm:prSet presAssocID="{F6CDA81F-D3DA-438D-B03E-95CF5C5F13D0}" presName="rootText" presStyleLbl="node4" presStyleIdx="0" presStyleCnt="3" custScaleX="172732">
        <dgm:presLayoutVars>
          <dgm:chPref val="3"/>
        </dgm:presLayoutVars>
      </dgm:prSet>
      <dgm:spPr/>
      <dgm:t>
        <a:bodyPr/>
        <a:lstStyle/>
        <a:p>
          <a:endParaRPr lang="en-US"/>
        </a:p>
      </dgm:t>
    </dgm:pt>
    <dgm:pt modelId="{C575E3C9-21E3-400D-A3A4-49785EBF3012}" type="pres">
      <dgm:prSet presAssocID="{F6CDA81F-D3DA-438D-B03E-95CF5C5F13D0}" presName="rootConnector" presStyleLbl="node4" presStyleIdx="0" presStyleCnt="3"/>
      <dgm:spPr/>
      <dgm:t>
        <a:bodyPr/>
        <a:lstStyle/>
        <a:p>
          <a:endParaRPr lang="en-US"/>
        </a:p>
      </dgm:t>
    </dgm:pt>
    <dgm:pt modelId="{7945EC68-D83D-42D2-8588-44BEBBE014FC}" type="pres">
      <dgm:prSet presAssocID="{F6CDA81F-D3DA-438D-B03E-95CF5C5F13D0}" presName="hierChild4" presStyleCnt="0"/>
      <dgm:spPr/>
    </dgm:pt>
    <dgm:pt modelId="{7D0B1FFE-6E19-49BB-83B2-5F9EB72D568E}" type="pres">
      <dgm:prSet presAssocID="{F6CDA81F-D3DA-438D-B03E-95CF5C5F13D0}" presName="hierChild5" presStyleCnt="0"/>
      <dgm:spPr/>
    </dgm:pt>
    <dgm:pt modelId="{4E4E336B-87D6-45D2-BE29-63D393C30AC0}" type="pres">
      <dgm:prSet presAssocID="{298EC775-AB7B-4629-BC4C-4A513D7CE54A}" presName="Name50" presStyleLbl="parChTrans1D4" presStyleIdx="1" presStyleCnt="3"/>
      <dgm:spPr/>
      <dgm:t>
        <a:bodyPr/>
        <a:lstStyle/>
        <a:p>
          <a:endParaRPr lang="en-US"/>
        </a:p>
      </dgm:t>
    </dgm:pt>
    <dgm:pt modelId="{43268A54-AAAF-4A20-9F0C-0109F0FCD698}" type="pres">
      <dgm:prSet presAssocID="{3B8E4599-D868-4E6B-AA7C-6D481093837A}" presName="hierRoot2" presStyleCnt="0">
        <dgm:presLayoutVars>
          <dgm:hierBranch val="r"/>
        </dgm:presLayoutVars>
      </dgm:prSet>
      <dgm:spPr/>
    </dgm:pt>
    <dgm:pt modelId="{7E7659A6-66B4-4895-B582-601CC6D2FF27}" type="pres">
      <dgm:prSet presAssocID="{3B8E4599-D868-4E6B-AA7C-6D481093837A}" presName="rootComposite" presStyleCnt="0"/>
      <dgm:spPr/>
    </dgm:pt>
    <dgm:pt modelId="{8217B3D1-629C-4540-AC77-2A3E54364E41}" type="pres">
      <dgm:prSet presAssocID="{3B8E4599-D868-4E6B-AA7C-6D481093837A}" presName="rootText" presStyleLbl="node4" presStyleIdx="1" presStyleCnt="3" custScaleX="174146">
        <dgm:presLayoutVars>
          <dgm:chPref val="3"/>
        </dgm:presLayoutVars>
      </dgm:prSet>
      <dgm:spPr/>
      <dgm:t>
        <a:bodyPr/>
        <a:lstStyle/>
        <a:p>
          <a:endParaRPr lang="en-US"/>
        </a:p>
      </dgm:t>
    </dgm:pt>
    <dgm:pt modelId="{E581E167-59B6-4F85-BAB2-9937C58F7B38}" type="pres">
      <dgm:prSet presAssocID="{3B8E4599-D868-4E6B-AA7C-6D481093837A}" presName="rootConnector" presStyleLbl="node4" presStyleIdx="1" presStyleCnt="3"/>
      <dgm:spPr/>
      <dgm:t>
        <a:bodyPr/>
        <a:lstStyle/>
        <a:p>
          <a:endParaRPr lang="en-US"/>
        </a:p>
      </dgm:t>
    </dgm:pt>
    <dgm:pt modelId="{2E68125F-7C27-4C7B-816D-A12946D928EC}" type="pres">
      <dgm:prSet presAssocID="{3B8E4599-D868-4E6B-AA7C-6D481093837A}" presName="hierChild4" presStyleCnt="0"/>
      <dgm:spPr/>
    </dgm:pt>
    <dgm:pt modelId="{614585F6-02C4-494D-A34D-A0C19A246AEF}" type="pres">
      <dgm:prSet presAssocID="{3B8E4599-D868-4E6B-AA7C-6D481093837A}" presName="hierChild5" presStyleCnt="0"/>
      <dgm:spPr/>
    </dgm:pt>
    <dgm:pt modelId="{BCA41595-2182-4D8F-8A28-658A1E75A81F}" type="pres">
      <dgm:prSet presAssocID="{D8C97134-7C67-4D81-A3A7-3C8A5B0FDA2B}" presName="Name50" presStyleLbl="parChTrans1D4" presStyleIdx="2" presStyleCnt="3"/>
      <dgm:spPr/>
      <dgm:t>
        <a:bodyPr/>
        <a:lstStyle/>
        <a:p>
          <a:pPr rtl="1"/>
          <a:endParaRPr lang="ar-SA"/>
        </a:p>
      </dgm:t>
    </dgm:pt>
    <dgm:pt modelId="{92B5C609-D9BA-4FFD-8507-94099BD0623E}" type="pres">
      <dgm:prSet presAssocID="{587FAC4E-E80F-498C-9B9D-AAF3268849A2}" presName="hierRoot2" presStyleCnt="0">
        <dgm:presLayoutVars>
          <dgm:hierBranch val="init"/>
        </dgm:presLayoutVars>
      </dgm:prSet>
      <dgm:spPr/>
    </dgm:pt>
    <dgm:pt modelId="{93A1566B-F81D-40F1-8D3F-1E1B4AC048ED}" type="pres">
      <dgm:prSet presAssocID="{587FAC4E-E80F-498C-9B9D-AAF3268849A2}" presName="rootComposite" presStyleCnt="0"/>
      <dgm:spPr/>
    </dgm:pt>
    <dgm:pt modelId="{D597D1EF-2A42-4744-B8D6-F990BCD414A2}" type="pres">
      <dgm:prSet presAssocID="{587FAC4E-E80F-498C-9B9D-AAF3268849A2}" presName="rootText" presStyleLbl="node4" presStyleIdx="2" presStyleCnt="3" custScaleX="173646">
        <dgm:presLayoutVars>
          <dgm:chPref val="3"/>
        </dgm:presLayoutVars>
      </dgm:prSet>
      <dgm:spPr/>
      <dgm:t>
        <a:bodyPr/>
        <a:lstStyle/>
        <a:p>
          <a:pPr rtl="1"/>
          <a:endParaRPr lang="ar-SA"/>
        </a:p>
      </dgm:t>
    </dgm:pt>
    <dgm:pt modelId="{066033DB-4A7D-4AF4-AE57-0578669FF4EF}" type="pres">
      <dgm:prSet presAssocID="{587FAC4E-E80F-498C-9B9D-AAF3268849A2}" presName="rootConnector" presStyleLbl="node4" presStyleIdx="2" presStyleCnt="3"/>
      <dgm:spPr/>
      <dgm:t>
        <a:bodyPr/>
        <a:lstStyle/>
        <a:p>
          <a:pPr rtl="1"/>
          <a:endParaRPr lang="ar-SA"/>
        </a:p>
      </dgm:t>
    </dgm:pt>
    <dgm:pt modelId="{04AEBC7C-9B0A-4DD6-8B12-1E80D78749EA}" type="pres">
      <dgm:prSet presAssocID="{587FAC4E-E80F-498C-9B9D-AAF3268849A2}" presName="hierChild4" presStyleCnt="0"/>
      <dgm:spPr/>
    </dgm:pt>
    <dgm:pt modelId="{A1A29434-E762-40EF-B1B1-E51DE675485E}" type="pres">
      <dgm:prSet presAssocID="{587FAC4E-E80F-498C-9B9D-AAF3268849A2}" presName="hierChild5" presStyleCnt="0"/>
      <dgm:spPr/>
    </dgm:pt>
    <dgm:pt modelId="{475B3549-0CA8-4E11-A8D5-76BD288DEEF8}" type="pres">
      <dgm:prSet presAssocID="{09F93EAC-B9BE-4E93-A7EF-B6F2B44558CD}" presName="hierChild5" presStyleCnt="0"/>
      <dgm:spPr/>
    </dgm:pt>
    <dgm:pt modelId="{7FF9BB72-70AA-404C-9054-1E33BF3D0CB6}" type="pres">
      <dgm:prSet presAssocID="{6FA20813-C653-4B02-8E78-2BB6DA5CA7EB}" presName="Name35" presStyleLbl="parChTrans1D3" presStyleIdx="7" presStyleCnt="12"/>
      <dgm:spPr/>
      <dgm:t>
        <a:bodyPr/>
        <a:lstStyle/>
        <a:p>
          <a:endParaRPr lang="en-US"/>
        </a:p>
      </dgm:t>
    </dgm:pt>
    <dgm:pt modelId="{C3807C2C-A0AE-40BF-9EEB-7DB47FC87F1C}" type="pres">
      <dgm:prSet presAssocID="{337B1B18-0C05-4EF2-A570-89C00BF447BA}" presName="hierRoot2" presStyleCnt="0">
        <dgm:presLayoutVars>
          <dgm:hierBranch val="r"/>
        </dgm:presLayoutVars>
      </dgm:prSet>
      <dgm:spPr/>
    </dgm:pt>
    <dgm:pt modelId="{28E1C102-5CBF-43E5-8603-F96D9E690258}" type="pres">
      <dgm:prSet presAssocID="{337B1B18-0C05-4EF2-A570-89C00BF447BA}" presName="rootComposite" presStyleCnt="0"/>
      <dgm:spPr/>
    </dgm:pt>
    <dgm:pt modelId="{2EA0D4AF-22F3-4BC7-B836-B7170CB08E66}" type="pres">
      <dgm:prSet presAssocID="{337B1B18-0C05-4EF2-A570-89C00BF447BA}" presName="rootText" presStyleLbl="node3" presStyleIdx="7" presStyleCnt="12">
        <dgm:presLayoutVars>
          <dgm:chPref val="3"/>
        </dgm:presLayoutVars>
      </dgm:prSet>
      <dgm:spPr/>
      <dgm:t>
        <a:bodyPr/>
        <a:lstStyle/>
        <a:p>
          <a:endParaRPr lang="en-US"/>
        </a:p>
      </dgm:t>
    </dgm:pt>
    <dgm:pt modelId="{D2634E49-8190-4FF7-AEBB-2AFFE7AC61EE}" type="pres">
      <dgm:prSet presAssocID="{337B1B18-0C05-4EF2-A570-89C00BF447BA}" presName="rootConnector" presStyleLbl="node3" presStyleIdx="7" presStyleCnt="12"/>
      <dgm:spPr/>
      <dgm:t>
        <a:bodyPr/>
        <a:lstStyle/>
        <a:p>
          <a:endParaRPr lang="en-US"/>
        </a:p>
      </dgm:t>
    </dgm:pt>
    <dgm:pt modelId="{AFA62C8A-31E3-44DD-B1E3-0963B47D8D57}" type="pres">
      <dgm:prSet presAssocID="{337B1B18-0C05-4EF2-A570-89C00BF447BA}" presName="hierChild4" presStyleCnt="0"/>
      <dgm:spPr/>
    </dgm:pt>
    <dgm:pt modelId="{FF1A72CB-E720-4AB7-A7E9-DC1E8DD7A0FD}" type="pres">
      <dgm:prSet presAssocID="{337B1B18-0C05-4EF2-A570-89C00BF447BA}" presName="hierChild5" presStyleCnt="0"/>
      <dgm:spPr/>
    </dgm:pt>
    <dgm:pt modelId="{F02602E7-9395-4EEC-91C1-F5937C043FA4}" type="pres">
      <dgm:prSet presAssocID="{96AED5CF-DB50-4D32-801A-C2AEB9F231FA}" presName="hierChild5" presStyleCnt="0"/>
      <dgm:spPr/>
    </dgm:pt>
    <dgm:pt modelId="{3B3A5D2C-A565-4C0F-9CC4-A9057B6AEDDE}" type="pres">
      <dgm:prSet presAssocID="{F2406376-7E3F-44DE-9532-E128E5EA8095}" presName="Name35" presStyleLbl="parChTrans1D2" presStyleIdx="3" presStyleCnt="4"/>
      <dgm:spPr/>
      <dgm:t>
        <a:bodyPr/>
        <a:lstStyle/>
        <a:p>
          <a:endParaRPr lang="en-US"/>
        </a:p>
      </dgm:t>
    </dgm:pt>
    <dgm:pt modelId="{EBCCEC0B-AA12-4190-BB13-30515C220CDF}" type="pres">
      <dgm:prSet presAssocID="{A367D31F-DE53-49E1-A457-E5B8AF8B4EBD}" presName="hierRoot2" presStyleCnt="0">
        <dgm:presLayoutVars>
          <dgm:hierBranch/>
        </dgm:presLayoutVars>
      </dgm:prSet>
      <dgm:spPr/>
    </dgm:pt>
    <dgm:pt modelId="{DDB8E79B-595A-4995-9C36-8B52BAD05AC4}" type="pres">
      <dgm:prSet presAssocID="{A367D31F-DE53-49E1-A457-E5B8AF8B4EBD}" presName="rootComposite" presStyleCnt="0"/>
      <dgm:spPr/>
    </dgm:pt>
    <dgm:pt modelId="{6EB29430-40F1-4674-B961-FFBB6B066C5F}" type="pres">
      <dgm:prSet presAssocID="{A367D31F-DE53-49E1-A457-E5B8AF8B4EBD}" presName="rootText" presStyleLbl="node2" presStyleIdx="3" presStyleCnt="4" custScaleX="159007">
        <dgm:presLayoutVars>
          <dgm:chPref val="3"/>
        </dgm:presLayoutVars>
      </dgm:prSet>
      <dgm:spPr/>
      <dgm:t>
        <a:bodyPr/>
        <a:lstStyle/>
        <a:p>
          <a:endParaRPr lang="en-US"/>
        </a:p>
      </dgm:t>
    </dgm:pt>
    <dgm:pt modelId="{89C81E17-4546-4501-A13B-42AF74BDCBE0}" type="pres">
      <dgm:prSet presAssocID="{A367D31F-DE53-49E1-A457-E5B8AF8B4EBD}" presName="rootConnector" presStyleLbl="node2" presStyleIdx="3" presStyleCnt="4"/>
      <dgm:spPr/>
      <dgm:t>
        <a:bodyPr/>
        <a:lstStyle/>
        <a:p>
          <a:endParaRPr lang="en-US"/>
        </a:p>
      </dgm:t>
    </dgm:pt>
    <dgm:pt modelId="{5EE60449-8512-443F-823E-22EAEE18A331}" type="pres">
      <dgm:prSet presAssocID="{A367D31F-DE53-49E1-A457-E5B8AF8B4EBD}" presName="hierChild4" presStyleCnt="0"/>
      <dgm:spPr/>
    </dgm:pt>
    <dgm:pt modelId="{5EF0297E-E803-4A10-AE2A-EE455EC6EA47}" type="pres">
      <dgm:prSet presAssocID="{709B2089-3A99-4183-8567-9F4E099A6BBB}" presName="Name35" presStyleLbl="parChTrans1D3" presStyleIdx="8" presStyleCnt="12"/>
      <dgm:spPr/>
      <dgm:t>
        <a:bodyPr/>
        <a:lstStyle/>
        <a:p>
          <a:endParaRPr lang="en-US"/>
        </a:p>
      </dgm:t>
    </dgm:pt>
    <dgm:pt modelId="{8DA34B55-A656-4E16-9B2D-D538A64292F4}" type="pres">
      <dgm:prSet presAssocID="{2F2869D8-6EFF-474D-BF37-EB363248A696}" presName="hierRoot2" presStyleCnt="0">
        <dgm:presLayoutVars>
          <dgm:hierBranch val="r"/>
        </dgm:presLayoutVars>
      </dgm:prSet>
      <dgm:spPr/>
    </dgm:pt>
    <dgm:pt modelId="{AE0AD876-8C7F-4780-9221-1B36AB1C5823}" type="pres">
      <dgm:prSet presAssocID="{2F2869D8-6EFF-474D-BF37-EB363248A696}" presName="rootComposite" presStyleCnt="0"/>
      <dgm:spPr/>
    </dgm:pt>
    <dgm:pt modelId="{B3503552-4EDE-4898-B8C7-B8E446C0C28E}" type="pres">
      <dgm:prSet presAssocID="{2F2869D8-6EFF-474D-BF37-EB363248A696}" presName="rootText" presStyleLbl="node3" presStyleIdx="8" presStyleCnt="12">
        <dgm:presLayoutVars>
          <dgm:chPref val="3"/>
        </dgm:presLayoutVars>
      </dgm:prSet>
      <dgm:spPr/>
      <dgm:t>
        <a:bodyPr/>
        <a:lstStyle/>
        <a:p>
          <a:endParaRPr lang="en-US"/>
        </a:p>
      </dgm:t>
    </dgm:pt>
    <dgm:pt modelId="{01F03D0C-FC1A-4CD5-A1BE-1289254CA907}" type="pres">
      <dgm:prSet presAssocID="{2F2869D8-6EFF-474D-BF37-EB363248A696}" presName="rootConnector" presStyleLbl="node3" presStyleIdx="8" presStyleCnt="12"/>
      <dgm:spPr/>
      <dgm:t>
        <a:bodyPr/>
        <a:lstStyle/>
        <a:p>
          <a:endParaRPr lang="en-US"/>
        </a:p>
      </dgm:t>
    </dgm:pt>
    <dgm:pt modelId="{4CF70C27-75E8-425A-9AD0-545F27144932}" type="pres">
      <dgm:prSet presAssocID="{2F2869D8-6EFF-474D-BF37-EB363248A696}" presName="hierChild4" presStyleCnt="0"/>
      <dgm:spPr/>
    </dgm:pt>
    <dgm:pt modelId="{32153D2B-229B-475E-99AD-BBA038BB5222}" type="pres">
      <dgm:prSet presAssocID="{2F2869D8-6EFF-474D-BF37-EB363248A696}" presName="hierChild5" presStyleCnt="0"/>
      <dgm:spPr/>
    </dgm:pt>
    <dgm:pt modelId="{43422E67-1DA6-4D67-9EF0-8AD41BAFBA1B}" type="pres">
      <dgm:prSet presAssocID="{3FF12983-20BA-4AFE-93A0-3907A22FF191}" presName="Name35" presStyleLbl="parChTrans1D3" presStyleIdx="9" presStyleCnt="12"/>
      <dgm:spPr/>
      <dgm:t>
        <a:bodyPr/>
        <a:lstStyle/>
        <a:p>
          <a:endParaRPr lang="en-US"/>
        </a:p>
      </dgm:t>
    </dgm:pt>
    <dgm:pt modelId="{62872296-1C41-41C4-AB02-6EFBBA6982ED}" type="pres">
      <dgm:prSet presAssocID="{FD638069-808D-4133-8BAD-B059BB155578}" presName="hierRoot2" presStyleCnt="0">
        <dgm:presLayoutVars>
          <dgm:hierBranch val="r"/>
        </dgm:presLayoutVars>
      </dgm:prSet>
      <dgm:spPr/>
    </dgm:pt>
    <dgm:pt modelId="{FC98BC9B-1E57-4934-93B2-DE6D87CC7C6E}" type="pres">
      <dgm:prSet presAssocID="{FD638069-808D-4133-8BAD-B059BB155578}" presName="rootComposite" presStyleCnt="0"/>
      <dgm:spPr/>
    </dgm:pt>
    <dgm:pt modelId="{EF16B5B4-33C4-4CD9-864D-EB0A72C9A14F}" type="pres">
      <dgm:prSet presAssocID="{FD638069-808D-4133-8BAD-B059BB155578}" presName="rootText" presStyleLbl="node3" presStyleIdx="9" presStyleCnt="12">
        <dgm:presLayoutVars>
          <dgm:chPref val="3"/>
        </dgm:presLayoutVars>
      </dgm:prSet>
      <dgm:spPr/>
      <dgm:t>
        <a:bodyPr/>
        <a:lstStyle/>
        <a:p>
          <a:endParaRPr lang="en-US"/>
        </a:p>
      </dgm:t>
    </dgm:pt>
    <dgm:pt modelId="{C8A14288-B897-4B00-8C9F-DB58A44941B9}" type="pres">
      <dgm:prSet presAssocID="{FD638069-808D-4133-8BAD-B059BB155578}" presName="rootConnector" presStyleLbl="node3" presStyleIdx="9" presStyleCnt="12"/>
      <dgm:spPr/>
      <dgm:t>
        <a:bodyPr/>
        <a:lstStyle/>
        <a:p>
          <a:endParaRPr lang="en-US"/>
        </a:p>
      </dgm:t>
    </dgm:pt>
    <dgm:pt modelId="{0D264BD4-1B17-422E-B015-6E8440C9B81E}" type="pres">
      <dgm:prSet presAssocID="{FD638069-808D-4133-8BAD-B059BB155578}" presName="hierChild4" presStyleCnt="0"/>
      <dgm:spPr/>
    </dgm:pt>
    <dgm:pt modelId="{04BFE8B1-0A9D-40EF-B837-27744CA0E385}" type="pres">
      <dgm:prSet presAssocID="{FD638069-808D-4133-8BAD-B059BB155578}" presName="hierChild5" presStyleCnt="0"/>
      <dgm:spPr/>
    </dgm:pt>
    <dgm:pt modelId="{0C6D43FD-C70B-4656-BE16-461273DDB820}" type="pres">
      <dgm:prSet presAssocID="{1AAEB5D5-B344-4632-8B31-D285D970E4AD}" presName="Name35" presStyleLbl="parChTrans1D3" presStyleIdx="10" presStyleCnt="12"/>
      <dgm:spPr/>
      <dgm:t>
        <a:bodyPr/>
        <a:lstStyle/>
        <a:p>
          <a:endParaRPr lang="en-US"/>
        </a:p>
      </dgm:t>
    </dgm:pt>
    <dgm:pt modelId="{B094F297-A4B6-4025-8B38-EF1A429022D9}" type="pres">
      <dgm:prSet presAssocID="{38313B3F-9C2F-4FED-8BAC-896846AC6B2C}" presName="hierRoot2" presStyleCnt="0">
        <dgm:presLayoutVars>
          <dgm:hierBranch val="r"/>
        </dgm:presLayoutVars>
      </dgm:prSet>
      <dgm:spPr/>
    </dgm:pt>
    <dgm:pt modelId="{789DC6D2-8967-4224-B8F4-FF80004BE7F9}" type="pres">
      <dgm:prSet presAssocID="{38313B3F-9C2F-4FED-8BAC-896846AC6B2C}" presName="rootComposite" presStyleCnt="0"/>
      <dgm:spPr/>
    </dgm:pt>
    <dgm:pt modelId="{753E0C55-ED82-404C-A343-92814361B484}" type="pres">
      <dgm:prSet presAssocID="{38313B3F-9C2F-4FED-8BAC-896846AC6B2C}" presName="rootText" presStyleLbl="node3" presStyleIdx="10" presStyleCnt="12">
        <dgm:presLayoutVars>
          <dgm:chPref val="3"/>
        </dgm:presLayoutVars>
      </dgm:prSet>
      <dgm:spPr/>
      <dgm:t>
        <a:bodyPr/>
        <a:lstStyle/>
        <a:p>
          <a:endParaRPr lang="en-US"/>
        </a:p>
      </dgm:t>
    </dgm:pt>
    <dgm:pt modelId="{0B82BC66-7C17-46D7-A48B-734A565BF630}" type="pres">
      <dgm:prSet presAssocID="{38313B3F-9C2F-4FED-8BAC-896846AC6B2C}" presName="rootConnector" presStyleLbl="node3" presStyleIdx="10" presStyleCnt="12"/>
      <dgm:spPr/>
      <dgm:t>
        <a:bodyPr/>
        <a:lstStyle/>
        <a:p>
          <a:endParaRPr lang="en-US"/>
        </a:p>
      </dgm:t>
    </dgm:pt>
    <dgm:pt modelId="{D8FBAF60-E39F-4D46-80B7-BB353D38FEA7}" type="pres">
      <dgm:prSet presAssocID="{38313B3F-9C2F-4FED-8BAC-896846AC6B2C}" presName="hierChild4" presStyleCnt="0"/>
      <dgm:spPr/>
    </dgm:pt>
    <dgm:pt modelId="{7D8A98CB-38DE-4CE6-A3BD-2F6A22C5E4D1}" type="pres">
      <dgm:prSet presAssocID="{38313B3F-9C2F-4FED-8BAC-896846AC6B2C}" presName="hierChild5" presStyleCnt="0"/>
      <dgm:spPr/>
    </dgm:pt>
    <dgm:pt modelId="{4EA66F4B-C460-4FE7-A6E8-56C1414C1FAC}" type="pres">
      <dgm:prSet presAssocID="{277DD0B8-E27B-4668-B16A-72D6B8874D2C}" presName="Name35" presStyleLbl="parChTrans1D3" presStyleIdx="11" presStyleCnt="12"/>
      <dgm:spPr/>
      <dgm:t>
        <a:bodyPr/>
        <a:lstStyle/>
        <a:p>
          <a:endParaRPr lang="en-US"/>
        </a:p>
      </dgm:t>
    </dgm:pt>
    <dgm:pt modelId="{61AC3BFC-45F5-4E78-AD59-D8FBDC6A2D24}" type="pres">
      <dgm:prSet presAssocID="{98948719-E84F-4EBC-9885-2CFC8DE69E30}" presName="hierRoot2" presStyleCnt="0">
        <dgm:presLayoutVars>
          <dgm:hierBranch val="r"/>
        </dgm:presLayoutVars>
      </dgm:prSet>
      <dgm:spPr/>
    </dgm:pt>
    <dgm:pt modelId="{3A0E8FF6-AF45-4DC3-BA68-F52CDFB127F1}" type="pres">
      <dgm:prSet presAssocID="{98948719-E84F-4EBC-9885-2CFC8DE69E30}" presName="rootComposite" presStyleCnt="0"/>
      <dgm:spPr/>
    </dgm:pt>
    <dgm:pt modelId="{AB7EA194-A54E-4F17-A463-D231BF7B31E6}" type="pres">
      <dgm:prSet presAssocID="{98948719-E84F-4EBC-9885-2CFC8DE69E30}" presName="rootText" presStyleLbl="node3" presStyleIdx="11" presStyleCnt="12">
        <dgm:presLayoutVars>
          <dgm:chPref val="3"/>
        </dgm:presLayoutVars>
      </dgm:prSet>
      <dgm:spPr/>
      <dgm:t>
        <a:bodyPr/>
        <a:lstStyle/>
        <a:p>
          <a:endParaRPr lang="en-US"/>
        </a:p>
      </dgm:t>
    </dgm:pt>
    <dgm:pt modelId="{7A3541C2-828D-4D79-950A-1813CFCD042F}" type="pres">
      <dgm:prSet presAssocID="{98948719-E84F-4EBC-9885-2CFC8DE69E30}" presName="rootConnector" presStyleLbl="node3" presStyleIdx="11" presStyleCnt="12"/>
      <dgm:spPr/>
      <dgm:t>
        <a:bodyPr/>
        <a:lstStyle/>
        <a:p>
          <a:endParaRPr lang="en-US"/>
        </a:p>
      </dgm:t>
    </dgm:pt>
    <dgm:pt modelId="{5019F2E2-4126-4E47-AF07-D9BD20B043AD}" type="pres">
      <dgm:prSet presAssocID="{98948719-E84F-4EBC-9885-2CFC8DE69E30}" presName="hierChild4" presStyleCnt="0"/>
      <dgm:spPr/>
    </dgm:pt>
    <dgm:pt modelId="{7B497153-0C88-422B-92DA-0C5B7754363D}" type="pres">
      <dgm:prSet presAssocID="{98948719-E84F-4EBC-9885-2CFC8DE69E30}" presName="hierChild5" presStyleCnt="0"/>
      <dgm:spPr/>
    </dgm:pt>
    <dgm:pt modelId="{2C1B3507-36B7-496F-A2C3-F31CF69E32FF}" type="pres">
      <dgm:prSet presAssocID="{A367D31F-DE53-49E1-A457-E5B8AF8B4EBD}" presName="hierChild5" presStyleCnt="0"/>
      <dgm:spPr/>
    </dgm:pt>
    <dgm:pt modelId="{7342445C-8CA0-412B-9457-61A127B7B22B}" type="pres">
      <dgm:prSet presAssocID="{79BE6A06-793D-4258-8880-4FB34BCF926F}" presName="hierChild3" presStyleCnt="0"/>
      <dgm:spPr/>
    </dgm:pt>
  </dgm:ptLst>
  <dgm:cxnLst>
    <dgm:cxn modelId="{13DA56A9-147F-4285-8174-123FE758DE77}" type="presOf" srcId="{79BE6A06-793D-4258-8880-4FB34BCF926F}" destId="{EED26DAE-6A1E-45DF-9914-61EC80245F84}" srcOrd="0" destOrd="0" presId="urn:microsoft.com/office/officeart/2005/8/layout/orgChart1"/>
    <dgm:cxn modelId="{1B8B5129-D43A-4DEC-A8C1-503A98FA092A}" type="presOf" srcId="{3B8E4599-D868-4E6B-AA7C-6D481093837A}" destId="{8217B3D1-629C-4540-AC77-2A3E54364E41}" srcOrd="0" destOrd="0" presId="urn:microsoft.com/office/officeart/2005/8/layout/orgChart1"/>
    <dgm:cxn modelId="{DD4FBE05-4088-4C6D-933C-3D8214C20B70}" type="presOf" srcId="{655C901E-F1DA-4E25-824D-C054F13F2708}" destId="{49F41CFC-9397-45C7-9954-1A032B047D68}" srcOrd="1" destOrd="0" presId="urn:microsoft.com/office/officeart/2005/8/layout/orgChart1"/>
    <dgm:cxn modelId="{2B1DD12C-F1A6-42F6-A968-266B8BA16352}" type="presOf" srcId="{F8B221BE-59BA-4E76-A8E0-11B3FD1D82B2}" destId="{94BE263D-9D7D-46BC-B11E-78C41D6EDED4}" srcOrd="0" destOrd="0" presId="urn:microsoft.com/office/officeart/2005/8/layout/orgChart1"/>
    <dgm:cxn modelId="{6575C557-15B0-4229-B793-A2408D0CF0B5}" srcId="{A367D31F-DE53-49E1-A457-E5B8AF8B4EBD}" destId="{38313B3F-9C2F-4FED-8BAC-896846AC6B2C}" srcOrd="2" destOrd="0" parTransId="{1AAEB5D5-B344-4632-8B31-D285D970E4AD}" sibTransId="{CC30F8A7-CA55-4944-828B-10A473374AA4}"/>
    <dgm:cxn modelId="{96635F1D-8012-4B0C-8057-7E20B678CD65}" type="presOf" srcId="{298EC775-AB7B-4629-BC4C-4A513D7CE54A}" destId="{4E4E336B-87D6-45D2-BE29-63D393C30AC0}" srcOrd="0" destOrd="0" presId="urn:microsoft.com/office/officeart/2005/8/layout/orgChart1"/>
    <dgm:cxn modelId="{21C7DC64-92D1-4EAE-9163-2602B570516F}" type="presOf" srcId="{9B3CC084-C53D-463F-8702-FA26BA8B27FA}" destId="{4D75661C-B194-42E0-A09A-922FE1D14FBB}" srcOrd="1" destOrd="0" presId="urn:microsoft.com/office/officeart/2005/8/layout/orgChart1"/>
    <dgm:cxn modelId="{3894129F-A6ED-4B02-A0CF-A607C0432133}" type="presOf" srcId="{EB64388B-3EE9-4134-BF45-C2B5468CEC44}" destId="{A655A636-280E-46A9-84D7-7AD74E89164B}" srcOrd="1" destOrd="0" presId="urn:microsoft.com/office/officeart/2005/8/layout/orgChart1"/>
    <dgm:cxn modelId="{B1C21847-76D5-4AAA-959A-A90162442784}" type="presOf" srcId="{BD4430EB-7CC0-4CC7-B12C-5D504083ED6F}" destId="{50C76020-E099-45C8-A260-1B9A41EA64E9}" srcOrd="1" destOrd="0" presId="urn:microsoft.com/office/officeart/2005/8/layout/orgChart1"/>
    <dgm:cxn modelId="{C3A5BE82-FFA5-4D96-BEC3-08A6D4CC6EDB}" type="presOf" srcId="{D4D17568-A517-4D6E-A006-849611F2C589}" destId="{F54BCAB5-73CF-4BBC-B2B8-87B9FA6B82FF}" srcOrd="1" destOrd="0" presId="urn:microsoft.com/office/officeart/2005/8/layout/orgChart1"/>
    <dgm:cxn modelId="{4EBE759C-CA8B-4091-B74A-DB8A0576EEBA}" type="presOf" srcId="{9B3CC084-C53D-463F-8702-FA26BA8B27FA}" destId="{8AC51780-7DAE-4BFB-ACD0-9BEF1FCA4D1A}" srcOrd="0" destOrd="0" presId="urn:microsoft.com/office/officeart/2005/8/layout/orgChart1"/>
    <dgm:cxn modelId="{D1650373-A6B7-4621-BABF-746BA4E969E0}" srcId="{A367D31F-DE53-49E1-A457-E5B8AF8B4EBD}" destId="{FD638069-808D-4133-8BAD-B059BB155578}" srcOrd="1" destOrd="0" parTransId="{3FF12983-20BA-4AFE-93A0-3907A22FF191}" sibTransId="{F9966E67-5D89-4530-8E05-3507ADBC3DB3}"/>
    <dgm:cxn modelId="{06770760-C616-4181-9D3F-69A7B74E25FF}" type="presOf" srcId="{EB64388B-3EE9-4134-BF45-C2B5468CEC44}" destId="{45218256-BCF6-4A3D-8B5D-9CDE1D5BEF1D}" srcOrd="0" destOrd="0" presId="urn:microsoft.com/office/officeart/2005/8/layout/orgChart1"/>
    <dgm:cxn modelId="{DB763894-AA5B-4E79-97C7-77AD99BFAEA3}" type="presOf" srcId="{FD638069-808D-4133-8BAD-B059BB155578}" destId="{C8A14288-B897-4B00-8C9F-DB58A44941B9}" srcOrd="1" destOrd="0" presId="urn:microsoft.com/office/officeart/2005/8/layout/orgChart1"/>
    <dgm:cxn modelId="{01CF393A-F71F-445F-9D0D-854E480C1874}" srcId="{09F93EAC-B9BE-4E93-A7EF-B6F2B44558CD}" destId="{F6CDA81F-D3DA-438D-B03E-95CF5C5F13D0}" srcOrd="0" destOrd="0" parTransId="{B9B065F7-AA96-4A9E-8961-ECF45EC2683A}" sibTransId="{C2C7D34F-5EE5-4B82-91D2-2733C6DE5891}"/>
    <dgm:cxn modelId="{A42A3554-060A-4A81-914F-DB55A3BD2BFB}" type="presOf" srcId="{F6CDA81F-D3DA-438D-B03E-95CF5C5F13D0}" destId="{C575E3C9-21E3-400D-A3A4-49785EBF3012}" srcOrd="1" destOrd="0" presId="urn:microsoft.com/office/officeart/2005/8/layout/orgChart1"/>
    <dgm:cxn modelId="{54290935-B8D1-4C86-BC6A-E57621455EC6}" type="presOf" srcId="{D4D17568-A517-4D6E-A006-849611F2C589}" destId="{30E27935-43B7-441C-ADB0-3269F862D72C}" srcOrd="0" destOrd="0" presId="urn:microsoft.com/office/officeart/2005/8/layout/orgChart1"/>
    <dgm:cxn modelId="{7B824598-94DD-4661-9E6D-2A1D373DC9B8}" srcId="{5528A97D-7C6D-4D9A-B456-C1ADA7D199A2}" destId="{BD4430EB-7CC0-4CC7-B12C-5D504083ED6F}" srcOrd="1" destOrd="0" parTransId="{2BB58B24-370C-4ED4-9530-B08584133E2B}" sibTransId="{52B38215-D19A-4D62-96CB-5FA1F5816D87}"/>
    <dgm:cxn modelId="{2EC23CB5-E54C-41EB-8DD5-AB0EDC647D0B}" srcId="{D4D17568-A517-4D6E-A006-849611F2C589}" destId="{60A6B8CB-72AC-438E-A3D1-89C84F3C3719}" srcOrd="0" destOrd="0" parTransId="{FA83613A-D530-42CE-9E63-6E67EA158319}" sibTransId="{E26FFA18-EA68-4EF5-B225-D3EE25790FCE}"/>
    <dgm:cxn modelId="{9FF94FF4-25C3-4A2F-B4FA-5B6375FD8F14}" type="presOf" srcId="{2BB58B24-370C-4ED4-9530-B08584133E2B}" destId="{C0BF6E22-47B9-48BF-91DD-0950CD934690}" srcOrd="0" destOrd="0" presId="urn:microsoft.com/office/officeart/2005/8/layout/orgChart1"/>
    <dgm:cxn modelId="{4E871C92-253C-4A27-BE84-C4B066CDB3D1}" type="presOf" srcId="{277DD0B8-E27B-4668-B16A-72D6B8874D2C}" destId="{4EA66F4B-C460-4FE7-A6E8-56C1414C1FAC}" srcOrd="0" destOrd="0" presId="urn:microsoft.com/office/officeart/2005/8/layout/orgChart1"/>
    <dgm:cxn modelId="{4F8BD241-4D5F-4449-99F2-33ADDF19C27B}" type="presOf" srcId="{98948719-E84F-4EBC-9885-2CFC8DE69E30}" destId="{AB7EA194-A54E-4F17-A463-D231BF7B31E6}" srcOrd="0" destOrd="0" presId="urn:microsoft.com/office/officeart/2005/8/layout/orgChart1"/>
    <dgm:cxn modelId="{72095B6F-B44F-4733-91A5-F120506FBDF4}" srcId="{A367D31F-DE53-49E1-A457-E5B8AF8B4EBD}" destId="{2F2869D8-6EFF-474D-BF37-EB363248A696}" srcOrd="0" destOrd="0" parTransId="{709B2089-3A99-4183-8567-9F4E099A6BBB}" sibTransId="{C9B3ADA7-6787-4F72-B3D1-107C16601E8D}"/>
    <dgm:cxn modelId="{8913A63A-9414-4CC2-800D-9B8584123CBD}" type="presOf" srcId="{AC1D76CD-3B47-4CF4-B8A3-6EA484956ADA}" destId="{9AAAE49F-1BDD-49A6-A14F-A4D2331FF33E}" srcOrd="0" destOrd="0" presId="urn:microsoft.com/office/officeart/2005/8/layout/orgChart1"/>
    <dgm:cxn modelId="{7EFF1819-15B4-4F23-8702-0FA631649886}" type="presOf" srcId="{281D73C8-AF18-44CE-9725-1F99C5CD8209}" destId="{784FA84A-3178-4F72-963B-99E6AD763195}" srcOrd="0" destOrd="0" presId="urn:microsoft.com/office/officeart/2005/8/layout/orgChart1"/>
    <dgm:cxn modelId="{9161D611-02DF-4F8D-8033-59786B192BBD}" srcId="{79BE6A06-793D-4258-8880-4FB34BCF926F}" destId="{96AED5CF-DB50-4D32-801A-C2AEB9F231FA}" srcOrd="2" destOrd="0" parTransId="{571E3503-E2FA-4177-B1DA-A1DFA5F45CD7}" sibTransId="{2C8AC49F-E280-4158-8583-1301552DC818}"/>
    <dgm:cxn modelId="{9E7A5029-2941-420D-9B16-8BC8B18EC00B}" type="presOf" srcId="{3B8E4599-D868-4E6B-AA7C-6D481093837A}" destId="{E581E167-59B6-4F85-BAB2-9937C58F7B38}" srcOrd="1" destOrd="0" presId="urn:microsoft.com/office/officeart/2005/8/layout/orgChart1"/>
    <dgm:cxn modelId="{A662EE7D-D630-477B-898F-C84BDBDE4035}" type="presOf" srcId="{CA18054C-B276-497A-829C-34DC0953930D}" destId="{B83C6480-5C4D-4A8B-8014-5A3AC6C44302}" srcOrd="0" destOrd="0" presId="urn:microsoft.com/office/officeart/2005/8/layout/orgChart1"/>
    <dgm:cxn modelId="{D17356CD-E745-4550-9761-3E5DDBC5881B}" type="presOf" srcId="{60A6B8CB-72AC-438E-A3D1-89C84F3C3719}" destId="{94DE0873-88A9-4441-9502-EEE0A63AAF7D}" srcOrd="1" destOrd="0" presId="urn:microsoft.com/office/officeart/2005/8/layout/orgChart1"/>
    <dgm:cxn modelId="{066CF14C-F77B-440F-8DEF-B00F5E716E4D}" type="presOf" srcId="{96AED5CF-DB50-4D32-801A-C2AEB9F231FA}" destId="{653BBEFB-055F-4F96-85C8-38F733F06BD1}" srcOrd="0" destOrd="0" presId="urn:microsoft.com/office/officeart/2005/8/layout/orgChart1"/>
    <dgm:cxn modelId="{1188E9DD-3E94-4FB6-85AC-9B7FD81DC5DA}" type="presOf" srcId="{5528A97D-7C6D-4D9A-B456-C1ADA7D199A2}" destId="{0FCEB95A-6329-4DDC-95CB-381AAFA787AD}" srcOrd="1" destOrd="0" presId="urn:microsoft.com/office/officeart/2005/8/layout/orgChart1"/>
    <dgm:cxn modelId="{1191567B-DD70-4BEE-B112-5C6875B2E5F9}" type="presOf" srcId="{38313B3F-9C2F-4FED-8BAC-896846AC6B2C}" destId="{0B82BC66-7C17-46D7-A48B-734A565BF630}" srcOrd="1" destOrd="0" presId="urn:microsoft.com/office/officeart/2005/8/layout/orgChart1"/>
    <dgm:cxn modelId="{E4B0108E-04A6-4CFF-8949-9362F95FC169}" srcId="{79BE6A06-793D-4258-8880-4FB34BCF926F}" destId="{D4D17568-A517-4D6E-A006-849611F2C589}" srcOrd="0" destOrd="0" parTransId="{A97F418E-A2C4-4446-A775-7EF4A4E9F7AB}" sibTransId="{B82CFBC3-C25E-40B4-96DB-8B321340F0F0}"/>
    <dgm:cxn modelId="{07E8C6DC-ECC2-4E39-899A-5718D5EA829E}" type="presOf" srcId="{2F2869D8-6EFF-474D-BF37-EB363248A696}" destId="{01F03D0C-FC1A-4CD5-A1BE-1289254CA907}" srcOrd="1" destOrd="0" presId="urn:microsoft.com/office/officeart/2005/8/layout/orgChart1"/>
    <dgm:cxn modelId="{9309FCC6-F94E-40C1-9D9A-E98D2BF76C11}" type="presOf" srcId="{F6CDA81F-D3DA-438D-B03E-95CF5C5F13D0}" destId="{B6E31E86-770E-4C13-8249-E05A19568664}" srcOrd="0" destOrd="0" presId="urn:microsoft.com/office/officeart/2005/8/layout/orgChart1"/>
    <dgm:cxn modelId="{03F4DC1A-3070-4644-9CD7-5B1DD10D8C1B}" type="presOf" srcId="{337B1B18-0C05-4EF2-A570-89C00BF447BA}" destId="{D2634E49-8190-4FF7-AEBB-2AFFE7AC61EE}" srcOrd="1" destOrd="0" presId="urn:microsoft.com/office/officeart/2005/8/layout/orgChart1"/>
    <dgm:cxn modelId="{9B6AC6E8-9132-41B9-982B-620B1F54D5FB}" type="presOf" srcId="{F2406376-7E3F-44DE-9532-E128E5EA8095}" destId="{3B3A5D2C-A565-4C0F-9CC4-A9057B6AEDDE}" srcOrd="0" destOrd="0" presId="urn:microsoft.com/office/officeart/2005/8/layout/orgChart1"/>
    <dgm:cxn modelId="{FA492B09-0395-43F7-97F2-B1F1D38D3FF2}" type="presOf" srcId="{5528A97D-7C6D-4D9A-B456-C1ADA7D199A2}" destId="{D09EDBEC-EC86-4A7D-B57E-251B3C09F3AB}" srcOrd="0" destOrd="0" presId="urn:microsoft.com/office/officeart/2005/8/layout/orgChart1"/>
    <dgm:cxn modelId="{7C34231D-D2ED-4781-A725-2DF9D210846C}" type="presOf" srcId="{3FF12983-20BA-4AFE-93A0-3907A22FF191}" destId="{43422E67-1DA6-4D67-9EF0-8AD41BAFBA1B}" srcOrd="0" destOrd="0" presId="urn:microsoft.com/office/officeart/2005/8/layout/orgChart1"/>
    <dgm:cxn modelId="{6FF05A1C-0673-4E7B-80F4-D0918E11817D}" type="presOf" srcId="{79BE6A06-793D-4258-8880-4FB34BCF926F}" destId="{0DF815F2-85A5-4B10-8971-4337D9EAA5F9}" srcOrd="1" destOrd="0" presId="urn:microsoft.com/office/officeart/2005/8/layout/orgChart1"/>
    <dgm:cxn modelId="{E3D2959D-16A7-419A-8764-8A8C5DD7FF3F}" type="presOf" srcId="{38313B3F-9C2F-4FED-8BAC-896846AC6B2C}" destId="{753E0C55-ED82-404C-A343-92814361B484}" srcOrd="0" destOrd="0" presId="urn:microsoft.com/office/officeart/2005/8/layout/orgChart1"/>
    <dgm:cxn modelId="{011518CE-70C0-4C40-BED5-D7B14771FDD9}" type="presOf" srcId="{571E3503-E2FA-4177-B1DA-A1DFA5F45CD7}" destId="{F144B86D-3359-44F4-8188-02101FBDCEA3}" srcOrd="0" destOrd="0" presId="urn:microsoft.com/office/officeart/2005/8/layout/orgChart1"/>
    <dgm:cxn modelId="{F4FE5944-8D8C-48FE-A42E-241DA73347EF}" srcId="{A367D31F-DE53-49E1-A457-E5B8AF8B4EBD}" destId="{98948719-E84F-4EBC-9885-2CFC8DE69E30}" srcOrd="3" destOrd="0" parTransId="{277DD0B8-E27B-4668-B16A-72D6B8874D2C}" sibTransId="{EBAC6ADF-39B1-4885-8CA4-B90CA23DDE72}"/>
    <dgm:cxn modelId="{828888FF-4D10-459C-BCF1-576FD053174E}" srcId="{96AED5CF-DB50-4D32-801A-C2AEB9F231FA}" destId="{337B1B18-0C05-4EF2-A570-89C00BF447BA}" srcOrd="3" destOrd="0" parTransId="{6FA20813-C653-4B02-8E78-2BB6DA5CA7EB}" sibTransId="{5E926534-2797-404A-9AC4-61CE5657AE3B}"/>
    <dgm:cxn modelId="{9D1B007D-D685-4F88-A2D2-2FB48BE3615F}" srcId="{5528A97D-7C6D-4D9A-B456-C1ADA7D199A2}" destId="{9B3CC084-C53D-463F-8702-FA26BA8B27FA}" srcOrd="0" destOrd="0" parTransId="{CA18054C-B276-497A-829C-34DC0953930D}" sibTransId="{06BD4CFC-C448-4E93-87E1-0A5A27D4B9F4}"/>
    <dgm:cxn modelId="{F7C3AC18-5353-4757-B8B4-A5677CAE4AC2}" type="presOf" srcId="{709B2089-3A99-4183-8567-9F4E099A6BBB}" destId="{5EF0297E-E803-4A10-AE2A-EE455EC6EA47}" srcOrd="0" destOrd="0" presId="urn:microsoft.com/office/officeart/2005/8/layout/orgChart1"/>
    <dgm:cxn modelId="{F5DB89A7-6AC7-49D0-AC81-A142483DF0DF}" type="presOf" srcId="{6FA20813-C653-4B02-8E78-2BB6DA5CA7EB}" destId="{7FF9BB72-70AA-404C-9054-1E33BF3D0CB6}" srcOrd="0" destOrd="0" presId="urn:microsoft.com/office/officeart/2005/8/layout/orgChart1"/>
    <dgm:cxn modelId="{4C841085-8663-4E0F-B63D-B3ED98ADD235}" srcId="{09F93EAC-B9BE-4E93-A7EF-B6F2B44558CD}" destId="{587FAC4E-E80F-498C-9B9D-AAF3268849A2}" srcOrd="2" destOrd="0" parTransId="{D8C97134-7C67-4D81-A3A7-3C8A5B0FDA2B}" sibTransId="{7CE97520-57A6-4F0E-8390-F3E86D678BA4}"/>
    <dgm:cxn modelId="{45B3747B-8966-4D8D-9F76-460ECF78C9B3}" type="presOf" srcId="{D8C97134-7C67-4D81-A3A7-3C8A5B0FDA2B}" destId="{BCA41595-2182-4D8F-8A28-658A1E75A81F}" srcOrd="0" destOrd="0" presId="urn:microsoft.com/office/officeart/2005/8/layout/orgChart1"/>
    <dgm:cxn modelId="{61ED974E-3B63-4278-B3E4-AA995C95FDB1}" type="presOf" srcId="{337B1B18-0C05-4EF2-A570-89C00BF447BA}" destId="{2EA0D4AF-22F3-4BC7-B836-B7170CB08E66}" srcOrd="0" destOrd="0" presId="urn:microsoft.com/office/officeart/2005/8/layout/orgChart1"/>
    <dgm:cxn modelId="{9F8D0E9D-79AD-4DD6-8111-0BCB192EF109}" srcId="{96AED5CF-DB50-4D32-801A-C2AEB9F231FA}" destId="{655C901E-F1DA-4E25-824D-C054F13F2708}" srcOrd="0" destOrd="0" parTransId="{F8B221BE-59BA-4E76-A8E0-11B3FD1D82B2}" sibTransId="{7399D20F-8307-46E1-A63D-A8624660383E}"/>
    <dgm:cxn modelId="{28454E5D-3E38-4820-9EA8-46450169E2FB}" type="presOf" srcId="{8E45762C-3F42-47C1-8A58-29210E22C577}" destId="{5ACAD157-FE43-4978-A747-D9E7D4E59957}" srcOrd="0" destOrd="0" presId="urn:microsoft.com/office/officeart/2005/8/layout/orgChart1"/>
    <dgm:cxn modelId="{7524A53E-F6F4-4550-AAF8-8676F42EC58E}" srcId="{96AED5CF-DB50-4D32-801A-C2AEB9F231FA}" destId="{09F93EAC-B9BE-4E93-A7EF-B6F2B44558CD}" srcOrd="2" destOrd="0" parTransId="{02A5A490-6DBD-4E81-86F0-5F0E9168C031}" sibTransId="{D3341414-EC22-4CC7-919E-5B634D085208}"/>
    <dgm:cxn modelId="{F4A680F8-1675-424F-B43C-18DB6BB3C644}" type="presOf" srcId="{15CBA3DE-866B-4201-9447-BAE6AC5467FD}" destId="{4A63F424-B395-4D83-A7B2-887DAE4E1209}" srcOrd="0" destOrd="0" presId="urn:microsoft.com/office/officeart/2005/8/layout/orgChart1"/>
    <dgm:cxn modelId="{E992EC9E-DCF7-46B1-870C-65E2D5AB93A1}" type="presOf" srcId="{501AD402-244D-4D7F-ACA7-31B117AEB9F6}" destId="{0256405B-418A-4E0C-993B-51719A2F7930}" srcOrd="0" destOrd="0" presId="urn:microsoft.com/office/officeart/2005/8/layout/orgChart1"/>
    <dgm:cxn modelId="{B297D5D4-7327-46B4-840E-0DCF4A2D5E25}" srcId="{79BE6A06-793D-4258-8880-4FB34BCF926F}" destId="{A367D31F-DE53-49E1-A457-E5B8AF8B4EBD}" srcOrd="3" destOrd="0" parTransId="{F2406376-7E3F-44DE-9532-E128E5EA8095}" sibTransId="{DDC94384-1EC0-4113-B0CC-E3E0303FE23B}"/>
    <dgm:cxn modelId="{07A0BB04-2C6B-4B2A-9C56-A7D8172E7C4C}" srcId="{09F93EAC-B9BE-4E93-A7EF-B6F2B44558CD}" destId="{3B8E4599-D868-4E6B-AA7C-6D481093837A}" srcOrd="1" destOrd="0" parTransId="{298EC775-AB7B-4629-BC4C-4A513D7CE54A}" sibTransId="{51DCA2A8-35B1-4C27-ABBC-7A868A901CA2}"/>
    <dgm:cxn modelId="{8C68D3F6-B09E-429E-A9FC-79EC1FEC1AEC}" type="presOf" srcId="{98948719-E84F-4EBC-9885-2CFC8DE69E30}" destId="{7A3541C2-828D-4D79-950A-1813CFCD042F}" srcOrd="1" destOrd="0" presId="urn:microsoft.com/office/officeart/2005/8/layout/orgChart1"/>
    <dgm:cxn modelId="{9F9C133B-CF3E-46AC-A702-C9395F1276CF}" srcId="{96AED5CF-DB50-4D32-801A-C2AEB9F231FA}" destId="{EB64388B-3EE9-4134-BF45-C2B5468CEC44}" srcOrd="1" destOrd="0" parTransId="{15CBA3DE-866B-4201-9447-BAE6AC5467FD}" sibTransId="{BD97F75B-244A-4706-A495-92640B7CA6B6}"/>
    <dgm:cxn modelId="{17B555FC-5EA7-4BA7-8D76-DCDDE171FF4C}" type="presOf" srcId="{587FAC4E-E80F-498C-9B9D-AAF3268849A2}" destId="{066033DB-4A7D-4AF4-AE57-0578669FF4EF}" srcOrd="1" destOrd="0" presId="urn:microsoft.com/office/officeart/2005/8/layout/orgChart1"/>
    <dgm:cxn modelId="{5DEF67A8-63AF-447C-A757-64A8BBAA2765}" type="presOf" srcId="{FD638069-808D-4133-8BAD-B059BB155578}" destId="{EF16B5B4-33C4-4CD9-864D-EB0A72C9A14F}" srcOrd="0" destOrd="0" presId="urn:microsoft.com/office/officeart/2005/8/layout/orgChart1"/>
    <dgm:cxn modelId="{D7F67F9B-7703-4BBB-9DA5-F2DA8D5CA2F0}" type="presOf" srcId="{AC1D76CD-3B47-4CF4-B8A3-6EA484956ADA}" destId="{AD14DCDD-B952-4BAB-AC8D-3FFD9739C0B1}" srcOrd="1" destOrd="0" presId="urn:microsoft.com/office/officeart/2005/8/layout/orgChart1"/>
    <dgm:cxn modelId="{9FB83600-E29D-4F7C-8647-2F12020B74ED}" type="presOf" srcId="{A97F418E-A2C4-4446-A775-7EF4A4E9F7AB}" destId="{10398CD5-4245-4F50-8B4A-FABE75604904}" srcOrd="0" destOrd="0" presId="urn:microsoft.com/office/officeart/2005/8/layout/orgChart1"/>
    <dgm:cxn modelId="{C40AE28A-AFB8-462A-846A-5F0353AE96A3}" type="presOf" srcId="{587FAC4E-E80F-498C-9B9D-AAF3268849A2}" destId="{D597D1EF-2A42-4744-B8D6-F990BCD414A2}" srcOrd="0" destOrd="0" presId="urn:microsoft.com/office/officeart/2005/8/layout/orgChart1"/>
    <dgm:cxn modelId="{86E1293F-05FC-405F-9769-FD7792636052}" srcId="{501AD402-244D-4D7F-ACA7-31B117AEB9F6}" destId="{79BE6A06-793D-4258-8880-4FB34BCF926F}" srcOrd="0" destOrd="0" parTransId="{09252377-DB6A-495F-B936-37C4CAA1A6E6}" sibTransId="{59CD07FE-F7C8-44B7-B4DC-FCCACB990880}"/>
    <dgm:cxn modelId="{49322AB4-24DE-4776-B7B5-F764ACCECC47}" type="presOf" srcId="{2F2869D8-6EFF-474D-BF37-EB363248A696}" destId="{B3503552-4EDE-4898-B8C7-B8E446C0C28E}" srcOrd="0" destOrd="0" presId="urn:microsoft.com/office/officeart/2005/8/layout/orgChart1"/>
    <dgm:cxn modelId="{D4982FAA-3C1B-4573-B0E5-3D8F9E521D49}" type="presOf" srcId="{FA83613A-D530-42CE-9E63-6E67EA158319}" destId="{DB51AF55-7389-4807-8DBB-325C6762DE99}" srcOrd="0" destOrd="0" presId="urn:microsoft.com/office/officeart/2005/8/layout/orgChart1"/>
    <dgm:cxn modelId="{9888225A-29FC-4D5C-9851-3F03F63AE275}" srcId="{D4D17568-A517-4D6E-A006-849611F2C589}" destId="{AC1D76CD-3B47-4CF4-B8A3-6EA484956ADA}" srcOrd="1" destOrd="0" parTransId="{8E45762C-3F42-47C1-8A58-29210E22C577}" sibTransId="{EF93B6B9-02D3-471F-A858-B2FD4C09DCEB}"/>
    <dgm:cxn modelId="{E14E8A76-4BD6-4D70-8062-73FC11EFF368}" type="presOf" srcId="{B9B065F7-AA96-4A9E-8961-ECF45EC2683A}" destId="{8A7A7807-2C0B-403F-A441-EC06E3CFCF94}" srcOrd="0" destOrd="0" presId="urn:microsoft.com/office/officeart/2005/8/layout/orgChart1"/>
    <dgm:cxn modelId="{29AEF350-87F6-42DC-B47E-50EDFCFB4F80}" type="presOf" srcId="{A367D31F-DE53-49E1-A457-E5B8AF8B4EBD}" destId="{6EB29430-40F1-4674-B961-FFBB6B066C5F}" srcOrd="0" destOrd="0" presId="urn:microsoft.com/office/officeart/2005/8/layout/orgChart1"/>
    <dgm:cxn modelId="{FA3D6E22-DB1D-4B3B-9B5A-1DDC0CECB83B}" type="presOf" srcId="{09F93EAC-B9BE-4E93-A7EF-B6F2B44558CD}" destId="{E0044908-E0E2-4FD8-96E1-FF9E3F21336E}" srcOrd="1" destOrd="0" presId="urn:microsoft.com/office/officeart/2005/8/layout/orgChart1"/>
    <dgm:cxn modelId="{5304C117-3763-4686-B98B-3B081B95E658}" type="presOf" srcId="{BD4430EB-7CC0-4CC7-B12C-5D504083ED6F}" destId="{0B6BBD65-62C8-4BE7-8DF2-A079415F67A4}" srcOrd="0" destOrd="0" presId="urn:microsoft.com/office/officeart/2005/8/layout/orgChart1"/>
    <dgm:cxn modelId="{8D169D95-0736-45FB-919A-0A9F4CD4BFB4}" type="presOf" srcId="{02A5A490-6DBD-4E81-86F0-5F0E9168C031}" destId="{AD0C4EA0-7CD2-41CC-8BCF-DCD87E9B5E94}" srcOrd="0" destOrd="0" presId="urn:microsoft.com/office/officeart/2005/8/layout/orgChart1"/>
    <dgm:cxn modelId="{A4E15575-5791-4A8D-878F-12F072A72429}" type="presOf" srcId="{96AED5CF-DB50-4D32-801A-C2AEB9F231FA}" destId="{6BA1382B-81BC-46F4-9F98-046855CFA817}" srcOrd="1" destOrd="0" presId="urn:microsoft.com/office/officeart/2005/8/layout/orgChart1"/>
    <dgm:cxn modelId="{EC8064A3-E41E-4119-84C0-14FA97EF521D}" type="presOf" srcId="{A367D31F-DE53-49E1-A457-E5B8AF8B4EBD}" destId="{89C81E17-4546-4501-A13B-42AF74BDCBE0}" srcOrd="1" destOrd="0" presId="urn:microsoft.com/office/officeart/2005/8/layout/orgChart1"/>
    <dgm:cxn modelId="{05FBFBBE-5182-4E70-A409-5BC3B9F9CE54}" type="presOf" srcId="{60A6B8CB-72AC-438E-A3D1-89C84F3C3719}" destId="{317F771A-E481-4AD9-BFCF-520C5CF8C570}" srcOrd="0" destOrd="0" presId="urn:microsoft.com/office/officeart/2005/8/layout/orgChart1"/>
    <dgm:cxn modelId="{D7BB1B43-FB6E-4690-9BFB-F79EB570E3D6}" type="presOf" srcId="{655C901E-F1DA-4E25-824D-C054F13F2708}" destId="{318F8527-B95D-4E3A-9ACB-871D9D684557}" srcOrd="0" destOrd="0" presId="urn:microsoft.com/office/officeart/2005/8/layout/orgChart1"/>
    <dgm:cxn modelId="{B11CB016-D756-404F-A880-2F25464B7B0B}" type="presOf" srcId="{09F93EAC-B9BE-4E93-A7EF-B6F2B44558CD}" destId="{63098870-9C41-4B15-813D-A9F6FCB666AA}" srcOrd="0" destOrd="0" presId="urn:microsoft.com/office/officeart/2005/8/layout/orgChart1"/>
    <dgm:cxn modelId="{B8C94DFE-6AA0-4143-BEA7-8624798FE5A5}" type="presOf" srcId="{1AAEB5D5-B344-4632-8B31-D285D970E4AD}" destId="{0C6D43FD-C70B-4656-BE16-461273DDB820}" srcOrd="0" destOrd="0" presId="urn:microsoft.com/office/officeart/2005/8/layout/orgChart1"/>
    <dgm:cxn modelId="{FBFD25B5-98F1-447C-B5A8-36E2050DCFBA}" srcId="{79BE6A06-793D-4258-8880-4FB34BCF926F}" destId="{5528A97D-7C6D-4D9A-B456-C1ADA7D199A2}" srcOrd="1" destOrd="0" parTransId="{281D73C8-AF18-44CE-9725-1F99C5CD8209}" sibTransId="{685BFECD-5BEC-4B24-BFD3-302998BD4974}"/>
    <dgm:cxn modelId="{CF2D9A41-BD38-42C1-BE1E-D8A5BCF473D0}" type="presParOf" srcId="{0256405B-418A-4E0C-993B-51719A2F7930}" destId="{7A0A78B4-1BC1-41A8-98DF-838057BD773E}" srcOrd="0" destOrd="0" presId="urn:microsoft.com/office/officeart/2005/8/layout/orgChart1"/>
    <dgm:cxn modelId="{D25F32DF-E146-49FA-8643-82902A6CB719}" type="presParOf" srcId="{7A0A78B4-1BC1-41A8-98DF-838057BD773E}" destId="{3EEA2243-6C8E-4BFE-AD0A-26654B3DDE0F}" srcOrd="0" destOrd="0" presId="urn:microsoft.com/office/officeart/2005/8/layout/orgChart1"/>
    <dgm:cxn modelId="{F4E84998-9053-4382-A066-17CE036FA417}" type="presParOf" srcId="{3EEA2243-6C8E-4BFE-AD0A-26654B3DDE0F}" destId="{EED26DAE-6A1E-45DF-9914-61EC80245F84}" srcOrd="0" destOrd="0" presId="urn:microsoft.com/office/officeart/2005/8/layout/orgChart1"/>
    <dgm:cxn modelId="{A60F36FA-9797-43C7-9FF9-3C60737C66BA}" type="presParOf" srcId="{3EEA2243-6C8E-4BFE-AD0A-26654B3DDE0F}" destId="{0DF815F2-85A5-4B10-8971-4337D9EAA5F9}" srcOrd="1" destOrd="0" presId="urn:microsoft.com/office/officeart/2005/8/layout/orgChart1"/>
    <dgm:cxn modelId="{DFB71879-E93D-4A3A-B8A3-8F702B3534FE}" type="presParOf" srcId="{7A0A78B4-1BC1-41A8-98DF-838057BD773E}" destId="{19969709-376F-4077-B3DE-E77575030E78}" srcOrd="1" destOrd="0" presId="urn:microsoft.com/office/officeart/2005/8/layout/orgChart1"/>
    <dgm:cxn modelId="{8E57DA77-AA11-4EEC-A687-99E291C01E7A}" type="presParOf" srcId="{19969709-376F-4077-B3DE-E77575030E78}" destId="{10398CD5-4245-4F50-8B4A-FABE75604904}" srcOrd="0" destOrd="0" presId="urn:microsoft.com/office/officeart/2005/8/layout/orgChart1"/>
    <dgm:cxn modelId="{DC43A589-9486-43D7-85F4-431744549BDC}" type="presParOf" srcId="{19969709-376F-4077-B3DE-E77575030E78}" destId="{585AE431-2BA6-4225-BD4E-2AFAB5D2C591}" srcOrd="1" destOrd="0" presId="urn:microsoft.com/office/officeart/2005/8/layout/orgChart1"/>
    <dgm:cxn modelId="{C58F9AA4-12F8-40F6-82A3-EFACFD91D2DA}" type="presParOf" srcId="{585AE431-2BA6-4225-BD4E-2AFAB5D2C591}" destId="{8EF64159-0ED1-4D8E-A128-42774F89CF0C}" srcOrd="0" destOrd="0" presId="urn:microsoft.com/office/officeart/2005/8/layout/orgChart1"/>
    <dgm:cxn modelId="{995B598E-7371-4A97-84ED-AA003EE98927}" type="presParOf" srcId="{8EF64159-0ED1-4D8E-A128-42774F89CF0C}" destId="{30E27935-43B7-441C-ADB0-3269F862D72C}" srcOrd="0" destOrd="0" presId="urn:microsoft.com/office/officeart/2005/8/layout/orgChart1"/>
    <dgm:cxn modelId="{8F5A603A-B3CC-48DA-A133-942512145A09}" type="presParOf" srcId="{8EF64159-0ED1-4D8E-A128-42774F89CF0C}" destId="{F54BCAB5-73CF-4BBC-B2B8-87B9FA6B82FF}" srcOrd="1" destOrd="0" presId="urn:microsoft.com/office/officeart/2005/8/layout/orgChart1"/>
    <dgm:cxn modelId="{7673DDA0-0BC9-410D-9ABE-49BDFB5F6FA5}" type="presParOf" srcId="{585AE431-2BA6-4225-BD4E-2AFAB5D2C591}" destId="{30F66D00-4DC4-48C6-8EA8-A46C9EDFB3B2}" srcOrd="1" destOrd="0" presId="urn:microsoft.com/office/officeart/2005/8/layout/orgChart1"/>
    <dgm:cxn modelId="{B39778AF-0D37-4675-9761-28520AAC79AE}" type="presParOf" srcId="{30F66D00-4DC4-48C6-8EA8-A46C9EDFB3B2}" destId="{DB51AF55-7389-4807-8DBB-325C6762DE99}" srcOrd="0" destOrd="0" presId="urn:microsoft.com/office/officeart/2005/8/layout/orgChart1"/>
    <dgm:cxn modelId="{FB1D4E1F-9F5E-4269-BC9B-89E619FBA490}" type="presParOf" srcId="{30F66D00-4DC4-48C6-8EA8-A46C9EDFB3B2}" destId="{5DE124CB-7045-47BA-92BF-8B368DEBF3CE}" srcOrd="1" destOrd="0" presId="urn:microsoft.com/office/officeart/2005/8/layout/orgChart1"/>
    <dgm:cxn modelId="{19AB0A2F-E665-40BC-B6D3-9F04E68C118D}" type="presParOf" srcId="{5DE124CB-7045-47BA-92BF-8B368DEBF3CE}" destId="{389E7D69-7A33-4AA0-9A70-89FB240B4DA8}" srcOrd="0" destOrd="0" presId="urn:microsoft.com/office/officeart/2005/8/layout/orgChart1"/>
    <dgm:cxn modelId="{D339EEFA-1AF7-40F5-8C37-401A12B857AD}" type="presParOf" srcId="{389E7D69-7A33-4AA0-9A70-89FB240B4DA8}" destId="{317F771A-E481-4AD9-BFCF-520C5CF8C570}" srcOrd="0" destOrd="0" presId="urn:microsoft.com/office/officeart/2005/8/layout/orgChart1"/>
    <dgm:cxn modelId="{ECD5889C-70A3-43A0-80B0-9784E3FA2147}" type="presParOf" srcId="{389E7D69-7A33-4AA0-9A70-89FB240B4DA8}" destId="{94DE0873-88A9-4441-9502-EEE0A63AAF7D}" srcOrd="1" destOrd="0" presId="urn:microsoft.com/office/officeart/2005/8/layout/orgChart1"/>
    <dgm:cxn modelId="{58B0F4A1-5E57-46A9-85EA-76886DA79587}" type="presParOf" srcId="{5DE124CB-7045-47BA-92BF-8B368DEBF3CE}" destId="{5C46E647-D202-4534-A5D6-257951008AA1}" srcOrd="1" destOrd="0" presId="urn:microsoft.com/office/officeart/2005/8/layout/orgChart1"/>
    <dgm:cxn modelId="{F5C49DEC-E8E1-452C-AF88-076CE72EE988}" type="presParOf" srcId="{5DE124CB-7045-47BA-92BF-8B368DEBF3CE}" destId="{FC08EEB8-1208-469F-B608-8CB9D4A66A18}" srcOrd="2" destOrd="0" presId="urn:microsoft.com/office/officeart/2005/8/layout/orgChart1"/>
    <dgm:cxn modelId="{15AAE123-7BAA-470D-9B33-E44AF26BCFAD}" type="presParOf" srcId="{30F66D00-4DC4-48C6-8EA8-A46C9EDFB3B2}" destId="{5ACAD157-FE43-4978-A747-D9E7D4E59957}" srcOrd="2" destOrd="0" presId="urn:microsoft.com/office/officeart/2005/8/layout/orgChart1"/>
    <dgm:cxn modelId="{619BB1C8-730A-42A0-8762-D144462145D1}" type="presParOf" srcId="{30F66D00-4DC4-48C6-8EA8-A46C9EDFB3B2}" destId="{5FB32C96-2EB8-429A-B7C4-FBE01DA0E711}" srcOrd="3" destOrd="0" presId="urn:microsoft.com/office/officeart/2005/8/layout/orgChart1"/>
    <dgm:cxn modelId="{B2E840DF-C8E3-4D28-A7E1-32BB9C0040C7}" type="presParOf" srcId="{5FB32C96-2EB8-429A-B7C4-FBE01DA0E711}" destId="{34E15749-C0FC-4E72-AC5D-194875CB9691}" srcOrd="0" destOrd="0" presId="urn:microsoft.com/office/officeart/2005/8/layout/orgChart1"/>
    <dgm:cxn modelId="{557FDD5D-F23C-4AC8-81E5-74B71FE0F84C}" type="presParOf" srcId="{34E15749-C0FC-4E72-AC5D-194875CB9691}" destId="{9AAAE49F-1BDD-49A6-A14F-A4D2331FF33E}" srcOrd="0" destOrd="0" presId="urn:microsoft.com/office/officeart/2005/8/layout/orgChart1"/>
    <dgm:cxn modelId="{8CCDEF11-523A-433B-A9B3-58D3F3626CE1}" type="presParOf" srcId="{34E15749-C0FC-4E72-AC5D-194875CB9691}" destId="{AD14DCDD-B952-4BAB-AC8D-3FFD9739C0B1}" srcOrd="1" destOrd="0" presId="urn:microsoft.com/office/officeart/2005/8/layout/orgChart1"/>
    <dgm:cxn modelId="{E3497A48-27EA-4506-963F-33198DDF545D}" type="presParOf" srcId="{5FB32C96-2EB8-429A-B7C4-FBE01DA0E711}" destId="{5C9B4267-7819-4B14-B51E-B7719F8ECC5A}" srcOrd="1" destOrd="0" presId="urn:microsoft.com/office/officeart/2005/8/layout/orgChart1"/>
    <dgm:cxn modelId="{66E6DF91-FDD4-4A10-9AD0-192DA2BDB245}" type="presParOf" srcId="{5FB32C96-2EB8-429A-B7C4-FBE01DA0E711}" destId="{6AB8F01C-7765-4509-B920-5A75A14C71AD}" srcOrd="2" destOrd="0" presId="urn:microsoft.com/office/officeart/2005/8/layout/orgChart1"/>
    <dgm:cxn modelId="{41DF7313-25F9-4297-AE7A-E5D112B75520}" type="presParOf" srcId="{585AE431-2BA6-4225-BD4E-2AFAB5D2C591}" destId="{0AE6CE0B-29B0-46F2-B1EA-029260670498}" srcOrd="2" destOrd="0" presId="urn:microsoft.com/office/officeart/2005/8/layout/orgChart1"/>
    <dgm:cxn modelId="{BCA8193C-CD3C-4338-AFE1-CBAB44EFBF67}" type="presParOf" srcId="{19969709-376F-4077-B3DE-E77575030E78}" destId="{784FA84A-3178-4F72-963B-99E6AD763195}" srcOrd="2" destOrd="0" presId="urn:microsoft.com/office/officeart/2005/8/layout/orgChart1"/>
    <dgm:cxn modelId="{0B3094B1-DD22-4967-90EF-3E47356D5B92}" type="presParOf" srcId="{19969709-376F-4077-B3DE-E77575030E78}" destId="{7AB1C06F-B385-48E6-8FB1-5E4525C6289C}" srcOrd="3" destOrd="0" presId="urn:microsoft.com/office/officeart/2005/8/layout/orgChart1"/>
    <dgm:cxn modelId="{2D4A57B7-E431-4B8C-B492-D8BB880E4DFC}" type="presParOf" srcId="{7AB1C06F-B385-48E6-8FB1-5E4525C6289C}" destId="{8BF9F6F0-F976-4CB6-9D4B-28AF4755DE23}" srcOrd="0" destOrd="0" presId="urn:microsoft.com/office/officeart/2005/8/layout/orgChart1"/>
    <dgm:cxn modelId="{195BE14A-F5EC-450E-95B5-88281BE65BB6}" type="presParOf" srcId="{8BF9F6F0-F976-4CB6-9D4B-28AF4755DE23}" destId="{D09EDBEC-EC86-4A7D-B57E-251B3C09F3AB}" srcOrd="0" destOrd="0" presId="urn:microsoft.com/office/officeart/2005/8/layout/orgChart1"/>
    <dgm:cxn modelId="{06520B4E-806E-42A5-B154-6DA26E3C0D50}" type="presParOf" srcId="{8BF9F6F0-F976-4CB6-9D4B-28AF4755DE23}" destId="{0FCEB95A-6329-4DDC-95CB-381AAFA787AD}" srcOrd="1" destOrd="0" presId="urn:microsoft.com/office/officeart/2005/8/layout/orgChart1"/>
    <dgm:cxn modelId="{E419F46C-034A-4374-AD69-5665A37B6589}" type="presParOf" srcId="{7AB1C06F-B385-48E6-8FB1-5E4525C6289C}" destId="{F17A064B-8B02-42F2-8930-42FB0823AB52}" srcOrd="1" destOrd="0" presId="urn:microsoft.com/office/officeart/2005/8/layout/orgChart1"/>
    <dgm:cxn modelId="{3F9523AD-4D9B-464E-891D-99CA8D15B02E}" type="presParOf" srcId="{F17A064B-8B02-42F2-8930-42FB0823AB52}" destId="{B83C6480-5C4D-4A8B-8014-5A3AC6C44302}" srcOrd="0" destOrd="0" presId="urn:microsoft.com/office/officeart/2005/8/layout/orgChart1"/>
    <dgm:cxn modelId="{37ECA026-E21D-4937-92CC-0BBACBFE1BD6}" type="presParOf" srcId="{F17A064B-8B02-42F2-8930-42FB0823AB52}" destId="{F2319C99-8D7D-4BED-802A-A5BE9F09D561}" srcOrd="1" destOrd="0" presId="urn:microsoft.com/office/officeart/2005/8/layout/orgChart1"/>
    <dgm:cxn modelId="{82A24C22-B22A-48D6-BDD0-5B09E0D3F144}" type="presParOf" srcId="{F2319C99-8D7D-4BED-802A-A5BE9F09D561}" destId="{7FB4F34C-5796-4B7D-B49F-4AEC092399B6}" srcOrd="0" destOrd="0" presId="urn:microsoft.com/office/officeart/2005/8/layout/orgChart1"/>
    <dgm:cxn modelId="{DC1C5E05-56C4-435F-A1BE-806A6415CED4}" type="presParOf" srcId="{7FB4F34C-5796-4B7D-B49F-4AEC092399B6}" destId="{8AC51780-7DAE-4BFB-ACD0-9BEF1FCA4D1A}" srcOrd="0" destOrd="0" presId="urn:microsoft.com/office/officeart/2005/8/layout/orgChart1"/>
    <dgm:cxn modelId="{97058173-C44E-423B-B5DE-DB41B0C55F8B}" type="presParOf" srcId="{7FB4F34C-5796-4B7D-B49F-4AEC092399B6}" destId="{4D75661C-B194-42E0-A09A-922FE1D14FBB}" srcOrd="1" destOrd="0" presId="urn:microsoft.com/office/officeart/2005/8/layout/orgChart1"/>
    <dgm:cxn modelId="{453FF29D-C48C-44B2-8082-B21198B4AD12}" type="presParOf" srcId="{F2319C99-8D7D-4BED-802A-A5BE9F09D561}" destId="{2BEEE060-730B-4ADE-8989-E807DDEFCB86}" srcOrd="1" destOrd="0" presId="urn:microsoft.com/office/officeart/2005/8/layout/orgChart1"/>
    <dgm:cxn modelId="{FFB3D7FC-6183-4C66-9F18-736A359300E4}" type="presParOf" srcId="{F2319C99-8D7D-4BED-802A-A5BE9F09D561}" destId="{9A39DF8D-0A4B-45F4-A940-E06CBCFFB168}" srcOrd="2" destOrd="0" presId="urn:microsoft.com/office/officeart/2005/8/layout/orgChart1"/>
    <dgm:cxn modelId="{3A222736-AF01-492A-9E67-B29C87481927}" type="presParOf" srcId="{F17A064B-8B02-42F2-8930-42FB0823AB52}" destId="{C0BF6E22-47B9-48BF-91DD-0950CD934690}" srcOrd="2" destOrd="0" presId="urn:microsoft.com/office/officeart/2005/8/layout/orgChart1"/>
    <dgm:cxn modelId="{21A30F17-1226-40B5-A161-0E480533348E}" type="presParOf" srcId="{F17A064B-8B02-42F2-8930-42FB0823AB52}" destId="{DEE0724F-6F5C-4CC9-A8E1-762A4906EDA7}" srcOrd="3" destOrd="0" presId="urn:microsoft.com/office/officeart/2005/8/layout/orgChart1"/>
    <dgm:cxn modelId="{639C5247-1947-4AA6-85EB-DF855EA56166}" type="presParOf" srcId="{DEE0724F-6F5C-4CC9-A8E1-762A4906EDA7}" destId="{0F47F147-BB6D-4EAD-BAC8-28053DA50C19}" srcOrd="0" destOrd="0" presId="urn:microsoft.com/office/officeart/2005/8/layout/orgChart1"/>
    <dgm:cxn modelId="{ECD2F5EE-3BC7-49BF-8F6A-540F18DDC264}" type="presParOf" srcId="{0F47F147-BB6D-4EAD-BAC8-28053DA50C19}" destId="{0B6BBD65-62C8-4BE7-8DF2-A079415F67A4}" srcOrd="0" destOrd="0" presId="urn:microsoft.com/office/officeart/2005/8/layout/orgChart1"/>
    <dgm:cxn modelId="{DC63346B-DF20-43FD-8296-33178C89FD46}" type="presParOf" srcId="{0F47F147-BB6D-4EAD-BAC8-28053DA50C19}" destId="{50C76020-E099-45C8-A260-1B9A41EA64E9}" srcOrd="1" destOrd="0" presId="urn:microsoft.com/office/officeart/2005/8/layout/orgChart1"/>
    <dgm:cxn modelId="{6A85F696-0CEE-478B-9EE0-4E513CE5A53D}" type="presParOf" srcId="{DEE0724F-6F5C-4CC9-A8E1-762A4906EDA7}" destId="{C5DA4A22-D2AA-4A48-A92D-69838876C746}" srcOrd="1" destOrd="0" presId="urn:microsoft.com/office/officeart/2005/8/layout/orgChart1"/>
    <dgm:cxn modelId="{6C69ADA0-FA4A-43FB-82AB-573D9D1AE782}" type="presParOf" srcId="{DEE0724F-6F5C-4CC9-A8E1-762A4906EDA7}" destId="{F765EC0B-A9CF-4D92-93AC-4E4D786EE330}" srcOrd="2" destOrd="0" presId="urn:microsoft.com/office/officeart/2005/8/layout/orgChart1"/>
    <dgm:cxn modelId="{FA23309B-90D1-41C5-9045-3D99C10B0EF2}" type="presParOf" srcId="{7AB1C06F-B385-48E6-8FB1-5E4525C6289C}" destId="{72A4F9FE-A63E-4E19-8079-08A011EA4EDF}" srcOrd="2" destOrd="0" presId="urn:microsoft.com/office/officeart/2005/8/layout/orgChart1"/>
    <dgm:cxn modelId="{3CCCA33D-A1F3-4CBB-9A66-DC838A06AFED}" type="presParOf" srcId="{19969709-376F-4077-B3DE-E77575030E78}" destId="{F144B86D-3359-44F4-8188-02101FBDCEA3}" srcOrd="4" destOrd="0" presId="urn:microsoft.com/office/officeart/2005/8/layout/orgChart1"/>
    <dgm:cxn modelId="{F336B721-8AEA-4493-BC4D-5F232723D5D7}" type="presParOf" srcId="{19969709-376F-4077-B3DE-E77575030E78}" destId="{6C4AEDD8-1613-40D7-A6D2-EB808FC7AD3C}" srcOrd="5" destOrd="0" presId="urn:microsoft.com/office/officeart/2005/8/layout/orgChart1"/>
    <dgm:cxn modelId="{EACC0E18-C852-406B-893A-8B323F9AAC67}" type="presParOf" srcId="{6C4AEDD8-1613-40D7-A6D2-EB808FC7AD3C}" destId="{6F442BBB-1F68-434E-BA27-86D05CA6FAEE}" srcOrd="0" destOrd="0" presId="urn:microsoft.com/office/officeart/2005/8/layout/orgChart1"/>
    <dgm:cxn modelId="{CD57F7C0-2724-4B48-AC73-81B452C5D33C}" type="presParOf" srcId="{6F442BBB-1F68-434E-BA27-86D05CA6FAEE}" destId="{653BBEFB-055F-4F96-85C8-38F733F06BD1}" srcOrd="0" destOrd="0" presId="urn:microsoft.com/office/officeart/2005/8/layout/orgChart1"/>
    <dgm:cxn modelId="{843CD643-F032-4259-B01B-E5D7F23884AD}" type="presParOf" srcId="{6F442BBB-1F68-434E-BA27-86D05CA6FAEE}" destId="{6BA1382B-81BC-46F4-9F98-046855CFA817}" srcOrd="1" destOrd="0" presId="urn:microsoft.com/office/officeart/2005/8/layout/orgChart1"/>
    <dgm:cxn modelId="{60E44919-5623-4F9D-A285-A62D5D9ED4E8}" type="presParOf" srcId="{6C4AEDD8-1613-40D7-A6D2-EB808FC7AD3C}" destId="{31DC93D4-EE8F-4900-B6D3-4E8D5B956F48}" srcOrd="1" destOrd="0" presId="urn:microsoft.com/office/officeart/2005/8/layout/orgChart1"/>
    <dgm:cxn modelId="{C1ADEA3C-6083-4E46-BE80-B3D394480DB5}" type="presParOf" srcId="{31DC93D4-EE8F-4900-B6D3-4E8D5B956F48}" destId="{94BE263D-9D7D-46BC-B11E-78C41D6EDED4}" srcOrd="0" destOrd="0" presId="urn:microsoft.com/office/officeart/2005/8/layout/orgChart1"/>
    <dgm:cxn modelId="{3369EA2D-3C64-4117-97F8-94670CAB37F9}" type="presParOf" srcId="{31DC93D4-EE8F-4900-B6D3-4E8D5B956F48}" destId="{80AD388A-9C85-4FA4-8220-E76FD4691CAC}" srcOrd="1" destOrd="0" presId="urn:microsoft.com/office/officeart/2005/8/layout/orgChart1"/>
    <dgm:cxn modelId="{22E01400-C8C1-4089-B2F9-EBEE4867D30B}" type="presParOf" srcId="{80AD388A-9C85-4FA4-8220-E76FD4691CAC}" destId="{138A401D-89CD-4CED-8FEB-50B2365C3331}" srcOrd="0" destOrd="0" presId="urn:microsoft.com/office/officeart/2005/8/layout/orgChart1"/>
    <dgm:cxn modelId="{6C05BDD0-0146-43CC-95BD-F53EA618B4DA}" type="presParOf" srcId="{138A401D-89CD-4CED-8FEB-50B2365C3331}" destId="{318F8527-B95D-4E3A-9ACB-871D9D684557}" srcOrd="0" destOrd="0" presId="urn:microsoft.com/office/officeart/2005/8/layout/orgChart1"/>
    <dgm:cxn modelId="{C5E6E17B-D102-4553-A3B2-21CE9043BF01}" type="presParOf" srcId="{138A401D-89CD-4CED-8FEB-50B2365C3331}" destId="{49F41CFC-9397-45C7-9954-1A032B047D68}" srcOrd="1" destOrd="0" presId="urn:microsoft.com/office/officeart/2005/8/layout/orgChart1"/>
    <dgm:cxn modelId="{E7751ACE-B4D0-4393-BC12-B61D03F450F4}" type="presParOf" srcId="{80AD388A-9C85-4FA4-8220-E76FD4691CAC}" destId="{C9306105-3D5F-47BF-8AC2-B9DE8D775081}" srcOrd="1" destOrd="0" presId="urn:microsoft.com/office/officeart/2005/8/layout/orgChart1"/>
    <dgm:cxn modelId="{7453C918-8065-4B87-9348-50667FCE25DA}" type="presParOf" srcId="{80AD388A-9C85-4FA4-8220-E76FD4691CAC}" destId="{05FBC931-12E8-4888-8DF0-E2CF6FB38E33}" srcOrd="2" destOrd="0" presId="urn:microsoft.com/office/officeart/2005/8/layout/orgChart1"/>
    <dgm:cxn modelId="{5DD846F0-0143-47FA-85B1-9ED8A06DC07B}" type="presParOf" srcId="{31DC93D4-EE8F-4900-B6D3-4E8D5B956F48}" destId="{4A63F424-B395-4D83-A7B2-887DAE4E1209}" srcOrd="2" destOrd="0" presId="urn:microsoft.com/office/officeart/2005/8/layout/orgChart1"/>
    <dgm:cxn modelId="{0AF75D05-D174-4E91-A397-DDA89F8F4408}" type="presParOf" srcId="{31DC93D4-EE8F-4900-B6D3-4E8D5B956F48}" destId="{0FB2AFCA-4AFA-40C2-8D4D-7BF2BE7C9592}" srcOrd="3" destOrd="0" presId="urn:microsoft.com/office/officeart/2005/8/layout/orgChart1"/>
    <dgm:cxn modelId="{E92DF684-B568-4ED9-8A3B-26ED0F29810D}" type="presParOf" srcId="{0FB2AFCA-4AFA-40C2-8D4D-7BF2BE7C9592}" destId="{392D04AA-8AC0-4763-B62B-63EA538BA4AF}" srcOrd="0" destOrd="0" presId="urn:microsoft.com/office/officeart/2005/8/layout/orgChart1"/>
    <dgm:cxn modelId="{53CE888F-3478-4453-92BC-6979AA6A013C}" type="presParOf" srcId="{392D04AA-8AC0-4763-B62B-63EA538BA4AF}" destId="{45218256-BCF6-4A3D-8B5D-9CDE1D5BEF1D}" srcOrd="0" destOrd="0" presId="urn:microsoft.com/office/officeart/2005/8/layout/orgChart1"/>
    <dgm:cxn modelId="{E9FE88E5-96D3-4E82-9D2F-478C7BCCD339}" type="presParOf" srcId="{392D04AA-8AC0-4763-B62B-63EA538BA4AF}" destId="{A655A636-280E-46A9-84D7-7AD74E89164B}" srcOrd="1" destOrd="0" presId="urn:microsoft.com/office/officeart/2005/8/layout/orgChart1"/>
    <dgm:cxn modelId="{CEDB2C53-E5F9-41A2-B62C-D1B2CABFD1BD}" type="presParOf" srcId="{0FB2AFCA-4AFA-40C2-8D4D-7BF2BE7C9592}" destId="{FDE47A43-350B-42B2-8C00-C1AFEF0246F2}" srcOrd="1" destOrd="0" presId="urn:microsoft.com/office/officeart/2005/8/layout/orgChart1"/>
    <dgm:cxn modelId="{4AB337D2-D6B3-4256-B654-0242D5C05D29}" type="presParOf" srcId="{0FB2AFCA-4AFA-40C2-8D4D-7BF2BE7C9592}" destId="{EC5F37DB-071F-41FD-9F43-5E16258F53BA}" srcOrd="2" destOrd="0" presId="urn:microsoft.com/office/officeart/2005/8/layout/orgChart1"/>
    <dgm:cxn modelId="{C7AD1CBA-35CD-4DAA-A783-8F1428424BEA}" type="presParOf" srcId="{31DC93D4-EE8F-4900-B6D3-4E8D5B956F48}" destId="{AD0C4EA0-7CD2-41CC-8BCF-DCD87E9B5E94}" srcOrd="4" destOrd="0" presId="urn:microsoft.com/office/officeart/2005/8/layout/orgChart1"/>
    <dgm:cxn modelId="{66135DC3-E536-4638-9196-2E1422EFEE6D}" type="presParOf" srcId="{31DC93D4-EE8F-4900-B6D3-4E8D5B956F48}" destId="{F75B835E-3FB2-48B8-99A5-DCEECAAB61A8}" srcOrd="5" destOrd="0" presId="urn:microsoft.com/office/officeart/2005/8/layout/orgChart1"/>
    <dgm:cxn modelId="{A6D0BC8F-734A-4CA5-B1BD-1B8AC25F6C47}" type="presParOf" srcId="{F75B835E-3FB2-48B8-99A5-DCEECAAB61A8}" destId="{F6CBF6C9-3970-4BE1-A41C-FE70DB931F05}" srcOrd="0" destOrd="0" presId="urn:microsoft.com/office/officeart/2005/8/layout/orgChart1"/>
    <dgm:cxn modelId="{AB3E8B7B-EAFD-4253-AD80-A9660E518D82}" type="presParOf" srcId="{F6CBF6C9-3970-4BE1-A41C-FE70DB931F05}" destId="{63098870-9C41-4B15-813D-A9F6FCB666AA}" srcOrd="0" destOrd="0" presId="urn:microsoft.com/office/officeart/2005/8/layout/orgChart1"/>
    <dgm:cxn modelId="{D96C8321-CA5B-4383-B876-652138A2DE9E}" type="presParOf" srcId="{F6CBF6C9-3970-4BE1-A41C-FE70DB931F05}" destId="{E0044908-E0E2-4FD8-96E1-FF9E3F21336E}" srcOrd="1" destOrd="0" presId="urn:microsoft.com/office/officeart/2005/8/layout/orgChart1"/>
    <dgm:cxn modelId="{546A07DF-56C1-47E1-9A82-0AA0BCC4219D}" type="presParOf" srcId="{F75B835E-3FB2-48B8-99A5-DCEECAAB61A8}" destId="{97F7ACDF-4CC9-4472-BCF8-DCBA4E50BB18}" srcOrd="1" destOrd="0" presId="urn:microsoft.com/office/officeart/2005/8/layout/orgChart1"/>
    <dgm:cxn modelId="{A5CB2885-9CDA-4923-8221-AA54A229E6B2}" type="presParOf" srcId="{97F7ACDF-4CC9-4472-BCF8-DCBA4E50BB18}" destId="{8A7A7807-2C0B-403F-A441-EC06E3CFCF94}" srcOrd="0" destOrd="0" presId="urn:microsoft.com/office/officeart/2005/8/layout/orgChart1"/>
    <dgm:cxn modelId="{317546EB-EEF5-48F8-885C-FCE9D561BB6C}" type="presParOf" srcId="{97F7ACDF-4CC9-4472-BCF8-DCBA4E50BB18}" destId="{AE85EF31-FB4B-40A9-A4FD-78C260EDCB19}" srcOrd="1" destOrd="0" presId="urn:microsoft.com/office/officeart/2005/8/layout/orgChart1"/>
    <dgm:cxn modelId="{C202BBE5-0392-4896-9CE4-7B0984D4C14A}" type="presParOf" srcId="{AE85EF31-FB4B-40A9-A4FD-78C260EDCB19}" destId="{9235B9FC-BD37-4616-B893-26DDB564CEAA}" srcOrd="0" destOrd="0" presId="urn:microsoft.com/office/officeart/2005/8/layout/orgChart1"/>
    <dgm:cxn modelId="{91F62B18-0E2B-45BC-807A-68643AF31E20}" type="presParOf" srcId="{9235B9FC-BD37-4616-B893-26DDB564CEAA}" destId="{B6E31E86-770E-4C13-8249-E05A19568664}" srcOrd="0" destOrd="0" presId="urn:microsoft.com/office/officeart/2005/8/layout/orgChart1"/>
    <dgm:cxn modelId="{4A6200BA-1EE6-4328-9387-69FD4C022CA6}" type="presParOf" srcId="{9235B9FC-BD37-4616-B893-26DDB564CEAA}" destId="{C575E3C9-21E3-400D-A3A4-49785EBF3012}" srcOrd="1" destOrd="0" presId="urn:microsoft.com/office/officeart/2005/8/layout/orgChart1"/>
    <dgm:cxn modelId="{BD592BBA-4F91-4918-8950-510591B99429}" type="presParOf" srcId="{AE85EF31-FB4B-40A9-A4FD-78C260EDCB19}" destId="{7945EC68-D83D-42D2-8588-44BEBBE014FC}" srcOrd="1" destOrd="0" presId="urn:microsoft.com/office/officeart/2005/8/layout/orgChart1"/>
    <dgm:cxn modelId="{4BAC46EF-7ADB-4EC3-B008-BF87A5913156}" type="presParOf" srcId="{AE85EF31-FB4B-40A9-A4FD-78C260EDCB19}" destId="{7D0B1FFE-6E19-49BB-83B2-5F9EB72D568E}" srcOrd="2" destOrd="0" presId="urn:microsoft.com/office/officeart/2005/8/layout/orgChart1"/>
    <dgm:cxn modelId="{BDD8E325-D9A0-410B-83DE-DCF077A040F2}" type="presParOf" srcId="{97F7ACDF-4CC9-4472-BCF8-DCBA4E50BB18}" destId="{4E4E336B-87D6-45D2-BE29-63D393C30AC0}" srcOrd="2" destOrd="0" presId="urn:microsoft.com/office/officeart/2005/8/layout/orgChart1"/>
    <dgm:cxn modelId="{0A75F7DE-4079-412C-8A5C-F5FA6B646111}" type="presParOf" srcId="{97F7ACDF-4CC9-4472-BCF8-DCBA4E50BB18}" destId="{43268A54-AAAF-4A20-9F0C-0109F0FCD698}" srcOrd="3" destOrd="0" presId="urn:microsoft.com/office/officeart/2005/8/layout/orgChart1"/>
    <dgm:cxn modelId="{B60E2E05-2F54-436E-81AF-A77F897621AE}" type="presParOf" srcId="{43268A54-AAAF-4A20-9F0C-0109F0FCD698}" destId="{7E7659A6-66B4-4895-B582-601CC6D2FF27}" srcOrd="0" destOrd="0" presId="urn:microsoft.com/office/officeart/2005/8/layout/orgChart1"/>
    <dgm:cxn modelId="{7289E091-9EAA-4942-BC50-A714DAB7E0C4}" type="presParOf" srcId="{7E7659A6-66B4-4895-B582-601CC6D2FF27}" destId="{8217B3D1-629C-4540-AC77-2A3E54364E41}" srcOrd="0" destOrd="0" presId="urn:microsoft.com/office/officeart/2005/8/layout/orgChart1"/>
    <dgm:cxn modelId="{C8281014-F7AD-40B7-B3C2-93D6B77ADF59}" type="presParOf" srcId="{7E7659A6-66B4-4895-B582-601CC6D2FF27}" destId="{E581E167-59B6-4F85-BAB2-9937C58F7B38}" srcOrd="1" destOrd="0" presId="urn:microsoft.com/office/officeart/2005/8/layout/orgChart1"/>
    <dgm:cxn modelId="{C6FD28BD-BA01-4D04-B8AA-0CC8778C29B9}" type="presParOf" srcId="{43268A54-AAAF-4A20-9F0C-0109F0FCD698}" destId="{2E68125F-7C27-4C7B-816D-A12946D928EC}" srcOrd="1" destOrd="0" presId="urn:microsoft.com/office/officeart/2005/8/layout/orgChart1"/>
    <dgm:cxn modelId="{66CE2D40-AF67-43CC-AFC7-7B665068FCC6}" type="presParOf" srcId="{43268A54-AAAF-4A20-9F0C-0109F0FCD698}" destId="{614585F6-02C4-494D-A34D-A0C19A246AEF}" srcOrd="2" destOrd="0" presId="urn:microsoft.com/office/officeart/2005/8/layout/orgChart1"/>
    <dgm:cxn modelId="{8ED61287-285D-4CEC-8CFB-B92F0A911629}" type="presParOf" srcId="{97F7ACDF-4CC9-4472-BCF8-DCBA4E50BB18}" destId="{BCA41595-2182-4D8F-8A28-658A1E75A81F}" srcOrd="4" destOrd="0" presId="urn:microsoft.com/office/officeart/2005/8/layout/orgChart1"/>
    <dgm:cxn modelId="{7B6F512C-EB67-4451-913C-64266D4647D1}" type="presParOf" srcId="{97F7ACDF-4CC9-4472-BCF8-DCBA4E50BB18}" destId="{92B5C609-D9BA-4FFD-8507-94099BD0623E}" srcOrd="5" destOrd="0" presId="urn:microsoft.com/office/officeart/2005/8/layout/orgChart1"/>
    <dgm:cxn modelId="{5AC58874-16E0-42C7-95A2-75206BCB4A9E}" type="presParOf" srcId="{92B5C609-D9BA-4FFD-8507-94099BD0623E}" destId="{93A1566B-F81D-40F1-8D3F-1E1B4AC048ED}" srcOrd="0" destOrd="0" presId="urn:microsoft.com/office/officeart/2005/8/layout/orgChart1"/>
    <dgm:cxn modelId="{A39D8B9B-C796-45D0-BC04-F1DE4B8A6668}" type="presParOf" srcId="{93A1566B-F81D-40F1-8D3F-1E1B4AC048ED}" destId="{D597D1EF-2A42-4744-B8D6-F990BCD414A2}" srcOrd="0" destOrd="0" presId="urn:microsoft.com/office/officeart/2005/8/layout/orgChart1"/>
    <dgm:cxn modelId="{C51799B8-AD28-4579-8F1C-8BE518BA2C51}" type="presParOf" srcId="{93A1566B-F81D-40F1-8D3F-1E1B4AC048ED}" destId="{066033DB-4A7D-4AF4-AE57-0578669FF4EF}" srcOrd="1" destOrd="0" presId="urn:microsoft.com/office/officeart/2005/8/layout/orgChart1"/>
    <dgm:cxn modelId="{C540E60A-788A-47E5-857D-4F9E860B92B8}" type="presParOf" srcId="{92B5C609-D9BA-4FFD-8507-94099BD0623E}" destId="{04AEBC7C-9B0A-4DD6-8B12-1E80D78749EA}" srcOrd="1" destOrd="0" presId="urn:microsoft.com/office/officeart/2005/8/layout/orgChart1"/>
    <dgm:cxn modelId="{30A37E2C-77F3-41A9-A9F3-C283BFD97CBF}" type="presParOf" srcId="{92B5C609-D9BA-4FFD-8507-94099BD0623E}" destId="{A1A29434-E762-40EF-B1B1-E51DE675485E}" srcOrd="2" destOrd="0" presId="urn:microsoft.com/office/officeart/2005/8/layout/orgChart1"/>
    <dgm:cxn modelId="{5202C928-A249-4CE5-B1DC-812CD17693CE}" type="presParOf" srcId="{F75B835E-3FB2-48B8-99A5-DCEECAAB61A8}" destId="{475B3549-0CA8-4E11-A8D5-76BD288DEEF8}" srcOrd="2" destOrd="0" presId="urn:microsoft.com/office/officeart/2005/8/layout/orgChart1"/>
    <dgm:cxn modelId="{CA590C23-D9F1-4606-8F7F-641305F779FF}" type="presParOf" srcId="{31DC93D4-EE8F-4900-B6D3-4E8D5B956F48}" destId="{7FF9BB72-70AA-404C-9054-1E33BF3D0CB6}" srcOrd="6" destOrd="0" presId="urn:microsoft.com/office/officeart/2005/8/layout/orgChart1"/>
    <dgm:cxn modelId="{D949965A-9E6B-4B8D-8AA5-74192384744A}" type="presParOf" srcId="{31DC93D4-EE8F-4900-B6D3-4E8D5B956F48}" destId="{C3807C2C-A0AE-40BF-9EEB-7DB47FC87F1C}" srcOrd="7" destOrd="0" presId="urn:microsoft.com/office/officeart/2005/8/layout/orgChart1"/>
    <dgm:cxn modelId="{A20970A3-1F02-4B8E-9B3D-50C0DC44A428}" type="presParOf" srcId="{C3807C2C-A0AE-40BF-9EEB-7DB47FC87F1C}" destId="{28E1C102-5CBF-43E5-8603-F96D9E690258}" srcOrd="0" destOrd="0" presId="urn:microsoft.com/office/officeart/2005/8/layout/orgChart1"/>
    <dgm:cxn modelId="{70B39DC3-0F06-49C9-B499-56DAF8BB80AC}" type="presParOf" srcId="{28E1C102-5CBF-43E5-8603-F96D9E690258}" destId="{2EA0D4AF-22F3-4BC7-B836-B7170CB08E66}" srcOrd="0" destOrd="0" presId="urn:microsoft.com/office/officeart/2005/8/layout/orgChart1"/>
    <dgm:cxn modelId="{9161A9B1-47B5-40BF-89D0-6739AC05FDEF}" type="presParOf" srcId="{28E1C102-5CBF-43E5-8603-F96D9E690258}" destId="{D2634E49-8190-4FF7-AEBB-2AFFE7AC61EE}" srcOrd="1" destOrd="0" presId="urn:microsoft.com/office/officeart/2005/8/layout/orgChart1"/>
    <dgm:cxn modelId="{520E4637-7F48-439C-BD1C-91431F4FC003}" type="presParOf" srcId="{C3807C2C-A0AE-40BF-9EEB-7DB47FC87F1C}" destId="{AFA62C8A-31E3-44DD-B1E3-0963B47D8D57}" srcOrd="1" destOrd="0" presId="urn:microsoft.com/office/officeart/2005/8/layout/orgChart1"/>
    <dgm:cxn modelId="{831AB18B-A766-4090-BBBF-29717241E505}" type="presParOf" srcId="{C3807C2C-A0AE-40BF-9EEB-7DB47FC87F1C}" destId="{FF1A72CB-E720-4AB7-A7E9-DC1E8DD7A0FD}" srcOrd="2" destOrd="0" presId="urn:microsoft.com/office/officeart/2005/8/layout/orgChart1"/>
    <dgm:cxn modelId="{A4054FB8-3378-45FC-A623-B6BC69730FDF}" type="presParOf" srcId="{6C4AEDD8-1613-40D7-A6D2-EB808FC7AD3C}" destId="{F02602E7-9395-4EEC-91C1-F5937C043FA4}" srcOrd="2" destOrd="0" presId="urn:microsoft.com/office/officeart/2005/8/layout/orgChart1"/>
    <dgm:cxn modelId="{E1395BC2-DCDC-468C-BD72-3B6151261620}" type="presParOf" srcId="{19969709-376F-4077-B3DE-E77575030E78}" destId="{3B3A5D2C-A565-4C0F-9CC4-A9057B6AEDDE}" srcOrd="6" destOrd="0" presId="urn:microsoft.com/office/officeart/2005/8/layout/orgChart1"/>
    <dgm:cxn modelId="{FD20375E-420E-4591-B997-498F84D95169}" type="presParOf" srcId="{19969709-376F-4077-B3DE-E77575030E78}" destId="{EBCCEC0B-AA12-4190-BB13-30515C220CDF}" srcOrd="7" destOrd="0" presId="urn:microsoft.com/office/officeart/2005/8/layout/orgChart1"/>
    <dgm:cxn modelId="{C2F69ED8-5967-4288-AD3A-1966BEDE9D00}" type="presParOf" srcId="{EBCCEC0B-AA12-4190-BB13-30515C220CDF}" destId="{DDB8E79B-595A-4995-9C36-8B52BAD05AC4}" srcOrd="0" destOrd="0" presId="urn:microsoft.com/office/officeart/2005/8/layout/orgChart1"/>
    <dgm:cxn modelId="{471C2994-AD20-4EBB-85C8-0A78F00D1D94}" type="presParOf" srcId="{DDB8E79B-595A-4995-9C36-8B52BAD05AC4}" destId="{6EB29430-40F1-4674-B961-FFBB6B066C5F}" srcOrd="0" destOrd="0" presId="urn:microsoft.com/office/officeart/2005/8/layout/orgChart1"/>
    <dgm:cxn modelId="{B32E4EC1-E2F9-40B4-8F5E-1087D2E8BB6F}" type="presParOf" srcId="{DDB8E79B-595A-4995-9C36-8B52BAD05AC4}" destId="{89C81E17-4546-4501-A13B-42AF74BDCBE0}" srcOrd="1" destOrd="0" presId="urn:microsoft.com/office/officeart/2005/8/layout/orgChart1"/>
    <dgm:cxn modelId="{2019BB0C-2406-4A36-8307-A91C222C88F2}" type="presParOf" srcId="{EBCCEC0B-AA12-4190-BB13-30515C220CDF}" destId="{5EE60449-8512-443F-823E-22EAEE18A331}" srcOrd="1" destOrd="0" presId="urn:microsoft.com/office/officeart/2005/8/layout/orgChart1"/>
    <dgm:cxn modelId="{09AB1B3F-E1C8-4AE7-A263-72772CFF915B}" type="presParOf" srcId="{5EE60449-8512-443F-823E-22EAEE18A331}" destId="{5EF0297E-E803-4A10-AE2A-EE455EC6EA47}" srcOrd="0" destOrd="0" presId="urn:microsoft.com/office/officeart/2005/8/layout/orgChart1"/>
    <dgm:cxn modelId="{45A86D0F-97A1-4C19-9BDE-2AE410C9AA56}" type="presParOf" srcId="{5EE60449-8512-443F-823E-22EAEE18A331}" destId="{8DA34B55-A656-4E16-9B2D-D538A64292F4}" srcOrd="1" destOrd="0" presId="urn:microsoft.com/office/officeart/2005/8/layout/orgChart1"/>
    <dgm:cxn modelId="{23D128E5-EFB2-44CE-A701-286798D51CED}" type="presParOf" srcId="{8DA34B55-A656-4E16-9B2D-D538A64292F4}" destId="{AE0AD876-8C7F-4780-9221-1B36AB1C5823}" srcOrd="0" destOrd="0" presId="urn:microsoft.com/office/officeart/2005/8/layout/orgChart1"/>
    <dgm:cxn modelId="{C8DA9871-F591-43B5-8F0B-AD435E7F3B75}" type="presParOf" srcId="{AE0AD876-8C7F-4780-9221-1B36AB1C5823}" destId="{B3503552-4EDE-4898-B8C7-B8E446C0C28E}" srcOrd="0" destOrd="0" presId="urn:microsoft.com/office/officeart/2005/8/layout/orgChart1"/>
    <dgm:cxn modelId="{3C237E7E-1C4B-4551-B9EE-F2E0C33BA567}" type="presParOf" srcId="{AE0AD876-8C7F-4780-9221-1B36AB1C5823}" destId="{01F03D0C-FC1A-4CD5-A1BE-1289254CA907}" srcOrd="1" destOrd="0" presId="urn:microsoft.com/office/officeart/2005/8/layout/orgChart1"/>
    <dgm:cxn modelId="{5882E3BD-EA1E-438F-BCB8-FF9E53139A63}" type="presParOf" srcId="{8DA34B55-A656-4E16-9B2D-D538A64292F4}" destId="{4CF70C27-75E8-425A-9AD0-545F27144932}" srcOrd="1" destOrd="0" presId="urn:microsoft.com/office/officeart/2005/8/layout/orgChart1"/>
    <dgm:cxn modelId="{EF10144C-925C-4DA0-B5DD-742A5B470B57}" type="presParOf" srcId="{8DA34B55-A656-4E16-9B2D-D538A64292F4}" destId="{32153D2B-229B-475E-99AD-BBA038BB5222}" srcOrd="2" destOrd="0" presId="urn:microsoft.com/office/officeart/2005/8/layout/orgChart1"/>
    <dgm:cxn modelId="{AAE00C2D-CFD2-49C4-8715-E6429D057A60}" type="presParOf" srcId="{5EE60449-8512-443F-823E-22EAEE18A331}" destId="{43422E67-1DA6-4D67-9EF0-8AD41BAFBA1B}" srcOrd="2" destOrd="0" presId="urn:microsoft.com/office/officeart/2005/8/layout/orgChart1"/>
    <dgm:cxn modelId="{9743E43F-8612-4DE8-BEB8-806C265F918A}" type="presParOf" srcId="{5EE60449-8512-443F-823E-22EAEE18A331}" destId="{62872296-1C41-41C4-AB02-6EFBBA6982ED}" srcOrd="3" destOrd="0" presId="urn:microsoft.com/office/officeart/2005/8/layout/orgChart1"/>
    <dgm:cxn modelId="{4B68FF52-DF1E-45C1-88F7-386EEAAB87BE}" type="presParOf" srcId="{62872296-1C41-41C4-AB02-6EFBBA6982ED}" destId="{FC98BC9B-1E57-4934-93B2-DE6D87CC7C6E}" srcOrd="0" destOrd="0" presId="urn:microsoft.com/office/officeart/2005/8/layout/orgChart1"/>
    <dgm:cxn modelId="{C9A53629-4C14-47BB-B716-AFA756048188}" type="presParOf" srcId="{FC98BC9B-1E57-4934-93B2-DE6D87CC7C6E}" destId="{EF16B5B4-33C4-4CD9-864D-EB0A72C9A14F}" srcOrd="0" destOrd="0" presId="urn:microsoft.com/office/officeart/2005/8/layout/orgChart1"/>
    <dgm:cxn modelId="{999848EB-2A1F-4009-B220-2288793736AE}" type="presParOf" srcId="{FC98BC9B-1E57-4934-93B2-DE6D87CC7C6E}" destId="{C8A14288-B897-4B00-8C9F-DB58A44941B9}" srcOrd="1" destOrd="0" presId="urn:microsoft.com/office/officeart/2005/8/layout/orgChart1"/>
    <dgm:cxn modelId="{FD3F71D4-DEC3-4A43-B5BC-337ED049E38F}" type="presParOf" srcId="{62872296-1C41-41C4-AB02-6EFBBA6982ED}" destId="{0D264BD4-1B17-422E-B015-6E8440C9B81E}" srcOrd="1" destOrd="0" presId="urn:microsoft.com/office/officeart/2005/8/layout/orgChart1"/>
    <dgm:cxn modelId="{85375D82-041B-479C-88AF-8B45DFFCE995}" type="presParOf" srcId="{62872296-1C41-41C4-AB02-6EFBBA6982ED}" destId="{04BFE8B1-0A9D-40EF-B837-27744CA0E385}" srcOrd="2" destOrd="0" presId="urn:microsoft.com/office/officeart/2005/8/layout/orgChart1"/>
    <dgm:cxn modelId="{65DF5EAE-16B6-4C78-985A-91CBCF512064}" type="presParOf" srcId="{5EE60449-8512-443F-823E-22EAEE18A331}" destId="{0C6D43FD-C70B-4656-BE16-461273DDB820}" srcOrd="4" destOrd="0" presId="urn:microsoft.com/office/officeart/2005/8/layout/orgChart1"/>
    <dgm:cxn modelId="{44E2A378-F6FF-41F6-BCCD-1D00D53EC4D6}" type="presParOf" srcId="{5EE60449-8512-443F-823E-22EAEE18A331}" destId="{B094F297-A4B6-4025-8B38-EF1A429022D9}" srcOrd="5" destOrd="0" presId="urn:microsoft.com/office/officeart/2005/8/layout/orgChart1"/>
    <dgm:cxn modelId="{A9CCD288-B041-4291-BD04-02EADCE17FAB}" type="presParOf" srcId="{B094F297-A4B6-4025-8B38-EF1A429022D9}" destId="{789DC6D2-8967-4224-B8F4-FF80004BE7F9}" srcOrd="0" destOrd="0" presId="urn:microsoft.com/office/officeart/2005/8/layout/orgChart1"/>
    <dgm:cxn modelId="{C652BBA8-C773-4F58-8506-1D62771CBDCC}" type="presParOf" srcId="{789DC6D2-8967-4224-B8F4-FF80004BE7F9}" destId="{753E0C55-ED82-404C-A343-92814361B484}" srcOrd="0" destOrd="0" presId="urn:microsoft.com/office/officeart/2005/8/layout/orgChart1"/>
    <dgm:cxn modelId="{4A7C9E80-A8D7-4B57-AE55-749D586257B3}" type="presParOf" srcId="{789DC6D2-8967-4224-B8F4-FF80004BE7F9}" destId="{0B82BC66-7C17-46D7-A48B-734A565BF630}" srcOrd="1" destOrd="0" presId="urn:microsoft.com/office/officeart/2005/8/layout/orgChart1"/>
    <dgm:cxn modelId="{9F94DA93-D25F-474D-B3AF-61B18C61A2A9}" type="presParOf" srcId="{B094F297-A4B6-4025-8B38-EF1A429022D9}" destId="{D8FBAF60-E39F-4D46-80B7-BB353D38FEA7}" srcOrd="1" destOrd="0" presId="urn:microsoft.com/office/officeart/2005/8/layout/orgChart1"/>
    <dgm:cxn modelId="{748A1911-8F08-49CD-8043-F6AAA3A8247D}" type="presParOf" srcId="{B094F297-A4B6-4025-8B38-EF1A429022D9}" destId="{7D8A98CB-38DE-4CE6-A3BD-2F6A22C5E4D1}" srcOrd="2" destOrd="0" presId="urn:microsoft.com/office/officeart/2005/8/layout/orgChart1"/>
    <dgm:cxn modelId="{CC38E51D-C1A6-4CA0-BE71-D87184350D16}" type="presParOf" srcId="{5EE60449-8512-443F-823E-22EAEE18A331}" destId="{4EA66F4B-C460-4FE7-A6E8-56C1414C1FAC}" srcOrd="6" destOrd="0" presId="urn:microsoft.com/office/officeart/2005/8/layout/orgChart1"/>
    <dgm:cxn modelId="{57186FF0-9546-4587-8D75-8197883228AB}" type="presParOf" srcId="{5EE60449-8512-443F-823E-22EAEE18A331}" destId="{61AC3BFC-45F5-4E78-AD59-D8FBDC6A2D24}" srcOrd="7" destOrd="0" presId="urn:microsoft.com/office/officeart/2005/8/layout/orgChart1"/>
    <dgm:cxn modelId="{34A84061-49B4-497B-A959-C53156C1B4AA}" type="presParOf" srcId="{61AC3BFC-45F5-4E78-AD59-D8FBDC6A2D24}" destId="{3A0E8FF6-AF45-4DC3-BA68-F52CDFB127F1}" srcOrd="0" destOrd="0" presId="urn:microsoft.com/office/officeart/2005/8/layout/orgChart1"/>
    <dgm:cxn modelId="{2ED89479-2A88-42DA-ADE8-59F79942154E}" type="presParOf" srcId="{3A0E8FF6-AF45-4DC3-BA68-F52CDFB127F1}" destId="{AB7EA194-A54E-4F17-A463-D231BF7B31E6}" srcOrd="0" destOrd="0" presId="urn:microsoft.com/office/officeart/2005/8/layout/orgChart1"/>
    <dgm:cxn modelId="{84F90A9B-F417-43F1-B678-5813D39A0992}" type="presParOf" srcId="{3A0E8FF6-AF45-4DC3-BA68-F52CDFB127F1}" destId="{7A3541C2-828D-4D79-950A-1813CFCD042F}" srcOrd="1" destOrd="0" presId="urn:microsoft.com/office/officeart/2005/8/layout/orgChart1"/>
    <dgm:cxn modelId="{91B0EF8B-BF61-401F-9FC0-771A9A2FC65A}" type="presParOf" srcId="{61AC3BFC-45F5-4E78-AD59-D8FBDC6A2D24}" destId="{5019F2E2-4126-4E47-AF07-D9BD20B043AD}" srcOrd="1" destOrd="0" presId="urn:microsoft.com/office/officeart/2005/8/layout/orgChart1"/>
    <dgm:cxn modelId="{122993A5-FD70-44FB-8FA2-86EDDD0399AB}" type="presParOf" srcId="{61AC3BFC-45F5-4E78-AD59-D8FBDC6A2D24}" destId="{7B497153-0C88-422B-92DA-0C5B7754363D}" srcOrd="2" destOrd="0" presId="urn:microsoft.com/office/officeart/2005/8/layout/orgChart1"/>
    <dgm:cxn modelId="{47DB2DAD-1B0C-488F-998E-D2B34F6665AE}" type="presParOf" srcId="{EBCCEC0B-AA12-4190-BB13-30515C220CDF}" destId="{2C1B3507-36B7-496F-A2C3-F31CF69E32FF}" srcOrd="2" destOrd="0" presId="urn:microsoft.com/office/officeart/2005/8/layout/orgChart1"/>
    <dgm:cxn modelId="{075239E9-89F3-4C2E-A83F-5618E920FFC4}" type="presParOf" srcId="{7A0A78B4-1BC1-41A8-98DF-838057BD773E}" destId="{7342445C-8CA0-412B-9457-61A127B7B22B}" srcOrd="2" destOrd="0" presId="urn:microsoft.com/office/officeart/2005/8/layout/orgChart1"/>
  </dgm:cxnLst>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8C594CB-3BFF-42A6-A60E-75DD3EF403DB}" type="doc">
      <dgm:prSet loTypeId="urn:microsoft.com/office/officeart/2005/8/layout/orgChart1" loCatId="hierarchy" qsTypeId="urn:microsoft.com/office/officeart/2005/8/quickstyle/simple1" qsCatId="simple" csTypeId="urn:microsoft.com/office/officeart/2005/8/colors/accent1_2" csCatId="accent1" phldr="1"/>
      <dgm:spPr/>
    </dgm:pt>
    <dgm:pt modelId="{EAB83902-FF32-4CFA-938F-57BF70C99FAE}">
      <dgm:prSet/>
      <dgm:spPr>
        <a:solidFill>
          <a:srgbClr val="FFFFCC"/>
        </a:solidFill>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الأركان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الموضوعية </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الخاصة </a:t>
          </a:r>
          <a:endParaRPr kumimoji="0" lang="ar-SA" b="0" i="0" u="none" strike="noStrike" cap="none" normalizeH="0" baseline="0" dirty="0" smtClean="0">
            <a:ln>
              <a:noFill/>
            </a:ln>
            <a:solidFill>
              <a:schemeClr val="tx1"/>
            </a:solidFill>
            <a:effectLst/>
            <a:latin typeface="Arial" pitchFamily="34" charset="0"/>
            <a:cs typeface="Arial" pitchFamily="34" charset="0"/>
          </a:endParaRPr>
        </a:p>
      </dgm:t>
    </dgm:pt>
    <dgm:pt modelId="{1B39662F-540D-4018-921E-B79BB3811AD9}" type="parTrans" cxnId="{480B46EC-D150-4D27-899D-20DF18B913C1}">
      <dgm:prSet/>
      <dgm:spPr/>
    </dgm:pt>
    <dgm:pt modelId="{1DCB19CC-899C-4E9C-B079-00C221567206}" type="sibTrans" cxnId="{480B46EC-D150-4D27-899D-20DF18B913C1}">
      <dgm:prSet/>
      <dgm:spPr/>
    </dgm:pt>
    <dgm:pt modelId="{862774BD-03CE-418F-A746-462035EF4253}">
      <dgm:prSet/>
      <dgm:spPr>
        <a:solidFill>
          <a:srgbClr val="FFFFCC"/>
        </a:solidFill>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smtClean="0">
              <a:ln>
                <a:noFill/>
              </a:ln>
              <a:solidFill>
                <a:schemeClr val="tx1"/>
              </a:solidFill>
              <a:effectLst/>
              <a:latin typeface="Arial" pitchFamily="34" charset="0"/>
              <a:ea typeface="Times New Roman" pitchFamily="18" charset="0"/>
              <a:cs typeface="Arial" pitchFamily="34" charset="0"/>
            </a:rPr>
            <a:t>اقتسام</a:t>
          </a:r>
          <a:endParaRPr kumimoji="0" lang="en-US"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b="0" i="0" u="none" strike="noStrike" cap="none" normalizeH="0" baseline="0" smtClean="0">
              <a:ln>
                <a:noFill/>
              </a:ln>
              <a:solidFill>
                <a:schemeClr val="tx1"/>
              </a:solidFill>
              <a:effectLst/>
              <a:latin typeface="Arial" pitchFamily="34" charset="0"/>
              <a:ea typeface="Times New Roman" pitchFamily="18" charset="0"/>
              <a:cs typeface="Arial" pitchFamily="34" charset="0"/>
            </a:rPr>
            <a:t>الأرباح </a:t>
          </a:r>
          <a:endParaRPr kumimoji="0" lang="ar-SA" b="0" i="0" u="none" strike="noStrike" cap="none" normalizeH="0" baseline="0" smtClean="0">
            <a:ln>
              <a:noFill/>
            </a:ln>
            <a:solidFill>
              <a:schemeClr val="tx1"/>
            </a:solidFill>
            <a:effectLst/>
            <a:latin typeface="Arial" pitchFamily="34" charset="0"/>
            <a:cs typeface="Arial" pitchFamily="34" charset="0"/>
          </a:endParaRPr>
        </a:p>
      </dgm:t>
    </dgm:pt>
    <dgm:pt modelId="{DEDEF7C9-0BEA-484D-A1EB-2897D57B48F9}" type="parTrans" cxnId="{A10139CF-4631-4531-8D11-88A2852D5453}">
      <dgm:prSet/>
      <dgm:spPr/>
    </dgm:pt>
    <dgm:pt modelId="{98C50597-03C0-4301-8CCB-6811F3CBD836}" type="sibTrans" cxnId="{A10139CF-4631-4531-8D11-88A2852D5453}">
      <dgm:prSet/>
      <dgm:spPr/>
    </dgm:pt>
    <dgm:pt modelId="{76880D52-C491-438A-A1E1-B7463ACDFB01}">
      <dgm:prSet/>
      <dgm:spPr>
        <a:solidFill>
          <a:srgbClr val="FFFFCC"/>
        </a:solidFill>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smtClean="0">
              <a:ln>
                <a:noFill/>
              </a:ln>
              <a:solidFill>
                <a:schemeClr val="tx1"/>
              </a:solidFill>
              <a:effectLst/>
              <a:latin typeface="Arial" pitchFamily="34" charset="0"/>
              <a:ea typeface="Times New Roman" pitchFamily="18" charset="0"/>
              <a:cs typeface="Arial" pitchFamily="34" charset="0"/>
            </a:rPr>
            <a:t>نية </a:t>
          </a:r>
          <a:endParaRPr kumimoji="0" lang="en-US"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b="0" i="0" u="none" strike="noStrike" cap="none" normalizeH="0" baseline="0" smtClean="0">
              <a:ln>
                <a:noFill/>
              </a:ln>
              <a:solidFill>
                <a:schemeClr val="tx1"/>
              </a:solidFill>
              <a:effectLst/>
              <a:latin typeface="Arial" pitchFamily="34" charset="0"/>
              <a:ea typeface="Times New Roman" pitchFamily="18" charset="0"/>
              <a:cs typeface="Arial" pitchFamily="34" charset="0"/>
            </a:rPr>
            <a:t>المشاركة </a:t>
          </a:r>
          <a:endParaRPr kumimoji="0" lang="ar-SA" b="0" i="0" u="none" strike="noStrike" cap="none" normalizeH="0" baseline="0" smtClean="0">
            <a:ln>
              <a:noFill/>
            </a:ln>
            <a:solidFill>
              <a:schemeClr val="tx1"/>
            </a:solidFill>
            <a:effectLst/>
            <a:latin typeface="Arial" pitchFamily="34" charset="0"/>
            <a:cs typeface="Arial" pitchFamily="34" charset="0"/>
          </a:endParaRPr>
        </a:p>
      </dgm:t>
    </dgm:pt>
    <dgm:pt modelId="{BE29D240-8397-4978-BD1C-19C8FD9DCF28}" type="parTrans" cxnId="{591F0BE7-709D-4B0E-8423-5479FBE2DC6C}">
      <dgm:prSet/>
      <dgm:spPr/>
    </dgm:pt>
    <dgm:pt modelId="{E67CA3AF-CF2A-412C-8CB6-7288C306CD14}" type="sibTrans" cxnId="{591F0BE7-709D-4B0E-8423-5479FBE2DC6C}">
      <dgm:prSet/>
      <dgm:spPr/>
    </dgm:pt>
    <dgm:pt modelId="{80B673D7-E742-4C4B-B31E-72A556C8D662}">
      <dgm:prSet/>
      <dgm:spPr>
        <a:solidFill>
          <a:srgbClr val="FFFFCC"/>
        </a:solidFill>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smtClean="0">
              <a:ln>
                <a:noFill/>
              </a:ln>
              <a:solidFill>
                <a:schemeClr val="tx1"/>
              </a:solidFill>
              <a:effectLst/>
              <a:latin typeface="Arial" pitchFamily="34" charset="0"/>
              <a:ea typeface="Times New Roman" pitchFamily="18" charset="0"/>
              <a:cs typeface="Arial" pitchFamily="34" charset="0"/>
            </a:rPr>
            <a:t>تقديم </a:t>
          </a:r>
          <a:endParaRPr kumimoji="0" lang="en-US"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b="0" i="0" u="none" strike="noStrike" cap="none" normalizeH="0" baseline="0" smtClean="0">
              <a:ln>
                <a:noFill/>
              </a:ln>
              <a:solidFill>
                <a:schemeClr val="tx1"/>
              </a:solidFill>
              <a:effectLst/>
              <a:latin typeface="Arial" pitchFamily="34" charset="0"/>
              <a:ea typeface="Times New Roman" pitchFamily="18" charset="0"/>
              <a:cs typeface="Arial" pitchFamily="34" charset="0"/>
            </a:rPr>
            <a:t>الحصص </a:t>
          </a:r>
          <a:endParaRPr kumimoji="0" lang="ar-SA" b="0" i="0" u="none" strike="noStrike" cap="none" normalizeH="0" baseline="0" smtClean="0">
            <a:ln>
              <a:noFill/>
            </a:ln>
            <a:solidFill>
              <a:schemeClr val="tx1"/>
            </a:solidFill>
            <a:effectLst/>
            <a:latin typeface="Arial" pitchFamily="34" charset="0"/>
            <a:cs typeface="Arial" pitchFamily="34" charset="0"/>
          </a:endParaRPr>
        </a:p>
      </dgm:t>
    </dgm:pt>
    <dgm:pt modelId="{A7083F80-6CFD-4DFC-BFAE-28A7ECF1B5AF}" type="parTrans" cxnId="{0F85A6B6-E8BB-4B7C-89D1-9D84778214EF}">
      <dgm:prSet/>
      <dgm:spPr/>
    </dgm:pt>
    <dgm:pt modelId="{2182058A-9602-49B2-ABD1-8C4B27EBF1C4}" type="sibTrans" cxnId="{0F85A6B6-E8BB-4B7C-89D1-9D84778214EF}">
      <dgm:prSet/>
      <dgm:spPr/>
    </dgm:pt>
    <dgm:pt modelId="{6BA4F5DA-8E88-4913-9689-1B8961A0F2A6}">
      <dgm:prSet/>
      <dgm:spPr>
        <a:solidFill>
          <a:srgbClr val="FFFFCC"/>
        </a:solidFill>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b="0" i="0" u="none" strike="noStrike" cap="none" normalizeH="0" baseline="0" smtClean="0">
              <a:ln>
                <a:noFill/>
              </a:ln>
              <a:solidFill>
                <a:schemeClr val="tx1"/>
              </a:solidFill>
              <a:effectLst/>
              <a:latin typeface="Arial" pitchFamily="34" charset="0"/>
              <a:ea typeface="Times New Roman" pitchFamily="18" charset="0"/>
              <a:cs typeface="Arial" pitchFamily="34" charset="0"/>
            </a:rPr>
            <a:t>تعدد </a:t>
          </a:r>
          <a:endParaRPr kumimoji="0" lang="en-US" b="0" i="0" u="none" strike="noStrike" cap="none" normalizeH="0" baseline="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b="0" i="0" u="none" strike="noStrike" cap="none" normalizeH="0" baseline="0" smtClean="0">
              <a:ln>
                <a:noFill/>
              </a:ln>
              <a:solidFill>
                <a:schemeClr val="tx1"/>
              </a:solidFill>
              <a:effectLst/>
              <a:latin typeface="Arial" pitchFamily="34" charset="0"/>
              <a:ea typeface="Times New Roman" pitchFamily="18" charset="0"/>
              <a:cs typeface="Arial" pitchFamily="34" charset="0"/>
            </a:rPr>
            <a:t>الشركاء </a:t>
          </a:r>
          <a:endParaRPr kumimoji="0" lang="ar-SA" b="0" i="0" u="none" strike="noStrike" cap="none" normalizeH="0" baseline="0" smtClean="0">
            <a:ln>
              <a:noFill/>
            </a:ln>
            <a:solidFill>
              <a:schemeClr val="tx1"/>
            </a:solidFill>
            <a:effectLst/>
            <a:latin typeface="Arial" pitchFamily="34" charset="0"/>
            <a:cs typeface="Arial" pitchFamily="34" charset="0"/>
          </a:endParaRPr>
        </a:p>
      </dgm:t>
    </dgm:pt>
    <dgm:pt modelId="{66A26ACD-0843-4E06-A288-3C146B1CCC79}" type="parTrans" cxnId="{215F0BFE-DC96-4225-BEAE-8CC708858C39}">
      <dgm:prSet/>
      <dgm:spPr/>
    </dgm:pt>
    <dgm:pt modelId="{BC15D7FC-5EAE-49E0-A202-CD377FB032C2}" type="sibTrans" cxnId="{215F0BFE-DC96-4225-BEAE-8CC708858C39}">
      <dgm:prSet/>
      <dgm:spPr/>
    </dgm:pt>
    <dgm:pt modelId="{4C0C4611-C65D-4848-9DDD-D34A5FAFF296}" type="pres">
      <dgm:prSet presAssocID="{E8C594CB-3BFF-42A6-A60E-75DD3EF403DB}" presName="hierChild1" presStyleCnt="0">
        <dgm:presLayoutVars>
          <dgm:orgChart val="1"/>
          <dgm:chPref val="1"/>
          <dgm:dir/>
          <dgm:animOne val="branch"/>
          <dgm:animLvl val="lvl"/>
          <dgm:resizeHandles/>
        </dgm:presLayoutVars>
      </dgm:prSet>
      <dgm:spPr/>
    </dgm:pt>
    <dgm:pt modelId="{275CF202-422A-4507-96F3-D934A3991FE5}" type="pres">
      <dgm:prSet presAssocID="{EAB83902-FF32-4CFA-938F-57BF70C99FAE}" presName="hierRoot1" presStyleCnt="0">
        <dgm:presLayoutVars>
          <dgm:hierBranch/>
        </dgm:presLayoutVars>
      </dgm:prSet>
      <dgm:spPr/>
    </dgm:pt>
    <dgm:pt modelId="{75C7C4DD-B538-495F-8271-969CBC2E2947}" type="pres">
      <dgm:prSet presAssocID="{EAB83902-FF32-4CFA-938F-57BF70C99FAE}" presName="rootComposite1" presStyleCnt="0"/>
      <dgm:spPr/>
    </dgm:pt>
    <dgm:pt modelId="{893F6290-A68E-4CCF-A5F1-3C41DD538F08}" type="pres">
      <dgm:prSet presAssocID="{EAB83902-FF32-4CFA-938F-57BF70C99FAE}" presName="rootText1" presStyleLbl="node0" presStyleIdx="0" presStyleCnt="1">
        <dgm:presLayoutVars>
          <dgm:chPref val="3"/>
        </dgm:presLayoutVars>
      </dgm:prSet>
      <dgm:spPr/>
      <dgm:t>
        <a:bodyPr/>
        <a:lstStyle/>
        <a:p>
          <a:endParaRPr lang="en-US"/>
        </a:p>
      </dgm:t>
    </dgm:pt>
    <dgm:pt modelId="{1CA829EB-C86C-4BAF-A9E4-F8E55728456D}" type="pres">
      <dgm:prSet presAssocID="{EAB83902-FF32-4CFA-938F-57BF70C99FAE}" presName="rootConnector1" presStyleLbl="node1" presStyleIdx="0" presStyleCnt="0"/>
      <dgm:spPr/>
      <dgm:t>
        <a:bodyPr/>
        <a:lstStyle/>
        <a:p>
          <a:endParaRPr lang="en-US"/>
        </a:p>
      </dgm:t>
    </dgm:pt>
    <dgm:pt modelId="{1B4D2380-5F36-4329-97F5-515F4520282B}" type="pres">
      <dgm:prSet presAssocID="{EAB83902-FF32-4CFA-938F-57BF70C99FAE}" presName="hierChild2" presStyleCnt="0"/>
      <dgm:spPr/>
    </dgm:pt>
    <dgm:pt modelId="{48A46AC9-42FC-4E03-BDCD-10D11B233195}" type="pres">
      <dgm:prSet presAssocID="{DEDEF7C9-0BEA-484D-A1EB-2897D57B48F9}" presName="Name35" presStyleLbl="parChTrans1D2" presStyleIdx="0" presStyleCnt="4"/>
      <dgm:spPr/>
    </dgm:pt>
    <dgm:pt modelId="{F70CF5F9-68BB-402E-8258-7750EF68D3CD}" type="pres">
      <dgm:prSet presAssocID="{862774BD-03CE-418F-A746-462035EF4253}" presName="hierRoot2" presStyleCnt="0">
        <dgm:presLayoutVars>
          <dgm:hierBranch/>
        </dgm:presLayoutVars>
      </dgm:prSet>
      <dgm:spPr/>
    </dgm:pt>
    <dgm:pt modelId="{025E3F93-F997-43C7-A4A9-52AF1ABE5C62}" type="pres">
      <dgm:prSet presAssocID="{862774BD-03CE-418F-A746-462035EF4253}" presName="rootComposite" presStyleCnt="0"/>
      <dgm:spPr/>
    </dgm:pt>
    <dgm:pt modelId="{357E8C7F-55B4-45C5-8E90-78ABE2604A05}" type="pres">
      <dgm:prSet presAssocID="{862774BD-03CE-418F-A746-462035EF4253}" presName="rootText" presStyleLbl="node2" presStyleIdx="0" presStyleCnt="4">
        <dgm:presLayoutVars>
          <dgm:chPref val="3"/>
        </dgm:presLayoutVars>
      </dgm:prSet>
      <dgm:spPr/>
      <dgm:t>
        <a:bodyPr/>
        <a:lstStyle/>
        <a:p>
          <a:endParaRPr lang="en-US"/>
        </a:p>
      </dgm:t>
    </dgm:pt>
    <dgm:pt modelId="{87DCE219-1759-4116-AEE8-2D4EAB211A87}" type="pres">
      <dgm:prSet presAssocID="{862774BD-03CE-418F-A746-462035EF4253}" presName="rootConnector" presStyleLbl="node2" presStyleIdx="0" presStyleCnt="4"/>
      <dgm:spPr/>
      <dgm:t>
        <a:bodyPr/>
        <a:lstStyle/>
        <a:p>
          <a:endParaRPr lang="en-US"/>
        </a:p>
      </dgm:t>
    </dgm:pt>
    <dgm:pt modelId="{083794ED-F9BC-4E4A-B5EF-BED9D5729BCF}" type="pres">
      <dgm:prSet presAssocID="{862774BD-03CE-418F-A746-462035EF4253}" presName="hierChild4" presStyleCnt="0"/>
      <dgm:spPr/>
    </dgm:pt>
    <dgm:pt modelId="{0F49FB0A-51ED-4F0D-ABFD-B2A51A86B0D8}" type="pres">
      <dgm:prSet presAssocID="{862774BD-03CE-418F-A746-462035EF4253}" presName="hierChild5" presStyleCnt="0"/>
      <dgm:spPr/>
    </dgm:pt>
    <dgm:pt modelId="{98F90513-391B-4396-BF76-DFE201C95DD3}" type="pres">
      <dgm:prSet presAssocID="{BE29D240-8397-4978-BD1C-19C8FD9DCF28}" presName="Name35" presStyleLbl="parChTrans1D2" presStyleIdx="1" presStyleCnt="4"/>
      <dgm:spPr/>
    </dgm:pt>
    <dgm:pt modelId="{AE677AAE-7B9F-4D27-974B-5B6EDF9D0B2E}" type="pres">
      <dgm:prSet presAssocID="{76880D52-C491-438A-A1E1-B7463ACDFB01}" presName="hierRoot2" presStyleCnt="0">
        <dgm:presLayoutVars>
          <dgm:hierBranch/>
        </dgm:presLayoutVars>
      </dgm:prSet>
      <dgm:spPr/>
    </dgm:pt>
    <dgm:pt modelId="{B3B268EB-3225-457A-AEA5-D8364C3B71B0}" type="pres">
      <dgm:prSet presAssocID="{76880D52-C491-438A-A1E1-B7463ACDFB01}" presName="rootComposite" presStyleCnt="0"/>
      <dgm:spPr/>
    </dgm:pt>
    <dgm:pt modelId="{BF76B6A6-652D-4CC0-8ADA-06D97AE058E5}" type="pres">
      <dgm:prSet presAssocID="{76880D52-C491-438A-A1E1-B7463ACDFB01}" presName="rootText" presStyleLbl="node2" presStyleIdx="1" presStyleCnt="4">
        <dgm:presLayoutVars>
          <dgm:chPref val="3"/>
        </dgm:presLayoutVars>
      </dgm:prSet>
      <dgm:spPr/>
      <dgm:t>
        <a:bodyPr/>
        <a:lstStyle/>
        <a:p>
          <a:endParaRPr lang="en-US"/>
        </a:p>
      </dgm:t>
    </dgm:pt>
    <dgm:pt modelId="{821A2E3D-04F6-4133-80F8-D946CC1191DB}" type="pres">
      <dgm:prSet presAssocID="{76880D52-C491-438A-A1E1-B7463ACDFB01}" presName="rootConnector" presStyleLbl="node2" presStyleIdx="1" presStyleCnt="4"/>
      <dgm:spPr/>
      <dgm:t>
        <a:bodyPr/>
        <a:lstStyle/>
        <a:p>
          <a:endParaRPr lang="en-US"/>
        </a:p>
      </dgm:t>
    </dgm:pt>
    <dgm:pt modelId="{9386F5DE-8B6F-4626-B4E2-6021264E2FA0}" type="pres">
      <dgm:prSet presAssocID="{76880D52-C491-438A-A1E1-B7463ACDFB01}" presName="hierChild4" presStyleCnt="0"/>
      <dgm:spPr/>
    </dgm:pt>
    <dgm:pt modelId="{C93D22F6-EE25-40E9-AC16-C0D0D176E84A}" type="pres">
      <dgm:prSet presAssocID="{76880D52-C491-438A-A1E1-B7463ACDFB01}" presName="hierChild5" presStyleCnt="0"/>
      <dgm:spPr/>
    </dgm:pt>
    <dgm:pt modelId="{EE08EBB0-91A4-4969-90F2-900CC7D0500F}" type="pres">
      <dgm:prSet presAssocID="{A7083F80-6CFD-4DFC-BFAE-28A7ECF1B5AF}" presName="Name35" presStyleLbl="parChTrans1D2" presStyleIdx="2" presStyleCnt="4"/>
      <dgm:spPr/>
    </dgm:pt>
    <dgm:pt modelId="{EFE5027D-78BF-4A2E-8ECE-08FDFDFE9484}" type="pres">
      <dgm:prSet presAssocID="{80B673D7-E742-4C4B-B31E-72A556C8D662}" presName="hierRoot2" presStyleCnt="0">
        <dgm:presLayoutVars>
          <dgm:hierBranch/>
        </dgm:presLayoutVars>
      </dgm:prSet>
      <dgm:spPr/>
    </dgm:pt>
    <dgm:pt modelId="{06D079E8-9DC4-48C6-A5DF-FF0143BD0364}" type="pres">
      <dgm:prSet presAssocID="{80B673D7-E742-4C4B-B31E-72A556C8D662}" presName="rootComposite" presStyleCnt="0"/>
      <dgm:spPr/>
    </dgm:pt>
    <dgm:pt modelId="{0FF07E16-503C-4DCB-823A-D22644437BA1}" type="pres">
      <dgm:prSet presAssocID="{80B673D7-E742-4C4B-B31E-72A556C8D662}" presName="rootText" presStyleLbl="node2" presStyleIdx="2" presStyleCnt="4">
        <dgm:presLayoutVars>
          <dgm:chPref val="3"/>
        </dgm:presLayoutVars>
      </dgm:prSet>
      <dgm:spPr/>
      <dgm:t>
        <a:bodyPr/>
        <a:lstStyle/>
        <a:p>
          <a:endParaRPr lang="en-US"/>
        </a:p>
      </dgm:t>
    </dgm:pt>
    <dgm:pt modelId="{AC29B1CD-C222-4F2F-B4DA-BA3677F8626F}" type="pres">
      <dgm:prSet presAssocID="{80B673D7-E742-4C4B-B31E-72A556C8D662}" presName="rootConnector" presStyleLbl="node2" presStyleIdx="2" presStyleCnt="4"/>
      <dgm:spPr/>
      <dgm:t>
        <a:bodyPr/>
        <a:lstStyle/>
        <a:p>
          <a:endParaRPr lang="en-US"/>
        </a:p>
      </dgm:t>
    </dgm:pt>
    <dgm:pt modelId="{595B2C9E-7373-4871-9378-134848A36EDF}" type="pres">
      <dgm:prSet presAssocID="{80B673D7-E742-4C4B-B31E-72A556C8D662}" presName="hierChild4" presStyleCnt="0"/>
      <dgm:spPr/>
    </dgm:pt>
    <dgm:pt modelId="{AA65D6D1-14FB-4E5D-8481-925417CC0329}" type="pres">
      <dgm:prSet presAssocID="{80B673D7-E742-4C4B-B31E-72A556C8D662}" presName="hierChild5" presStyleCnt="0"/>
      <dgm:spPr/>
    </dgm:pt>
    <dgm:pt modelId="{F530FB2E-F396-4646-B121-C6C0A7C32B5E}" type="pres">
      <dgm:prSet presAssocID="{66A26ACD-0843-4E06-A288-3C146B1CCC79}" presName="Name35" presStyleLbl="parChTrans1D2" presStyleIdx="3" presStyleCnt="4"/>
      <dgm:spPr/>
    </dgm:pt>
    <dgm:pt modelId="{2360B2B5-309A-4FF2-A76B-56FDA509532D}" type="pres">
      <dgm:prSet presAssocID="{6BA4F5DA-8E88-4913-9689-1B8961A0F2A6}" presName="hierRoot2" presStyleCnt="0">
        <dgm:presLayoutVars>
          <dgm:hierBranch/>
        </dgm:presLayoutVars>
      </dgm:prSet>
      <dgm:spPr/>
    </dgm:pt>
    <dgm:pt modelId="{CA50A0D3-FE37-4718-A3CA-1EBC1F3F3707}" type="pres">
      <dgm:prSet presAssocID="{6BA4F5DA-8E88-4913-9689-1B8961A0F2A6}" presName="rootComposite" presStyleCnt="0"/>
      <dgm:spPr/>
    </dgm:pt>
    <dgm:pt modelId="{DF58EB4E-19CD-499C-BBD2-B864E98F49C7}" type="pres">
      <dgm:prSet presAssocID="{6BA4F5DA-8E88-4913-9689-1B8961A0F2A6}" presName="rootText" presStyleLbl="node2" presStyleIdx="3" presStyleCnt="4">
        <dgm:presLayoutVars>
          <dgm:chPref val="3"/>
        </dgm:presLayoutVars>
      </dgm:prSet>
      <dgm:spPr/>
      <dgm:t>
        <a:bodyPr/>
        <a:lstStyle/>
        <a:p>
          <a:endParaRPr lang="en-US"/>
        </a:p>
      </dgm:t>
    </dgm:pt>
    <dgm:pt modelId="{77C4083E-EB6E-492D-BA52-77BE79759CC8}" type="pres">
      <dgm:prSet presAssocID="{6BA4F5DA-8E88-4913-9689-1B8961A0F2A6}" presName="rootConnector" presStyleLbl="node2" presStyleIdx="3" presStyleCnt="4"/>
      <dgm:spPr/>
      <dgm:t>
        <a:bodyPr/>
        <a:lstStyle/>
        <a:p>
          <a:endParaRPr lang="en-US"/>
        </a:p>
      </dgm:t>
    </dgm:pt>
    <dgm:pt modelId="{B6FEB58C-512E-45DE-A575-98A5CEBB058D}" type="pres">
      <dgm:prSet presAssocID="{6BA4F5DA-8E88-4913-9689-1B8961A0F2A6}" presName="hierChild4" presStyleCnt="0"/>
      <dgm:spPr/>
    </dgm:pt>
    <dgm:pt modelId="{04A06506-815D-46DC-BA1A-9E53AF28CC20}" type="pres">
      <dgm:prSet presAssocID="{6BA4F5DA-8E88-4913-9689-1B8961A0F2A6}" presName="hierChild5" presStyleCnt="0"/>
      <dgm:spPr/>
    </dgm:pt>
    <dgm:pt modelId="{D3BA7575-B454-4D4C-9C51-25CB2FC319EA}" type="pres">
      <dgm:prSet presAssocID="{EAB83902-FF32-4CFA-938F-57BF70C99FAE}" presName="hierChild3" presStyleCnt="0"/>
      <dgm:spPr/>
    </dgm:pt>
  </dgm:ptLst>
  <dgm:cxnLst>
    <dgm:cxn modelId="{C010368A-B7AE-4C31-8E72-67CCDD553CB1}" type="presOf" srcId="{A7083F80-6CFD-4DFC-BFAE-28A7ECF1B5AF}" destId="{EE08EBB0-91A4-4969-90F2-900CC7D0500F}" srcOrd="0" destOrd="0" presId="urn:microsoft.com/office/officeart/2005/8/layout/orgChart1"/>
    <dgm:cxn modelId="{480B46EC-D150-4D27-899D-20DF18B913C1}" srcId="{E8C594CB-3BFF-42A6-A60E-75DD3EF403DB}" destId="{EAB83902-FF32-4CFA-938F-57BF70C99FAE}" srcOrd="0" destOrd="0" parTransId="{1B39662F-540D-4018-921E-B79BB3811AD9}" sibTransId="{1DCB19CC-899C-4E9C-B079-00C221567206}"/>
    <dgm:cxn modelId="{58165021-F9B8-4EC4-A0BF-057634437AF3}" type="presOf" srcId="{862774BD-03CE-418F-A746-462035EF4253}" destId="{87DCE219-1759-4116-AEE8-2D4EAB211A87}" srcOrd="1" destOrd="0" presId="urn:microsoft.com/office/officeart/2005/8/layout/orgChart1"/>
    <dgm:cxn modelId="{C3B875C1-664E-48ED-854C-CDB49CC68821}" type="presOf" srcId="{76880D52-C491-438A-A1E1-B7463ACDFB01}" destId="{821A2E3D-04F6-4133-80F8-D946CC1191DB}" srcOrd="1" destOrd="0" presId="urn:microsoft.com/office/officeart/2005/8/layout/orgChart1"/>
    <dgm:cxn modelId="{A10139CF-4631-4531-8D11-88A2852D5453}" srcId="{EAB83902-FF32-4CFA-938F-57BF70C99FAE}" destId="{862774BD-03CE-418F-A746-462035EF4253}" srcOrd="0" destOrd="0" parTransId="{DEDEF7C9-0BEA-484D-A1EB-2897D57B48F9}" sibTransId="{98C50597-03C0-4301-8CCB-6811F3CBD836}"/>
    <dgm:cxn modelId="{354D1595-9710-4454-B50B-CB9341417246}" type="presOf" srcId="{BE29D240-8397-4978-BD1C-19C8FD9DCF28}" destId="{98F90513-391B-4396-BF76-DFE201C95DD3}" srcOrd="0" destOrd="0" presId="urn:microsoft.com/office/officeart/2005/8/layout/orgChart1"/>
    <dgm:cxn modelId="{749DC75E-49F7-4CC0-B8CF-4AD0CEBAD5D4}" type="presOf" srcId="{6BA4F5DA-8E88-4913-9689-1B8961A0F2A6}" destId="{DF58EB4E-19CD-499C-BBD2-B864E98F49C7}" srcOrd="0" destOrd="0" presId="urn:microsoft.com/office/officeart/2005/8/layout/orgChart1"/>
    <dgm:cxn modelId="{3E099F5E-B463-4BE2-AA35-5FF23F6D0B15}" type="presOf" srcId="{862774BD-03CE-418F-A746-462035EF4253}" destId="{357E8C7F-55B4-45C5-8E90-78ABE2604A05}" srcOrd="0" destOrd="0" presId="urn:microsoft.com/office/officeart/2005/8/layout/orgChart1"/>
    <dgm:cxn modelId="{7666DC0D-30C5-41DF-935A-F8C28C1D2266}" type="presOf" srcId="{6BA4F5DA-8E88-4913-9689-1B8961A0F2A6}" destId="{77C4083E-EB6E-492D-BA52-77BE79759CC8}" srcOrd="1" destOrd="0" presId="urn:microsoft.com/office/officeart/2005/8/layout/orgChart1"/>
    <dgm:cxn modelId="{5192504F-7DE2-4F41-B580-E63970C464B2}" type="presOf" srcId="{DEDEF7C9-0BEA-484D-A1EB-2897D57B48F9}" destId="{48A46AC9-42FC-4E03-BDCD-10D11B233195}" srcOrd="0" destOrd="0" presId="urn:microsoft.com/office/officeart/2005/8/layout/orgChart1"/>
    <dgm:cxn modelId="{0F100FF0-A3BF-4CB5-98C8-6BB00BF31513}" type="presOf" srcId="{EAB83902-FF32-4CFA-938F-57BF70C99FAE}" destId="{1CA829EB-C86C-4BAF-A9E4-F8E55728456D}" srcOrd="1" destOrd="0" presId="urn:microsoft.com/office/officeart/2005/8/layout/orgChart1"/>
    <dgm:cxn modelId="{7CBD11E7-CE0E-45FD-B188-992BBE8DD249}" type="presOf" srcId="{80B673D7-E742-4C4B-B31E-72A556C8D662}" destId="{0FF07E16-503C-4DCB-823A-D22644437BA1}" srcOrd="0" destOrd="0" presId="urn:microsoft.com/office/officeart/2005/8/layout/orgChart1"/>
    <dgm:cxn modelId="{591F0BE7-709D-4B0E-8423-5479FBE2DC6C}" srcId="{EAB83902-FF32-4CFA-938F-57BF70C99FAE}" destId="{76880D52-C491-438A-A1E1-B7463ACDFB01}" srcOrd="1" destOrd="0" parTransId="{BE29D240-8397-4978-BD1C-19C8FD9DCF28}" sibTransId="{E67CA3AF-CF2A-412C-8CB6-7288C306CD14}"/>
    <dgm:cxn modelId="{215F0BFE-DC96-4225-BEAE-8CC708858C39}" srcId="{EAB83902-FF32-4CFA-938F-57BF70C99FAE}" destId="{6BA4F5DA-8E88-4913-9689-1B8961A0F2A6}" srcOrd="3" destOrd="0" parTransId="{66A26ACD-0843-4E06-A288-3C146B1CCC79}" sibTransId="{BC15D7FC-5EAE-49E0-A202-CD377FB032C2}"/>
    <dgm:cxn modelId="{4DB71548-A76C-49C1-BC57-2CEE80931C6D}" type="presOf" srcId="{80B673D7-E742-4C4B-B31E-72A556C8D662}" destId="{AC29B1CD-C222-4F2F-B4DA-BA3677F8626F}" srcOrd="1" destOrd="0" presId="urn:microsoft.com/office/officeart/2005/8/layout/orgChart1"/>
    <dgm:cxn modelId="{9899A88D-36C8-4E5F-B3FF-41278B59E5D9}" type="presOf" srcId="{66A26ACD-0843-4E06-A288-3C146B1CCC79}" destId="{F530FB2E-F396-4646-B121-C6C0A7C32B5E}" srcOrd="0" destOrd="0" presId="urn:microsoft.com/office/officeart/2005/8/layout/orgChart1"/>
    <dgm:cxn modelId="{F084C691-DBD1-49ED-AED3-A58000D756D2}" type="presOf" srcId="{EAB83902-FF32-4CFA-938F-57BF70C99FAE}" destId="{893F6290-A68E-4CCF-A5F1-3C41DD538F08}" srcOrd="0" destOrd="0" presId="urn:microsoft.com/office/officeart/2005/8/layout/orgChart1"/>
    <dgm:cxn modelId="{0F85A6B6-E8BB-4B7C-89D1-9D84778214EF}" srcId="{EAB83902-FF32-4CFA-938F-57BF70C99FAE}" destId="{80B673D7-E742-4C4B-B31E-72A556C8D662}" srcOrd="2" destOrd="0" parTransId="{A7083F80-6CFD-4DFC-BFAE-28A7ECF1B5AF}" sibTransId="{2182058A-9602-49B2-ABD1-8C4B27EBF1C4}"/>
    <dgm:cxn modelId="{25AE6967-1FAC-49EA-A760-5781942D3761}" type="presOf" srcId="{76880D52-C491-438A-A1E1-B7463ACDFB01}" destId="{BF76B6A6-652D-4CC0-8ADA-06D97AE058E5}" srcOrd="0" destOrd="0" presId="urn:microsoft.com/office/officeart/2005/8/layout/orgChart1"/>
    <dgm:cxn modelId="{2E10B5A9-60F6-419B-AF73-6CE576388603}" type="presOf" srcId="{E8C594CB-3BFF-42A6-A60E-75DD3EF403DB}" destId="{4C0C4611-C65D-4848-9DDD-D34A5FAFF296}" srcOrd="0" destOrd="0" presId="urn:microsoft.com/office/officeart/2005/8/layout/orgChart1"/>
    <dgm:cxn modelId="{AA45FC84-04A3-400E-8E7B-D8F6E889E16F}" type="presParOf" srcId="{4C0C4611-C65D-4848-9DDD-D34A5FAFF296}" destId="{275CF202-422A-4507-96F3-D934A3991FE5}" srcOrd="0" destOrd="0" presId="urn:microsoft.com/office/officeart/2005/8/layout/orgChart1"/>
    <dgm:cxn modelId="{FC4EB5A4-F4CA-4435-A8B3-36287E509C6B}" type="presParOf" srcId="{275CF202-422A-4507-96F3-D934A3991FE5}" destId="{75C7C4DD-B538-495F-8271-969CBC2E2947}" srcOrd="0" destOrd="0" presId="urn:microsoft.com/office/officeart/2005/8/layout/orgChart1"/>
    <dgm:cxn modelId="{CD840E42-6CDE-4964-986F-1F4328AA78BD}" type="presParOf" srcId="{75C7C4DD-B538-495F-8271-969CBC2E2947}" destId="{893F6290-A68E-4CCF-A5F1-3C41DD538F08}" srcOrd="0" destOrd="0" presId="urn:microsoft.com/office/officeart/2005/8/layout/orgChart1"/>
    <dgm:cxn modelId="{96526891-881C-47C9-A6B7-971FB1BD29C3}" type="presParOf" srcId="{75C7C4DD-B538-495F-8271-969CBC2E2947}" destId="{1CA829EB-C86C-4BAF-A9E4-F8E55728456D}" srcOrd="1" destOrd="0" presId="urn:microsoft.com/office/officeart/2005/8/layout/orgChart1"/>
    <dgm:cxn modelId="{4AF48048-9F91-4838-87FD-E8F78EF2E706}" type="presParOf" srcId="{275CF202-422A-4507-96F3-D934A3991FE5}" destId="{1B4D2380-5F36-4329-97F5-515F4520282B}" srcOrd="1" destOrd="0" presId="urn:microsoft.com/office/officeart/2005/8/layout/orgChart1"/>
    <dgm:cxn modelId="{79D3DC3F-B236-47D0-85F9-05A274F07C9B}" type="presParOf" srcId="{1B4D2380-5F36-4329-97F5-515F4520282B}" destId="{48A46AC9-42FC-4E03-BDCD-10D11B233195}" srcOrd="0" destOrd="0" presId="urn:microsoft.com/office/officeart/2005/8/layout/orgChart1"/>
    <dgm:cxn modelId="{B92E359D-B3DB-4EEA-B214-1132A323B202}" type="presParOf" srcId="{1B4D2380-5F36-4329-97F5-515F4520282B}" destId="{F70CF5F9-68BB-402E-8258-7750EF68D3CD}" srcOrd="1" destOrd="0" presId="urn:microsoft.com/office/officeart/2005/8/layout/orgChart1"/>
    <dgm:cxn modelId="{40D611B5-7870-46D5-A5DA-1CC022667090}" type="presParOf" srcId="{F70CF5F9-68BB-402E-8258-7750EF68D3CD}" destId="{025E3F93-F997-43C7-A4A9-52AF1ABE5C62}" srcOrd="0" destOrd="0" presId="urn:microsoft.com/office/officeart/2005/8/layout/orgChart1"/>
    <dgm:cxn modelId="{21D30DCE-0B9E-40D6-88F3-1CFF89E60A4A}" type="presParOf" srcId="{025E3F93-F997-43C7-A4A9-52AF1ABE5C62}" destId="{357E8C7F-55B4-45C5-8E90-78ABE2604A05}" srcOrd="0" destOrd="0" presId="urn:microsoft.com/office/officeart/2005/8/layout/orgChart1"/>
    <dgm:cxn modelId="{DCB1A2E6-10FA-43CD-99DB-310BC03C2C20}" type="presParOf" srcId="{025E3F93-F997-43C7-A4A9-52AF1ABE5C62}" destId="{87DCE219-1759-4116-AEE8-2D4EAB211A87}" srcOrd="1" destOrd="0" presId="urn:microsoft.com/office/officeart/2005/8/layout/orgChart1"/>
    <dgm:cxn modelId="{0B374EDD-3EB1-4313-85A0-ACA7738C6755}" type="presParOf" srcId="{F70CF5F9-68BB-402E-8258-7750EF68D3CD}" destId="{083794ED-F9BC-4E4A-B5EF-BED9D5729BCF}" srcOrd="1" destOrd="0" presId="urn:microsoft.com/office/officeart/2005/8/layout/orgChart1"/>
    <dgm:cxn modelId="{A95ABB4E-007F-4535-A5D7-C3EEC8823435}" type="presParOf" srcId="{F70CF5F9-68BB-402E-8258-7750EF68D3CD}" destId="{0F49FB0A-51ED-4F0D-ABFD-B2A51A86B0D8}" srcOrd="2" destOrd="0" presId="urn:microsoft.com/office/officeart/2005/8/layout/orgChart1"/>
    <dgm:cxn modelId="{456F3D41-2F63-4533-8A68-EC463A959834}" type="presParOf" srcId="{1B4D2380-5F36-4329-97F5-515F4520282B}" destId="{98F90513-391B-4396-BF76-DFE201C95DD3}" srcOrd="2" destOrd="0" presId="urn:microsoft.com/office/officeart/2005/8/layout/orgChart1"/>
    <dgm:cxn modelId="{74734508-9F15-4282-844F-572E798F58D6}" type="presParOf" srcId="{1B4D2380-5F36-4329-97F5-515F4520282B}" destId="{AE677AAE-7B9F-4D27-974B-5B6EDF9D0B2E}" srcOrd="3" destOrd="0" presId="urn:microsoft.com/office/officeart/2005/8/layout/orgChart1"/>
    <dgm:cxn modelId="{C7E52D6E-F86E-4B2A-A857-A80D2E6DD55D}" type="presParOf" srcId="{AE677AAE-7B9F-4D27-974B-5B6EDF9D0B2E}" destId="{B3B268EB-3225-457A-AEA5-D8364C3B71B0}" srcOrd="0" destOrd="0" presId="urn:microsoft.com/office/officeart/2005/8/layout/orgChart1"/>
    <dgm:cxn modelId="{6FCBA553-51B7-44FA-8A39-BAC653EB8F2F}" type="presParOf" srcId="{B3B268EB-3225-457A-AEA5-D8364C3B71B0}" destId="{BF76B6A6-652D-4CC0-8ADA-06D97AE058E5}" srcOrd="0" destOrd="0" presId="urn:microsoft.com/office/officeart/2005/8/layout/orgChart1"/>
    <dgm:cxn modelId="{F52B1734-1BBC-4FF1-A972-2CB09A3F1738}" type="presParOf" srcId="{B3B268EB-3225-457A-AEA5-D8364C3B71B0}" destId="{821A2E3D-04F6-4133-80F8-D946CC1191DB}" srcOrd="1" destOrd="0" presId="urn:microsoft.com/office/officeart/2005/8/layout/orgChart1"/>
    <dgm:cxn modelId="{B81D6798-4C03-4145-ADCD-5F9106E8C11F}" type="presParOf" srcId="{AE677AAE-7B9F-4D27-974B-5B6EDF9D0B2E}" destId="{9386F5DE-8B6F-4626-B4E2-6021264E2FA0}" srcOrd="1" destOrd="0" presId="urn:microsoft.com/office/officeart/2005/8/layout/orgChart1"/>
    <dgm:cxn modelId="{AB32BDE6-BEF7-487A-8469-E19E3F4DB59A}" type="presParOf" srcId="{AE677AAE-7B9F-4D27-974B-5B6EDF9D0B2E}" destId="{C93D22F6-EE25-40E9-AC16-C0D0D176E84A}" srcOrd="2" destOrd="0" presId="urn:microsoft.com/office/officeart/2005/8/layout/orgChart1"/>
    <dgm:cxn modelId="{424F3BDD-9198-467D-BD9D-81E1379A0B04}" type="presParOf" srcId="{1B4D2380-5F36-4329-97F5-515F4520282B}" destId="{EE08EBB0-91A4-4969-90F2-900CC7D0500F}" srcOrd="4" destOrd="0" presId="urn:microsoft.com/office/officeart/2005/8/layout/orgChart1"/>
    <dgm:cxn modelId="{66F4C5D8-7448-4B8A-9913-B0574718633C}" type="presParOf" srcId="{1B4D2380-5F36-4329-97F5-515F4520282B}" destId="{EFE5027D-78BF-4A2E-8ECE-08FDFDFE9484}" srcOrd="5" destOrd="0" presId="urn:microsoft.com/office/officeart/2005/8/layout/orgChart1"/>
    <dgm:cxn modelId="{D4BDF18C-10C2-4A63-AB28-0EF40DB09C60}" type="presParOf" srcId="{EFE5027D-78BF-4A2E-8ECE-08FDFDFE9484}" destId="{06D079E8-9DC4-48C6-A5DF-FF0143BD0364}" srcOrd="0" destOrd="0" presId="urn:microsoft.com/office/officeart/2005/8/layout/orgChart1"/>
    <dgm:cxn modelId="{9C76FB32-DEA5-4B67-8A50-E937FAD09D12}" type="presParOf" srcId="{06D079E8-9DC4-48C6-A5DF-FF0143BD0364}" destId="{0FF07E16-503C-4DCB-823A-D22644437BA1}" srcOrd="0" destOrd="0" presId="urn:microsoft.com/office/officeart/2005/8/layout/orgChart1"/>
    <dgm:cxn modelId="{0B169497-D6CB-4E04-AA56-90C71CCE5129}" type="presParOf" srcId="{06D079E8-9DC4-48C6-A5DF-FF0143BD0364}" destId="{AC29B1CD-C222-4F2F-B4DA-BA3677F8626F}" srcOrd="1" destOrd="0" presId="urn:microsoft.com/office/officeart/2005/8/layout/orgChart1"/>
    <dgm:cxn modelId="{20288EE2-A890-49D3-8F00-117472233059}" type="presParOf" srcId="{EFE5027D-78BF-4A2E-8ECE-08FDFDFE9484}" destId="{595B2C9E-7373-4871-9378-134848A36EDF}" srcOrd="1" destOrd="0" presId="urn:microsoft.com/office/officeart/2005/8/layout/orgChart1"/>
    <dgm:cxn modelId="{F79BB720-32A5-4A4A-9558-842081E6FCF5}" type="presParOf" srcId="{EFE5027D-78BF-4A2E-8ECE-08FDFDFE9484}" destId="{AA65D6D1-14FB-4E5D-8481-925417CC0329}" srcOrd="2" destOrd="0" presId="urn:microsoft.com/office/officeart/2005/8/layout/orgChart1"/>
    <dgm:cxn modelId="{51F161DE-809F-4556-93D4-6AA70F903DD4}" type="presParOf" srcId="{1B4D2380-5F36-4329-97F5-515F4520282B}" destId="{F530FB2E-F396-4646-B121-C6C0A7C32B5E}" srcOrd="6" destOrd="0" presId="urn:microsoft.com/office/officeart/2005/8/layout/orgChart1"/>
    <dgm:cxn modelId="{D563998A-673F-4944-91CC-CCD539A277B4}" type="presParOf" srcId="{1B4D2380-5F36-4329-97F5-515F4520282B}" destId="{2360B2B5-309A-4FF2-A76B-56FDA509532D}" srcOrd="7" destOrd="0" presId="urn:microsoft.com/office/officeart/2005/8/layout/orgChart1"/>
    <dgm:cxn modelId="{7F3868DE-2886-428A-B61A-20AEC1C9A80A}" type="presParOf" srcId="{2360B2B5-309A-4FF2-A76B-56FDA509532D}" destId="{CA50A0D3-FE37-4718-A3CA-1EBC1F3F3707}" srcOrd="0" destOrd="0" presId="urn:microsoft.com/office/officeart/2005/8/layout/orgChart1"/>
    <dgm:cxn modelId="{012A1F0A-6F8E-4B80-9F3A-C34FF68731FE}" type="presParOf" srcId="{CA50A0D3-FE37-4718-A3CA-1EBC1F3F3707}" destId="{DF58EB4E-19CD-499C-BBD2-B864E98F49C7}" srcOrd="0" destOrd="0" presId="urn:microsoft.com/office/officeart/2005/8/layout/orgChart1"/>
    <dgm:cxn modelId="{09D91103-D71A-4A98-A718-0A3EB815BEF2}" type="presParOf" srcId="{CA50A0D3-FE37-4718-A3CA-1EBC1F3F3707}" destId="{77C4083E-EB6E-492D-BA52-77BE79759CC8}" srcOrd="1" destOrd="0" presId="urn:microsoft.com/office/officeart/2005/8/layout/orgChart1"/>
    <dgm:cxn modelId="{EBC541D9-19E8-4978-B54D-8FF69C60FFB8}" type="presParOf" srcId="{2360B2B5-309A-4FF2-A76B-56FDA509532D}" destId="{B6FEB58C-512E-45DE-A575-98A5CEBB058D}" srcOrd="1" destOrd="0" presId="urn:microsoft.com/office/officeart/2005/8/layout/orgChart1"/>
    <dgm:cxn modelId="{044CD7C4-22A9-4563-87FE-63F5DC283FB3}" type="presParOf" srcId="{2360B2B5-309A-4FF2-A76B-56FDA509532D}" destId="{04A06506-815D-46DC-BA1A-9E53AF28CC20}" srcOrd="2" destOrd="0" presId="urn:microsoft.com/office/officeart/2005/8/layout/orgChart1"/>
    <dgm:cxn modelId="{164D1F25-B2A6-470C-AF8F-594ED86A9350}" type="presParOf" srcId="{275CF202-422A-4507-96F3-D934A3991FE5}" destId="{D3BA7575-B454-4D4C-9C51-25CB2FC319EA}" srcOrd="2" destOrd="0" presId="urn:microsoft.com/office/officeart/2005/8/layout/orgChart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A66F4B-C460-4FE7-A6E8-56C1414C1FAC}">
      <dsp:nvSpPr>
        <dsp:cNvPr id="0" name=""/>
        <dsp:cNvSpPr/>
      </dsp:nvSpPr>
      <dsp:spPr>
        <a:xfrm>
          <a:off x="7904445" y="2118180"/>
          <a:ext cx="1408468" cy="162963"/>
        </a:xfrm>
        <a:custGeom>
          <a:avLst/>
          <a:gdLst/>
          <a:ahLst/>
          <a:cxnLst/>
          <a:rect l="0" t="0" r="0" b="0"/>
          <a:pathLst>
            <a:path>
              <a:moveTo>
                <a:pt x="0" y="0"/>
              </a:moveTo>
              <a:lnTo>
                <a:pt x="0" y="81481"/>
              </a:lnTo>
              <a:lnTo>
                <a:pt x="1408468" y="81481"/>
              </a:lnTo>
              <a:lnTo>
                <a:pt x="1408468" y="1629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C6D43FD-C70B-4656-BE16-461273DDB820}">
      <dsp:nvSpPr>
        <dsp:cNvPr id="0" name=""/>
        <dsp:cNvSpPr/>
      </dsp:nvSpPr>
      <dsp:spPr>
        <a:xfrm>
          <a:off x="7904445" y="2118180"/>
          <a:ext cx="469489" cy="162963"/>
        </a:xfrm>
        <a:custGeom>
          <a:avLst/>
          <a:gdLst/>
          <a:ahLst/>
          <a:cxnLst/>
          <a:rect l="0" t="0" r="0" b="0"/>
          <a:pathLst>
            <a:path>
              <a:moveTo>
                <a:pt x="0" y="0"/>
              </a:moveTo>
              <a:lnTo>
                <a:pt x="0" y="81481"/>
              </a:lnTo>
              <a:lnTo>
                <a:pt x="469489" y="81481"/>
              </a:lnTo>
              <a:lnTo>
                <a:pt x="469489" y="1629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3422E67-1DA6-4D67-9EF0-8AD41BAFBA1B}">
      <dsp:nvSpPr>
        <dsp:cNvPr id="0" name=""/>
        <dsp:cNvSpPr/>
      </dsp:nvSpPr>
      <dsp:spPr>
        <a:xfrm>
          <a:off x="7434956" y="2118180"/>
          <a:ext cx="469489" cy="162963"/>
        </a:xfrm>
        <a:custGeom>
          <a:avLst/>
          <a:gdLst/>
          <a:ahLst/>
          <a:cxnLst/>
          <a:rect l="0" t="0" r="0" b="0"/>
          <a:pathLst>
            <a:path>
              <a:moveTo>
                <a:pt x="469489" y="0"/>
              </a:moveTo>
              <a:lnTo>
                <a:pt x="469489" y="81481"/>
              </a:lnTo>
              <a:lnTo>
                <a:pt x="0" y="81481"/>
              </a:lnTo>
              <a:lnTo>
                <a:pt x="0" y="1629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EF0297E-E803-4A10-AE2A-EE455EC6EA47}">
      <dsp:nvSpPr>
        <dsp:cNvPr id="0" name=""/>
        <dsp:cNvSpPr/>
      </dsp:nvSpPr>
      <dsp:spPr>
        <a:xfrm>
          <a:off x="6495977" y="2118180"/>
          <a:ext cx="1408468" cy="162963"/>
        </a:xfrm>
        <a:custGeom>
          <a:avLst/>
          <a:gdLst/>
          <a:ahLst/>
          <a:cxnLst/>
          <a:rect l="0" t="0" r="0" b="0"/>
          <a:pathLst>
            <a:path>
              <a:moveTo>
                <a:pt x="1408468" y="0"/>
              </a:moveTo>
              <a:lnTo>
                <a:pt x="1408468" y="81481"/>
              </a:lnTo>
              <a:lnTo>
                <a:pt x="0" y="81481"/>
              </a:lnTo>
              <a:lnTo>
                <a:pt x="0" y="1629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B3A5D2C-A565-4C0F-9CC4-A9057B6AEDDE}">
      <dsp:nvSpPr>
        <dsp:cNvPr id="0" name=""/>
        <dsp:cNvSpPr/>
      </dsp:nvSpPr>
      <dsp:spPr>
        <a:xfrm>
          <a:off x="4263005" y="1567209"/>
          <a:ext cx="3641440" cy="162963"/>
        </a:xfrm>
        <a:custGeom>
          <a:avLst/>
          <a:gdLst/>
          <a:ahLst/>
          <a:cxnLst/>
          <a:rect l="0" t="0" r="0" b="0"/>
          <a:pathLst>
            <a:path>
              <a:moveTo>
                <a:pt x="0" y="0"/>
              </a:moveTo>
              <a:lnTo>
                <a:pt x="0" y="81481"/>
              </a:lnTo>
              <a:lnTo>
                <a:pt x="3641440" y="81481"/>
              </a:lnTo>
              <a:lnTo>
                <a:pt x="3641440" y="1629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F9BB72-70AA-404C-9054-1E33BF3D0CB6}">
      <dsp:nvSpPr>
        <dsp:cNvPr id="0" name=""/>
        <dsp:cNvSpPr/>
      </dsp:nvSpPr>
      <dsp:spPr>
        <a:xfrm>
          <a:off x="4148529" y="2118180"/>
          <a:ext cx="1408468" cy="162963"/>
        </a:xfrm>
        <a:custGeom>
          <a:avLst/>
          <a:gdLst/>
          <a:ahLst/>
          <a:cxnLst/>
          <a:rect l="0" t="0" r="0" b="0"/>
          <a:pathLst>
            <a:path>
              <a:moveTo>
                <a:pt x="0" y="0"/>
              </a:moveTo>
              <a:lnTo>
                <a:pt x="0" y="81481"/>
              </a:lnTo>
              <a:lnTo>
                <a:pt x="1408468" y="81481"/>
              </a:lnTo>
              <a:lnTo>
                <a:pt x="1408468" y="1629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4E336B-87D6-45D2-BE29-63D393C30AC0}">
      <dsp:nvSpPr>
        <dsp:cNvPr id="0" name=""/>
        <dsp:cNvSpPr/>
      </dsp:nvSpPr>
      <dsp:spPr>
        <a:xfrm>
          <a:off x="4307612" y="2669151"/>
          <a:ext cx="116402" cy="907938"/>
        </a:xfrm>
        <a:custGeom>
          <a:avLst/>
          <a:gdLst/>
          <a:ahLst/>
          <a:cxnLst/>
          <a:rect l="0" t="0" r="0" b="0"/>
          <a:pathLst>
            <a:path>
              <a:moveTo>
                <a:pt x="0" y="0"/>
              </a:moveTo>
              <a:lnTo>
                <a:pt x="0" y="907938"/>
              </a:lnTo>
              <a:lnTo>
                <a:pt x="116402" y="90793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7A7807-2C0B-403F-A441-EC06E3CFCF94}">
      <dsp:nvSpPr>
        <dsp:cNvPr id="0" name=""/>
        <dsp:cNvSpPr/>
      </dsp:nvSpPr>
      <dsp:spPr>
        <a:xfrm>
          <a:off x="4307612" y="2669151"/>
          <a:ext cx="116402" cy="356967"/>
        </a:xfrm>
        <a:custGeom>
          <a:avLst/>
          <a:gdLst/>
          <a:ahLst/>
          <a:cxnLst/>
          <a:rect l="0" t="0" r="0" b="0"/>
          <a:pathLst>
            <a:path>
              <a:moveTo>
                <a:pt x="0" y="0"/>
              </a:moveTo>
              <a:lnTo>
                <a:pt x="0" y="356967"/>
              </a:lnTo>
              <a:lnTo>
                <a:pt x="116402" y="35696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D0C4EA0-7CD2-41CC-8BCF-DCD87E9B5E94}">
      <dsp:nvSpPr>
        <dsp:cNvPr id="0" name=""/>
        <dsp:cNvSpPr/>
      </dsp:nvSpPr>
      <dsp:spPr>
        <a:xfrm>
          <a:off x="4148529" y="2118180"/>
          <a:ext cx="469489" cy="162963"/>
        </a:xfrm>
        <a:custGeom>
          <a:avLst/>
          <a:gdLst/>
          <a:ahLst/>
          <a:cxnLst/>
          <a:rect l="0" t="0" r="0" b="0"/>
          <a:pathLst>
            <a:path>
              <a:moveTo>
                <a:pt x="0" y="0"/>
              </a:moveTo>
              <a:lnTo>
                <a:pt x="0" y="81481"/>
              </a:lnTo>
              <a:lnTo>
                <a:pt x="469489" y="81481"/>
              </a:lnTo>
              <a:lnTo>
                <a:pt x="469489" y="1629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A63F424-B395-4D83-A7B2-887DAE4E1209}">
      <dsp:nvSpPr>
        <dsp:cNvPr id="0" name=""/>
        <dsp:cNvSpPr/>
      </dsp:nvSpPr>
      <dsp:spPr>
        <a:xfrm>
          <a:off x="3679040" y="2118180"/>
          <a:ext cx="469489" cy="162963"/>
        </a:xfrm>
        <a:custGeom>
          <a:avLst/>
          <a:gdLst/>
          <a:ahLst/>
          <a:cxnLst/>
          <a:rect l="0" t="0" r="0" b="0"/>
          <a:pathLst>
            <a:path>
              <a:moveTo>
                <a:pt x="469489" y="0"/>
              </a:moveTo>
              <a:lnTo>
                <a:pt x="469489" y="81481"/>
              </a:lnTo>
              <a:lnTo>
                <a:pt x="0" y="81481"/>
              </a:lnTo>
              <a:lnTo>
                <a:pt x="0" y="1629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BE263D-9D7D-46BC-B11E-78C41D6EDED4}">
      <dsp:nvSpPr>
        <dsp:cNvPr id="0" name=""/>
        <dsp:cNvSpPr/>
      </dsp:nvSpPr>
      <dsp:spPr>
        <a:xfrm>
          <a:off x="2740061" y="2118180"/>
          <a:ext cx="1408468" cy="162963"/>
        </a:xfrm>
        <a:custGeom>
          <a:avLst/>
          <a:gdLst/>
          <a:ahLst/>
          <a:cxnLst/>
          <a:rect l="0" t="0" r="0" b="0"/>
          <a:pathLst>
            <a:path>
              <a:moveTo>
                <a:pt x="1408468" y="0"/>
              </a:moveTo>
              <a:lnTo>
                <a:pt x="1408468" y="81481"/>
              </a:lnTo>
              <a:lnTo>
                <a:pt x="0" y="81481"/>
              </a:lnTo>
              <a:lnTo>
                <a:pt x="0" y="1629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144B86D-3359-44F4-8188-02101FBDCEA3}">
      <dsp:nvSpPr>
        <dsp:cNvPr id="0" name=""/>
        <dsp:cNvSpPr/>
      </dsp:nvSpPr>
      <dsp:spPr>
        <a:xfrm>
          <a:off x="4148529" y="1567209"/>
          <a:ext cx="114475" cy="162963"/>
        </a:xfrm>
        <a:custGeom>
          <a:avLst/>
          <a:gdLst/>
          <a:ahLst/>
          <a:cxnLst/>
          <a:rect l="0" t="0" r="0" b="0"/>
          <a:pathLst>
            <a:path>
              <a:moveTo>
                <a:pt x="114475" y="0"/>
              </a:moveTo>
              <a:lnTo>
                <a:pt x="114475" y="81481"/>
              </a:lnTo>
              <a:lnTo>
                <a:pt x="0" y="81481"/>
              </a:lnTo>
              <a:lnTo>
                <a:pt x="0" y="1629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0BF6E22-47B9-48BF-91DD-0950CD934690}">
      <dsp:nvSpPr>
        <dsp:cNvPr id="0" name=""/>
        <dsp:cNvSpPr/>
      </dsp:nvSpPr>
      <dsp:spPr>
        <a:xfrm>
          <a:off x="1331592" y="2118180"/>
          <a:ext cx="469489" cy="162963"/>
        </a:xfrm>
        <a:custGeom>
          <a:avLst/>
          <a:gdLst/>
          <a:ahLst/>
          <a:cxnLst/>
          <a:rect l="0" t="0" r="0" b="0"/>
          <a:pathLst>
            <a:path>
              <a:moveTo>
                <a:pt x="0" y="0"/>
              </a:moveTo>
              <a:lnTo>
                <a:pt x="0" y="81481"/>
              </a:lnTo>
              <a:lnTo>
                <a:pt x="469489" y="81481"/>
              </a:lnTo>
              <a:lnTo>
                <a:pt x="469489" y="1629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3C6480-5C4D-4A8B-8014-5A3AC6C44302}">
      <dsp:nvSpPr>
        <dsp:cNvPr id="0" name=""/>
        <dsp:cNvSpPr/>
      </dsp:nvSpPr>
      <dsp:spPr>
        <a:xfrm>
          <a:off x="862103" y="2118180"/>
          <a:ext cx="469489" cy="162963"/>
        </a:xfrm>
        <a:custGeom>
          <a:avLst/>
          <a:gdLst/>
          <a:ahLst/>
          <a:cxnLst/>
          <a:rect l="0" t="0" r="0" b="0"/>
          <a:pathLst>
            <a:path>
              <a:moveTo>
                <a:pt x="469489" y="0"/>
              </a:moveTo>
              <a:lnTo>
                <a:pt x="469489" y="81481"/>
              </a:lnTo>
              <a:lnTo>
                <a:pt x="0" y="81481"/>
              </a:lnTo>
              <a:lnTo>
                <a:pt x="0" y="16296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84FA84A-3178-4F72-963B-99E6AD763195}">
      <dsp:nvSpPr>
        <dsp:cNvPr id="0" name=""/>
        <dsp:cNvSpPr/>
      </dsp:nvSpPr>
      <dsp:spPr>
        <a:xfrm>
          <a:off x="1331592" y="1567209"/>
          <a:ext cx="2931412" cy="162963"/>
        </a:xfrm>
        <a:custGeom>
          <a:avLst/>
          <a:gdLst/>
          <a:ahLst/>
          <a:cxnLst/>
          <a:rect l="0" t="0" r="0" b="0"/>
          <a:pathLst>
            <a:path>
              <a:moveTo>
                <a:pt x="2931412" y="0"/>
              </a:moveTo>
              <a:lnTo>
                <a:pt x="2931412" y="81481"/>
              </a:lnTo>
              <a:lnTo>
                <a:pt x="0" y="81481"/>
              </a:lnTo>
              <a:lnTo>
                <a:pt x="0" y="1629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0398CD5-4245-4F50-8B4A-FABE75604904}">
      <dsp:nvSpPr>
        <dsp:cNvPr id="0" name=""/>
        <dsp:cNvSpPr/>
      </dsp:nvSpPr>
      <dsp:spPr>
        <a:xfrm>
          <a:off x="392613" y="1567209"/>
          <a:ext cx="3870392" cy="162963"/>
        </a:xfrm>
        <a:custGeom>
          <a:avLst/>
          <a:gdLst/>
          <a:ahLst/>
          <a:cxnLst/>
          <a:rect l="0" t="0" r="0" b="0"/>
          <a:pathLst>
            <a:path>
              <a:moveTo>
                <a:pt x="3870392" y="0"/>
              </a:moveTo>
              <a:lnTo>
                <a:pt x="3870392" y="81481"/>
              </a:lnTo>
              <a:lnTo>
                <a:pt x="0" y="81481"/>
              </a:lnTo>
              <a:lnTo>
                <a:pt x="0" y="16296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D26DAE-6A1E-45DF-9914-61EC80245F84}">
      <dsp:nvSpPr>
        <dsp:cNvPr id="0" name=""/>
        <dsp:cNvSpPr/>
      </dsp:nvSpPr>
      <dsp:spPr>
        <a:xfrm>
          <a:off x="3865053" y="1179201"/>
          <a:ext cx="795905" cy="388007"/>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400" b="1"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عقد لشركة  </a:t>
          </a:r>
          <a:endParaRPr kumimoji="0" lang="ar-SA" sz="1400" b="1" i="0" u="none" strike="noStrike" kern="1200" cap="none" normalizeH="0" baseline="0" dirty="0" smtClean="0">
            <a:ln>
              <a:noFill/>
            </a:ln>
            <a:solidFill>
              <a:schemeClr val="tx1"/>
            </a:solidFill>
            <a:effectLst/>
            <a:latin typeface="Arial" pitchFamily="34" charset="0"/>
            <a:cs typeface="Arial" pitchFamily="34" charset="0"/>
          </a:endParaRPr>
        </a:p>
      </dsp:txBody>
      <dsp:txXfrm>
        <a:off x="3865053" y="1179201"/>
        <a:ext cx="795905" cy="388007"/>
      </dsp:txXfrm>
    </dsp:sp>
    <dsp:sp modelId="{30E27935-43B7-441C-ADB0-3269F862D72C}">
      <dsp:nvSpPr>
        <dsp:cNvPr id="0" name=""/>
        <dsp:cNvSpPr/>
      </dsp:nvSpPr>
      <dsp:spPr>
        <a:xfrm>
          <a:off x="4605" y="1730172"/>
          <a:ext cx="776015" cy="388007"/>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بطلان الشركة </a:t>
          </a:r>
          <a:endParaRPr kumimoji="0" lang="ar-SA" sz="1400" b="1" i="0" u="none" strike="noStrike" kern="1200" cap="none" normalizeH="0" baseline="0" dirty="0" smtClean="0">
            <a:ln>
              <a:noFill/>
            </a:ln>
            <a:solidFill>
              <a:schemeClr val="tx1"/>
            </a:solidFill>
            <a:effectLst/>
            <a:latin typeface="Arial" pitchFamily="34" charset="0"/>
            <a:cs typeface="Arial" pitchFamily="34" charset="0"/>
          </a:endParaRPr>
        </a:p>
      </dsp:txBody>
      <dsp:txXfrm>
        <a:off x="4605" y="1730172"/>
        <a:ext cx="776015" cy="388007"/>
      </dsp:txXfrm>
    </dsp:sp>
    <dsp:sp modelId="{D09EDBEC-EC86-4A7D-B57E-251B3C09F3AB}">
      <dsp:nvSpPr>
        <dsp:cNvPr id="0" name=""/>
        <dsp:cNvSpPr/>
      </dsp:nvSpPr>
      <dsp:spPr>
        <a:xfrm>
          <a:off x="943584" y="1730172"/>
          <a:ext cx="776015" cy="388007"/>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الأركان </a:t>
          </a:r>
          <a:endParaRPr kumimoji="0" lang="en-US" sz="1400" b="1" i="0" u="none" strike="noStrike" kern="1200"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1"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الشكلية</a:t>
          </a:r>
          <a:endParaRPr kumimoji="0" lang="ar-SA" sz="1400" b="1" i="0" u="none" strike="noStrike" kern="1200" cap="none" normalizeH="0" baseline="0" dirty="0" smtClean="0">
            <a:ln>
              <a:noFill/>
            </a:ln>
            <a:solidFill>
              <a:schemeClr val="tx1"/>
            </a:solidFill>
            <a:effectLst/>
            <a:latin typeface="Arial" pitchFamily="34" charset="0"/>
            <a:cs typeface="Arial" pitchFamily="34" charset="0"/>
          </a:endParaRPr>
        </a:p>
      </dsp:txBody>
      <dsp:txXfrm>
        <a:off x="943584" y="1730172"/>
        <a:ext cx="776015" cy="388007"/>
      </dsp:txXfrm>
    </dsp:sp>
    <dsp:sp modelId="{8AC51780-7DAE-4BFB-ACD0-9BEF1FCA4D1A}">
      <dsp:nvSpPr>
        <dsp:cNvPr id="0" name=""/>
        <dsp:cNvSpPr/>
      </dsp:nvSpPr>
      <dsp:spPr>
        <a:xfrm>
          <a:off x="474095" y="2281144"/>
          <a:ext cx="776015" cy="388007"/>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kern="1200" cap="none" normalizeH="0" baseline="0" smtClean="0">
              <a:ln>
                <a:noFill/>
              </a:ln>
              <a:solidFill>
                <a:schemeClr val="tx1"/>
              </a:solidFill>
              <a:effectLst/>
              <a:latin typeface="Arial" pitchFamily="34" charset="0"/>
              <a:ea typeface="Times New Roman" pitchFamily="18" charset="0"/>
              <a:cs typeface="Arial" pitchFamily="34" charset="0"/>
            </a:rPr>
            <a:t>شهر العقد </a:t>
          </a:r>
          <a:endParaRPr kumimoji="0" lang="ar-SA" sz="1400" b="1" i="0" u="none" strike="noStrike" kern="1200" cap="none" normalizeH="0" baseline="0" smtClean="0">
            <a:ln>
              <a:noFill/>
            </a:ln>
            <a:solidFill>
              <a:schemeClr val="tx1"/>
            </a:solidFill>
            <a:effectLst/>
            <a:latin typeface="Arial" pitchFamily="34" charset="0"/>
            <a:cs typeface="Arial" pitchFamily="34" charset="0"/>
          </a:endParaRPr>
        </a:p>
      </dsp:txBody>
      <dsp:txXfrm>
        <a:off x="474095" y="2281144"/>
        <a:ext cx="776015" cy="388007"/>
      </dsp:txXfrm>
    </dsp:sp>
    <dsp:sp modelId="{0B6BBD65-62C8-4BE7-8DF2-A079415F67A4}">
      <dsp:nvSpPr>
        <dsp:cNvPr id="0" name=""/>
        <dsp:cNvSpPr/>
      </dsp:nvSpPr>
      <dsp:spPr>
        <a:xfrm>
          <a:off x="1413074" y="2281144"/>
          <a:ext cx="776015" cy="388007"/>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kern="1200" cap="none" normalizeH="0" baseline="0" smtClean="0">
              <a:ln>
                <a:noFill/>
              </a:ln>
              <a:solidFill>
                <a:schemeClr val="tx1"/>
              </a:solidFill>
              <a:effectLst/>
              <a:latin typeface="Arial" pitchFamily="34" charset="0"/>
              <a:ea typeface="Times New Roman" pitchFamily="18" charset="0"/>
              <a:cs typeface="Arial" pitchFamily="34" charset="0"/>
            </a:rPr>
            <a:t>كتابة العقد</a:t>
          </a:r>
          <a:endParaRPr kumimoji="0" lang="ar-SA" sz="1400" b="1" i="0" u="none" strike="noStrike" kern="1200" cap="none" normalizeH="0" baseline="0" smtClean="0">
            <a:ln>
              <a:noFill/>
            </a:ln>
            <a:solidFill>
              <a:schemeClr val="tx1"/>
            </a:solidFill>
            <a:effectLst/>
            <a:latin typeface="Arial" pitchFamily="34" charset="0"/>
            <a:cs typeface="Arial" pitchFamily="34" charset="0"/>
          </a:endParaRPr>
        </a:p>
      </dsp:txBody>
      <dsp:txXfrm>
        <a:off x="1413074" y="2281144"/>
        <a:ext cx="776015" cy="388007"/>
      </dsp:txXfrm>
    </dsp:sp>
    <dsp:sp modelId="{653BBEFB-055F-4F96-85C8-38F733F06BD1}">
      <dsp:nvSpPr>
        <dsp:cNvPr id="0" name=""/>
        <dsp:cNvSpPr/>
      </dsp:nvSpPr>
      <dsp:spPr>
        <a:xfrm>
          <a:off x="3384375" y="1730172"/>
          <a:ext cx="1528308" cy="388007"/>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الأركان الموضوعية الخاصة </a:t>
          </a:r>
          <a:endParaRPr kumimoji="0" lang="ar-SA" sz="1400" b="1" i="0" u="none" strike="noStrike" kern="1200" cap="none" normalizeH="0" baseline="0" dirty="0" smtClean="0">
            <a:ln>
              <a:noFill/>
            </a:ln>
            <a:solidFill>
              <a:schemeClr val="tx1"/>
            </a:solidFill>
            <a:effectLst/>
            <a:latin typeface="Arial" pitchFamily="34" charset="0"/>
            <a:cs typeface="Arial" pitchFamily="34" charset="0"/>
          </a:endParaRPr>
        </a:p>
      </dsp:txBody>
      <dsp:txXfrm>
        <a:off x="3384375" y="1730172"/>
        <a:ext cx="1528308" cy="388007"/>
      </dsp:txXfrm>
    </dsp:sp>
    <dsp:sp modelId="{318F8527-B95D-4E3A-9ACB-871D9D684557}">
      <dsp:nvSpPr>
        <dsp:cNvPr id="0" name=""/>
        <dsp:cNvSpPr/>
      </dsp:nvSpPr>
      <dsp:spPr>
        <a:xfrm>
          <a:off x="2352053" y="2281144"/>
          <a:ext cx="776015" cy="388007"/>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kern="1200" cap="none" normalizeH="0" baseline="0" smtClean="0">
              <a:ln>
                <a:noFill/>
              </a:ln>
              <a:solidFill>
                <a:schemeClr val="tx1"/>
              </a:solidFill>
              <a:effectLst/>
              <a:latin typeface="Arial" pitchFamily="34" charset="0"/>
              <a:ea typeface="Times New Roman" pitchFamily="18" charset="0"/>
              <a:cs typeface="Arial" pitchFamily="34" charset="0"/>
            </a:rPr>
            <a:t>أقتسام</a:t>
          </a:r>
          <a:endParaRPr kumimoji="0" lang="en-US" sz="1400" b="1" i="0" u="none" strike="noStrike" kern="1200" cap="none" normalizeH="0" baseline="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1" i="0" u="none" strike="noStrike" kern="1200" cap="none" normalizeH="0" baseline="0" smtClean="0">
              <a:ln>
                <a:noFill/>
              </a:ln>
              <a:solidFill>
                <a:schemeClr val="tx1"/>
              </a:solidFill>
              <a:effectLst/>
              <a:latin typeface="Arial" pitchFamily="34" charset="0"/>
              <a:ea typeface="Times New Roman" pitchFamily="18" charset="0"/>
              <a:cs typeface="Arial" pitchFamily="34" charset="0"/>
            </a:rPr>
            <a:t>الارباح</a:t>
          </a:r>
          <a:endParaRPr kumimoji="0" lang="ar-SA" sz="1400" b="1" i="0" u="none" strike="noStrike" kern="1200" cap="none" normalizeH="0" baseline="0" smtClean="0">
            <a:ln>
              <a:noFill/>
            </a:ln>
            <a:solidFill>
              <a:schemeClr val="tx1"/>
            </a:solidFill>
            <a:effectLst/>
            <a:latin typeface="Arial" pitchFamily="34" charset="0"/>
            <a:cs typeface="Arial" pitchFamily="34" charset="0"/>
          </a:endParaRPr>
        </a:p>
      </dsp:txBody>
      <dsp:txXfrm>
        <a:off x="2352053" y="2281144"/>
        <a:ext cx="776015" cy="388007"/>
      </dsp:txXfrm>
    </dsp:sp>
    <dsp:sp modelId="{45218256-BCF6-4A3D-8B5D-9CDE1D5BEF1D}">
      <dsp:nvSpPr>
        <dsp:cNvPr id="0" name=""/>
        <dsp:cNvSpPr/>
      </dsp:nvSpPr>
      <dsp:spPr>
        <a:xfrm>
          <a:off x="3291032" y="2281144"/>
          <a:ext cx="776015" cy="388007"/>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400" b="1" i="0" u="none" strike="noStrike" kern="1200" cap="none" normalizeH="0" baseline="0" smtClean="0">
              <a:ln>
                <a:noFill/>
              </a:ln>
              <a:solidFill>
                <a:schemeClr val="tx1"/>
              </a:solidFill>
              <a:effectLst/>
              <a:latin typeface="Arial" pitchFamily="34" charset="0"/>
              <a:ea typeface="Times New Roman" pitchFamily="18" charset="0"/>
              <a:cs typeface="Arial" pitchFamily="34" charset="0"/>
            </a:rPr>
            <a:t>نية </a:t>
          </a:r>
          <a:endParaRPr kumimoji="0" lang="en-US" sz="1400" b="1" i="0" u="none" strike="noStrike" kern="1200" cap="none" normalizeH="0" baseline="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400" b="1" i="0" u="none" strike="noStrike" kern="1200" cap="none" normalizeH="0" baseline="0" smtClean="0">
              <a:ln>
                <a:noFill/>
              </a:ln>
              <a:solidFill>
                <a:schemeClr val="tx1"/>
              </a:solidFill>
              <a:effectLst/>
              <a:latin typeface="Arial" pitchFamily="34" charset="0"/>
              <a:ea typeface="Times New Roman" pitchFamily="18" charset="0"/>
              <a:cs typeface="Arial" pitchFamily="34" charset="0"/>
            </a:rPr>
            <a:t>المشاركة</a:t>
          </a:r>
          <a:endParaRPr kumimoji="0" lang="ar-SA" sz="1400" b="1" i="0" u="none" strike="noStrike" kern="1200" cap="none" normalizeH="0" baseline="0" smtClean="0">
            <a:ln>
              <a:noFill/>
            </a:ln>
            <a:solidFill>
              <a:schemeClr val="tx1"/>
            </a:solidFill>
            <a:effectLst/>
            <a:latin typeface="Arial" pitchFamily="34" charset="0"/>
            <a:cs typeface="Arial" pitchFamily="34" charset="0"/>
          </a:endParaRPr>
        </a:p>
      </dsp:txBody>
      <dsp:txXfrm>
        <a:off x="3291032" y="2281144"/>
        <a:ext cx="776015" cy="388007"/>
      </dsp:txXfrm>
    </dsp:sp>
    <dsp:sp modelId="{63098870-9C41-4B15-813D-A9F6FCB666AA}">
      <dsp:nvSpPr>
        <dsp:cNvPr id="0" name=""/>
        <dsp:cNvSpPr/>
      </dsp:nvSpPr>
      <dsp:spPr>
        <a:xfrm>
          <a:off x="4230011" y="2281144"/>
          <a:ext cx="776015" cy="388007"/>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تقديم </a:t>
          </a:r>
          <a:endParaRPr kumimoji="0" lang="en-US" sz="1400" b="1" i="0" u="none" strike="noStrike" kern="1200"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1"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الحصص</a:t>
          </a:r>
          <a:endParaRPr kumimoji="0" lang="ar-SA" sz="1400" b="1" i="0" u="none" strike="noStrike" kern="1200" cap="none" normalizeH="0" baseline="0" dirty="0" smtClean="0">
            <a:ln>
              <a:noFill/>
            </a:ln>
            <a:solidFill>
              <a:schemeClr val="tx1"/>
            </a:solidFill>
            <a:effectLst/>
            <a:latin typeface="Arial" pitchFamily="34" charset="0"/>
            <a:cs typeface="Arial" pitchFamily="34" charset="0"/>
          </a:endParaRPr>
        </a:p>
      </dsp:txBody>
      <dsp:txXfrm>
        <a:off x="4230011" y="2281144"/>
        <a:ext cx="776015" cy="388007"/>
      </dsp:txXfrm>
    </dsp:sp>
    <dsp:sp modelId="{B6E31E86-770E-4C13-8249-E05A19568664}">
      <dsp:nvSpPr>
        <dsp:cNvPr id="0" name=""/>
        <dsp:cNvSpPr/>
      </dsp:nvSpPr>
      <dsp:spPr>
        <a:xfrm>
          <a:off x="4424015" y="2832115"/>
          <a:ext cx="1340427" cy="388007"/>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حصص</a:t>
          </a:r>
          <a:r>
            <a:rPr kumimoji="0" lang="en-US" sz="1400" b="1"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ar-SA" sz="1400" b="1"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نقدية</a:t>
          </a:r>
          <a:endParaRPr kumimoji="0" lang="ar-SA" sz="1400" b="1" i="0" u="none" strike="noStrike" kern="1200" cap="none" normalizeH="0" baseline="0" dirty="0" smtClean="0">
            <a:ln>
              <a:noFill/>
            </a:ln>
            <a:solidFill>
              <a:schemeClr val="tx1"/>
            </a:solidFill>
            <a:effectLst/>
            <a:latin typeface="Arial" pitchFamily="34" charset="0"/>
            <a:cs typeface="Arial" pitchFamily="34" charset="0"/>
          </a:endParaRPr>
        </a:p>
      </dsp:txBody>
      <dsp:txXfrm>
        <a:off x="4424015" y="2832115"/>
        <a:ext cx="1340427" cy="388007"/>
      </dsp:txXfrm>
    </dsp:sp>
    <dsp:sp modelId="{8217B3D1-629C-4540-AC77-2A3E54364E41}">
      <dsp:nvSpPr>
        <dsp:cNvPr id="0" name=""/>
        <dsp:cNvSpPr/>
      </dsp:nvSpPr>
      <dsp:spPr>
        <a:xfrm>
          <a:off x="4424015" y="3383086"/>
          <a:ext cx="1351400" cy="388007"/>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حصص عينية </a:t>
          </a:r>
          <a:endParaRPr kumimoji="0" lang="ar-SA" sz="1400" b="1" i="0" u="none" strike="noStrike" kern="1200" cap="none" normalizeH="0" baseline="0" dirty="0" smtClean="0">
            <a:ln>
              <a:noFill/>
            </a:ln>
            <a:solidFill>
              <a:schemeClr val="tx1"/>
            </a:solidFill>
            <a:effectLst/>
            <a:latin typeface="Arial" pitchFamily="34" charset="0"/>
            <a:cs typeface="Arial" pitchFamily="34" charset="0"/>
          </a:endParaRPr>
        </a:p>
      </dsp:txBody>
      <dsp:txXfrm>
        <a:off x="4424015" y="3383086"/>
        <a:ext cx="1351400" cy="388007"/>
      </dsp:txXfrm>
    </dsp:sp>
    <dsp:sp modelId="{2EA0D4AF-22F3-4BC7-B836-B7170CB08E66}">
      <dsp:nvSpPr>
        <dsp:cNvPr id="0" name=""/>
        <dsp:cNvSpPr/>
      </dsp:nvSpPr>
      <dsp:spPr>
        <a:xfrm>
          <a:off x="5168990" y="2281144"/>
          <a:ext cx="776015" cy="388007"/>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kern="1200" cap="none" normalizeH="0" baseline="0" smtClean="0">
              <a:ln>
                <a:noFill/>
              </a:ln>
              <a:solidFill>
                <a:schemeClr val="tx1"/>
              </a:solidFill>
              <a:effectLst/>
              <a:latin typeface="Arial" pitchFamily="34" charset="0"/>
              <a:ea typeface="Times New Roman" pitchFamily="18" charset="0"/>
              <a:cs typeface="Arial" pitchFamily="34" charset="0"/>
            </a:rPr>
            <a:t>تعدد</a:t>
          </a:r>
          <a:endParaRPr kumimoji="0" lang="en-US" sz="1400" b="1" i="0" u="none" strike="noStrike" kern="1200" cap="none" normalizeH="0" baseline="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1400" b="1" i="0" u="none" strike="noStrike" kern="1200" cap="none" normalizeH="0" baseline="0" smtClean="0">
              <a:ln>
                <a:noFill/>
              </a:ln>
              <a:solidFill>
                <a:schemeClr val="tx1"/>
              </a:solidFill>
              <a:effectLst/>
              <a:latin typeface="Arial" pitchFamily="34" charset="0"/>
              <a:ea typeface="Times New Roman" pitchFamily="18" charset="0"/>
              <a:cs typeface="Arial" pitchFamily="34" charset="0"/>
            </a:rPr>
            <a:t>الشركاء </a:t>
          </a:r>
          <a:endParaRPr kumimoji="0" lang="ar-SA" sz="1400" b="1" i="0" u="none" strike="noStrike" kern="1200" cap="none" normalizeH="0" baseline="0" smtClean="0">
            <a:ln>
              <a:noFill/>
            </a:ln>
            <a:solidFill>
              <a:schemeClr val="tx1"/>
            </a:solidFill>
            <a:effectLst/>
            <a:latin typeface="Arial" pitchFamily="34" charset="0"/>
            <a:cs typeface="Arial" pitchFamily="34" charset="0"/>
          </a:endParaRPr>
        </a:p>
      </dsp:txBody>
      <dsp:txXfrm>
        <a:off x="5168990" y="2281144"/>
        <a:ext cx="776015" cy="388007"/>
      </dsp:txXfrm>
    </dsp:sp>
    <dsp:sp modelId="{6EB29430-40F1-4674-B961-FFBB6B066C5F}">
      <dsp:nvSpPr>
        <dsp:cNvPr id="0" name=""/>
        <dsp:cNvSpPr/>
      </dsp:nvSpPr>
      <dsp:spPr>
        <a:xfrm>
          <a:off x="7287486" y="1730172"/>
          <a:ext cx="1233919" cy="388007"/>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الأركان الموضوعية العامة</a:t>
          </a:r>
          <a:endParaRPr kumimoji="0" lang="ar-SA" sz="1400" b="1" i="0" u="none" strike="noStrike" kern="1200" cap="none" normalizeH="0" baseline="0" dirty="0" smtClean="0">
            <a:ln>
              <a:noFill/>
            </a:ln>
            <a:solidFill>
              <a:schemeClr val="tx1"/>
            </a:solidFill>
            <a:effectLst/>
            <a:latin typeface="Arial" pitchFamily="34" charset="0"/>
            <a:cs typeface="Arial" pitchFamily="34" charset="0"/>
          </a:endParaRPr>
        </a:p>
      </dsp:txBody>
      <dsp:txXfrm>
        <a:off x="7287486" y="1730172"/>
        <a:ext cx="1233919" cy="388007"/>
      </dsp:txXfrm>
    </dsp:sp>
    <dsp:sp modelId="{B3503552-4EDE-4898-B8C7-B8E446C0C28E}">
      <dsp:nvSpPr>
        <dsp:cNvPr id="0" name=""/>
        <dsp:cNvSpPr/>
      </dsp:nvSpPr>
      <dsp:spPr>
        <a:xfrm>
          <a:off x="6107969" y="2281144"/>
          <a:ext cx="776015" cy="388007"/>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kern="1200" cap="none" normalizeH="0" baseline="0" smtClean="0">
              <a:ln>
                <a:noFill/>
              </a:ln>
              <a:solidFill>
                <a:schemeClr val="tx1"/>
              </a:solidFill>
              <a:effectLst/>
              <a:latin typeface="Arial" pitchFamily="34" charset="0"/>
              <a:ea typeface="Times New Roman" pitchFamily="18" charset="0"/>
              <a:cs typeface="Arial" pitchFamily="34" charset="0"/>
            </a:rPr>
            <a:t>الأهلية </a:t>
          </a:r>
          <a:endParaRPr kumimoji="0" lang="ar-SA" sz="1400" b="1" i="0" u="none" strike="noStrike" kern="1200" cap="none" normalizeH="0" baseline="0" smtClean="0">
            <a:ln>
              <a:noFill/>
            </a:ln>
            <a:solidFill>
              <a:schemeClr val="tx1"/>
            </a:solidFill>
            <a:effectLst/>
            <a:latin typeface="Arial" pitchFamily="34" charset="0"/>
            <a:cs typeface="Arial" pitchFamily="34" charset="0"/>
          </a:endParaRPr>
        </a:p>
      </dsp:txBody>
      <dsp:txXfrm>
        <a:off x="6107969" y="2281144"/>
        <a:ext cx="776015" cy="388007"/>
      </dsp:txXfrm>
    </dsp:sp>
    <dsp:sp modelId="{EF16B5B4-33C4-4CD9-864D-EB0A72C9A14F}">
      <dsp:nvSpPr>
        <dsp:cNvPr id="0" name=""/>
        <dsp:cNvSpPr/>
      </dsp:nvSpPr>
      <dsp:spPr>
        <a:xfrm>
          <a:off x="7046948" y="2281144"/>
          <a:ext cx="776015" cy="388007"/>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السبب</a:t>
          </a:r>
          <a:endParaRPr kumimoji="0" lang="ar-SA" sz="1400" b="1" i="0" u="none" strike="noStrike" kern="1200" cap="none" normalizeH="0" baseline="0" dirty="0" smtClean="0">
            <a:ln>
              <a:noFill/>
            </a:ln>
            <a:solidFill>
              <a:schemeClr val="tx1"/>
            </a:solidFill>
            <a:effectLst/>
            <a:latin typeface="Arial" pitchFamily="34" charset="0"/>
            <a:cs typeface="Arial" pitchFamily="34" charset="0"/>
          </a:endParaRPr>
        </a:p>
      </dsp:txBody>
      <dsp:txXfrm>
        <a:off x="7046948" y="2281144"/>
        <a:ext cx="776015" cy="388007"/>
      </dsp:txXfrm>
    </dsp:sp>
    <dsp:sp modelId="{753E0C55-ED82-404C-A343-92814361B484}">
      <dsp:nvSpPr>
        <dsp:cNvPr id="0" name=""/>
        <dsp:cNvSpPr/>
      </dsp:nvSpPr>
      <dsp:spPr>
        <a:xfrm>
          <a:off x="7985927" y="2281144"/>
          <a:ext cx="776015" cy="388007"/>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المحل</a:t>
          </a:r>
          <a:endParaRPr kumimoji="0" lang="ar-SA" sz="1400" b="1" i="0" u="none" strike="noStrike" kern="1200" cap="none" normalizeH="0" baseline="0" dirty="0" smtClean="0">
            <a:ln>
              <a:noFill/>
            </a:ln>
            <a:solidFill>
              <a:schemeClr val="tx1"/>
            </a:solidFill>
            <a:effectLst/>
            <a:latin typeface="Arial" pitchFamily="34" charset="0"/>
            <a:cs typeface="Arial" pitchFamily="34" charset="0"/>
          </a:endParaRPr>
        </a:p>
      </dsp:txBody>
      <dsp:txXfrm>
        <a:off x="7985927" y="2281144"/>
        <a:ext cx="776015" cy="388007"/>
      </dsp:txXfrm>
    </dsp:sp>
    <dsp:sp modelId="{AB7EA194-A54E-4F17-A463-D231BF7B31E6}">
      <dsp:nvSpPr>
        <dsp:cNvPr id="0" name=""/>
        <dsp:cNvSpPr/>
      </dsp:nvSpPr>
      <dsp:spPr>
        <a:xfrm>
          <a:off x="8924906" y="2281144"/>
          <a:ext cx="776015" cy="388007"/>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1" i="0" u="none" strike="noStrike" kern="1200" cap="none" normalizeH="0" baseline="0" smtClean="0">
              <a:ln>
                <a:noFill/>
              </a:ln>
              <a:solidFill>
                <a:schemeClr val="tx1"/>
              </a:solidFill>
              <a:effectLst/>
              <a:latin typeface="Arial" pitchFamily="34" charset="0"/>
              <a:ea typeface="Times New Roman" pitchFamily="18" charset="0"/>
              <a:cs typeface="Arial" pitchFamily="34" charset="0"/>
            </a:rPr>
            <a:t>الرضا</a:t>
          </a:r>
          <a:endParaRPr kumimoji="0" lang="ar-SA" sz="1400" b="1" i="0" u="none" strike="noStrike" kern="1200" cap="none" normalizeH="0" baseline="0" smtClean="0">
            <a:ln>
              <a:noFill/>
            </a:ln>
            <a:solidFill>
              <a:schemeClr val="tx1"/>
            </a:solidFill>
            <a:effectLst/>
            <a:latin typeface="Arial" pitchFamily="34" charset="0"/>
            <a:cs typeface="Arial" pitchFamily="34" charset="0"/>
          </a:endParaRPr>
        </a:p>
      </dsp:txBody>
      <dsp:txXfrm>
        <a:off x="8924906" y="2281144"/>
        <a:ext cx="776015" cy="38800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30FB2E-F396-4646-B121-C6C0A7C32B5E}">
      <dsp:nvSpPr>
        <dsp:cNvPr id="0" name=""/>
        <dsp:cNvSpPr/>
      </dsp:nvSpPr>
      <dsp:spPr>
        <a:xfrm>
          <a:off x="4824474" y="1908167"/>
          <a:ext cx="3778557" cy="437188"/>
        </a:xfrm>
        <a:custGeom>
          <a:avLst/>
          <a:gdLst/>
          <a:ahLst/>
          <a:cxnLst/>
          <a:rect l="0" t="0" r="0" b="0"/>
          <a:pathLst>
            <a:path>
              <a:moveTo>
                <a:pt x="0" y="0"/>
              </a:moveTo>
              <a:lnTo>
                <a:pt x="0" y="218594"/>
              </a:lnTo>
              <a:lnTo>
                <a:pt x="3778557" y="218594"/>
              </a:lnTo>
              <a:lnTo>
                <a:pt x="3778557" y="43718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08EBB0-91A4-4969-90F2-900CC7D0500F}">
      <dsp:nvSpPr>
        <dsp:cNvPr id="0" name=""/>
        <dsp:cNvSpPr/>
      </dsp:nvSpPr>
      <dsp:spPr>
        <a:xfrm>
          <a:off x="4824474" y="1908167"/>
          <a:ext cx="1259519" cy="437188"/>
        </a:xfrm>
        <a:custGeom>
          <a:avLst/>
          <a:gdLst/>
          <a:ahLst/>
          <a:cxnLst/>
          <a:rect l="0" t="0" r="0" b="0"/>
          <a:pathLst>
            <a:path>
              <a:moveTo>
                <a:pt x="0" y="0"/>
              </a:moveTo>
              <a:lnTo>
                <a:pt x="0" y="218594"/>
              </a:lnTo>
              <a:lnTo>
                <a:pt x="1259519" y="218594"/>
              </a:lnTo>
              <a:lnTo>
                <a:pt x="1259519" y="43718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F90513-391B-4396-BF76-DFE201C95DD3}">
      <dsp:nvSpPr>
        <dsp:cNvPr id="0" name=""/>
        <dsp:cNvSpPr/>
      </dsp:nvSpPr>
      <dsp:spPr>
        <a:xfrm>
          <a:off x="3564954" y="1908167"/>
          <a:ext cx="1259519" cy="437188"/>
        </a:xfrm>
        <a:custGeom>
          <a:avLst/>
          <a:gdLst/>
          <a:ahLst/>
          <a:cxnLst/>
          <a:rect l="0" t="0" r="0" b="0"/>
          <a:pathLst>
            <a:path>
              <a:moveTo>
                <a:pt x="1259519" y="0"/>
              </a:moveTo>
              <a:lnTo>
                <a:pt x="1259519" y="218594"/>
              </a:lnTo>
              <a:lnTo>
                <a:pt x="0" y="218594"/>
              </a:lnTo>
              <a:lnTo>
                <a:pt x="0" y="43718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8A46AC9-42FC-4E03-BDCD-10D11B233195}">
      <dsp:nvSpPr>
        <dsp:cNvPr id="0" name=""/>
        <dsp:cNvSpPr/>
      </dsp:nvSpPr>
      <dsp:spPr>
        <a:xfrm>
          <a:off x="1045916" y="1908167"/>
          <a:ext cx="3778557" cy="437188"/>
        </a:xfrm>
        <a:custGeom>
          <a:avLst/>
          <a:gdLst/>
          <a:ahLst/>
          <a:cxnLst/>
          <a:rect l="0" t="0" r="0" b="0"/>
          <a:pathLst>
            <a:path>
              <a:moveTo>
                <a:pt x="3778557" y="0"/>
              </a:moveTo>
              <a:lnTo>
                <a:pt x="3778557" y="218594"/>
              </a:lnTo>
              <a:lnTo>
                <a:pt x="0" y="218594"/>
              </a:lnTo>
              <a:lnTo>
                <a:pt x="0" y="43718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93F6290-A68E-4CCF-A5F1-3C41DD538F08}">
      <dsp:nvSpPr>
        <dsp:cNvPr id="0" name=""/>
        <dsp:cNvSpPr/>
      </dsp:nvSpPr>
      <dsp:spPr>
        <a:xfrm>
          <a:off x="3783548" y="867242"/>
          <a:ext cx="2081850" cy="1040925"/>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3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الأركان </a:t>
          </a:r>
          <a:endParaRPr kumimoji="0" lang="en-US" sz="2300" b="0" i="0" u="none" strike="noStrike" kern="1200"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3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الموضوعية </a:t>
          </a:r>
          <a:endParaRPr kumimoji="0" lang="en-US" sz="2300" b="0" i="0" u="none" strike="noStrike" kern="1200" cap="none" normalizeH="0" baseline="0" dirty="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300" b="0" i="0" u="none" strike="noStrike" kern="1200" cap="none" normalizeH="0" baseline="0" dirty="0" smtClean="0">
              <a:ln>
                <a:noFill/>
              </a:ln>
              <a:solidFill>
                <a:schemeClr val="tx1"/>
              </a:solidFill>
              <a:effectLst/>
              <a:latin typeface="Arial" pitchFamily="34" charset="0"/>
              <a:ea typeface="Times New Roman" pitchFamily="18" charset="0"/>
              <a:cs typeface="Arial" pitchFamily="34" charset="0"/>
            </a:rPr>
            <a:t>الخاصة </a:t>
          </a:r>
          <a:endParaRPr kumimoji="0" lang="ar-SA" sz="2300" b="0" i="0" u="none" strike="noStrike" kern="1200" cap="none" normalizeH="0" baseline="0" dirty="0" smtClean="0">
            <a:ln>
              <a:noFill/>
            </a:ln>
            <a:solidFill>
              <a:schemeClr val="tx1"/>
            </a:solidFill>
            <a:effectLst/>
            <a:latin typeface="Arial" pitchFamily="34" charset="0"/>
            <a:cs typeface="Arial" pitchFamily="34" charset="0"/>
          </a:endParaRPr>
        </a:p>
      </dsp:txBody>
      <dsp:txXfrm>
        <a:off x="3783548" y="867242"/>
        <a:ext cx="2081850" cy="1040925"/>
      </dsp:txXfrm>
    </dsp:sp>
    <dsp:sp modelId="{357E8C7F-55B4-45C5-8E90-78ABE2604A05}">
      <dsp:nvSpPr>
        <dsp:cNvPr id="0" name=""/>
        <dsp:cNvSpPr/>
      </dsp:nvSpPr>
      <dsp:spPr>
        <a:xfrm>
          <a:off x="4991" y="2345356"/>
          <a:ext cx="2081850" cy="1040925"/>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300" b="0" i="0" u="none" strike="noStrike" kern="1200" cap="none" normalizeH="0" baseline="0" smtClean="0">
              <a:ln>
                <a:noFill/>
              </a:ln>
              <a:solidFill>
                <a:schemeClr val="tx1"/>
              </a:solidFill>
              <a:effectLst/>
              <a:latin typeface="Arial" pitchFamily="34" charset="0"/>
              <a:ea typeface="Times New Roman" pitchFamily="18" charset="0"/>
              <a:cs typeface="Arial" pitchFamily="34" charset="0"/>
            </a:rPr>
            <a:t>اقتسام</a:t>
          </a:r>
          <a:endParaRPr kumimoji="0" lang="en-US" sz="2300" b="0" i="0" u="none" strike="noStrike" kern="1200" cap="none" normalizeH="0" baseline="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300" b="0" i="0" u="none" strike="noStrike" kern="1200" cap="none" normalizeH="0" baseline="0" smtClean="0">
              <a:ln>
                <a:noFill/>
              </a:ln>
              <a:solidFill>
                <a:schemeClr val="tx1"/>
              </a:solidFill>
              <a:effectLst/>
              <a:latin typeface="Arial" pitchFamily="34" charset="0"/>
              <a:ea typeface="Times New Roman" pitchFamily="18" charset="0"/>
              <a:cs typeface="Arial" pitchFamily="34" charset="0"/>
            </a:rPr>
            <a:t>الأرباح </a:t>
          </a:r>
          <a:endParaRPr kumimoji="0" lang="ar-SA" sz="2300" b="0" i="0" u="none" strike="noStrike" kern="1200" cap="none" normalizeH="0" baseline="0" smtClean="0">
            <a:ln>
              <a:noFill/>
            </a:ln>
            <a:solidFill>
              <a:schemeClr val="tx1"/>
            </a:solidFill>
            <a:effectLst/>
            <a:latin typeface="Arial" pitchFamily="34" charset="0"/>
            <a:cs typeface="Arial" pitchFamily="34" charset="0"/>
          </a:endParaRPr>
        </a:p>
      </dsp:txBody>
      <dsp:txXfrm>
        <a:off x="4991" y="2345356"/>
        <a:ext cx="2081850" cy="1040925"/>
      </dsp:txXfrm>
    </dsp:sp>
    <dsp:sp modelId="{BF76B6A6-652D-4CC0-8ADA-06D97AE058E5}">
      <dsp:nvSpPr>
        <dsp:cNvPr id="0" name=""/>
        <dsp:cNvSpPr/>
      </dsp:nvSpPr>
      <dsp:spPr>
        <a:xfrm>
          <a:off x="2524029" y="2345356"/>
          <a:ext cx="2081850" cy="1040925"/>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300" b="0" i="0" u="none" strike="noStrike" kern="1200" cap="none" normalizeH="0" baseline="0" smtClean="0">
              <a:ln>
                <a:noFill/>
              </a:ln>
              <a:solidFill>
                <a:schemeClr val="tx1"/>
              </a:solidFill>
              <a:effectLst/>
              <a:latin typeface="Arial" pitchFamily="34" charset="0"/>
              <a:ea typeface="Times New Roman" pitchFamily="18" charset="0"/>
              <a:cs typeface="Arial" pitchFamily="34" charset="0"/>
            </a:rPr>
            <a:t>نية </a:t>
          </a:r>
          <a:endParaRPr kumimoji="0" lang="en-US" sz="2300" b="0" i="0" u="none" strike="noStrike" kern="1200" cap="none" normalizeH="0" baseline="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300" b="0" i="0" u="none" strike="noStrike" kern="1200" cap="none" normalizeH="0" baseline="0" smtClean="0">
              <a:ln>
                <a:noFill/>
              </a:ln>
              <a:solidFill>
                <a:schemeClr val="tx1"/>
              </a:solidFill>
              <a:effectLst/>
              <a:latin typeface="Arial" pitchFamily="34" charset="0"/>
              <a:ea typeface="Times New Roman" pitchFamily="18" charset="0"/>
              <a:cs typeface="Arial" pitchFamily="34" charset="0"/>
            </a:rPr>
            <a:t>المشاركة </a:t>
          </a:r>
          <a:endParaRPr kumimoji="0" lang="ar-SA" sz="2300" b="0" i="0" u="none" strike="noStrike" kern="1200" cap="none" normalizeH="0" baseline="0" smtClean="0">
            <a:ln>
              <a:noFill/>
            </a:ln>
            <a:solidFill>
              <a:schemeClr val="tx1"/>
            </a:solidFill>
            <a:effectLst/>
            <a:latin typeface="Arial" pitchFamily="34" charset="0"/>
            <a:cs typeface="Arial" pitchFamily="34" charset="0"/>
          </a:endParaRPr>
        </a:p>
      </dsp:txBody>
      <dsp:txXfrm>
        <a:off x="2524029" y="2345356"/>
        <a:ext cx="2081850" cy="1040925"/>
      </dsp:txXfrm>
    </dsp:sp>
    <dsp:sp modelId="{0FF07E16-503C-4DCB-823A-D22644437BA1}">
      <dsp:nvSpPr>
        <dsp:cNvPr id="0" name=""/>
        <dsp:cNvSpPr/>
      </dsp:nvSpPr>
      <dsp:spPr>
        <a:xfrm>
          <a:off x="5043068" y="2345356"/>
          <a:ext cx="2081850" cy="1040925"/>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300" b="0" i="0" u="none" strike="noStrike" kern="1200" cap="none" normalizeH="0" baseline="0" smtClean="0">
              <a:ln>
                <a:noFill/>
              </a:ln>
              <a:solidFill>
                <a:schemeClr val="tx1"/>
              </a:solidFill>
              <a:effectLst/>
              <a:latin typeface="Arial" pitchFamily="34" charset="0"/>
              <a:ea typeface="Times New Roman" pitchFamily="18" charset="0"/>
              <a:cs typeface="Arial" pitchFamily="34" charset="0"/>
            </a:rPr>
            <a:t>تقديم </a:t>
          </a:r>
          <a:endParaRPr kumimoji="0" lang="en-US" sz="2300" b="0" i="0" u="none" strike="noStrike" kern="1200" cap="none" normalizeH="0" baseline="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300" b="0" i="0" u="none" strike="noStrike" kern="1200" cap="none" normalizeH="0" baseline="0" smtClean="0">
              <a:ln>
                <a:noFill/>
              </a:ln>
              <a:solidFill>
                <a:schemeClr val="tx1"/>
              </a:solidFill>
              <a:effectLst/>
              <a:latin typeface="Arial" pitchFamily="34" charset="0"/>
              <a:ea typeface="Times New Roman" pitchFamily="18" charset="0"/>
              <a:cs typeface="Arial" pitchFamily="34" charset="0"/>
            </a:rPr>
            <a:t>الحصص </a:t>
          </a:r>
          <a:endParaRPr kumimoji="0" lang="ar-SA" sz="2300" b="0" i="0" u="none" strike="noStrike" kern="1200" cap="none" normalizeH="0" baseline="0" smtClean="0">
            <a:ln>
              <a:noFill/>
            </a:ln>
            <a:solidFill>
              <a:schemeClr val="tx1"/>
            </a:solidFill>
            <a:effectLst/>
            <a:latin typeface="Arial" pitchFamily="34" charset="0"/>
            <a:cs typeface="Arial" pitchFamily="34" charset="0"/>
          </a:endParaRPr>
        </a:p>
      </dsp:txBody>
      <dsp:txXfrm>
        <a:off x="5043068" y="2345356"/>
        <a:ext cx="2081850" cy="1040925"/>
      </dsp:txXfrm>
    </dsp:sp>
    <dsp:sp modelId="{DF58EB4E-19CD-499C-BBD2-B864E98F49C7}">
      <dsp:nvSpPr>
        <dsp:cNvPr id="0" name=""/>
        <dsp:cNvSpPr/>
      </dsp:nvSpPr>
      <dsp:spPr>
        <a:xfrm>
          <a:off x="7562106" y="2345356"/>
          <a:ext cx="2081850" cy="1040925"/>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300" b="0" i="0" u="none" strike="noStrike" kern="1200" cap="none" normalizeH="0" baseline="0" smtClean="0">
              <a:ln>
                <a:noFill/>
              </a:ln>
              <a:solidFill>
                <a:schemeClr val="tx1"/>
              </a:solidFill>
              <a:effectLst/>
              <a:latin typeface="Arial" pitchFamily="34" charset="0"/>
              <a:ea typeface="Times New Roman" pitchFamily="18" charset="0"/>
              <a:cs typeface="Arial" pitchFamily="34" charset="0"/>
            </a:rPr>
            <a:t>تعدد </a:t>
          </a:r>
          <a:endParaRPr kumimoji="0" lang="en-US" sz="2300" b="0" i="0" u="none" strike="noStrike" kern="1200" cap="none" normalizeH="0" baseline="0" smtClean="0">
            <a:ln>
              <a:noFill/>
            </a:ln>
            <a:solidFill>
              <a:schemeClr val="tx1"/>
            </a:solidFill>
            <a:effectLst/>
            <a:latin typeface="Arial" pitchFamily="34" charset="0"/>
            <a:cs typeface="Arial" pitchFamily="34" charset="0"/>
          </a:endParaRPr>
        </a:p>
        <a:p>
          <a:pPr marL="0" marR="0" lvl="0" indent="0" algn="ctr" defTabSz="914400" rtl="1" eaLnBrk="0" fontAlgn="base" latinLnBrk="0" hangingPunct="0">
            <a:lnSpc>
              <a:spcPct val="100000"/>
            </a:lnSpc>
            <a:spcBef>
              <a:spcPct val="0"/>
            </a:spcBef>
            <a:spcAft>
              <a:spcPct val="0"/>
            </a:spcAft>
            <a:buClrTx/>
            <a:buSzTx/>
            <a:buFontTx/>
            <a:buNone/>
            <a:tabLst/>
          </a:pPr>
          <a:r>
            <a:rPr kumimoji="0" lang="ar-SA" sz="2300" b="0" i="0" u="none" strike="noStrike" kern="1200" cap="none" normalizeH="0" baseline="0" smtClean="0">
              <a:ln>
                <a:noFill/>
              </a:ln>
              <a:solidFill>
                <a:schemeClr val="tx1"/>
              </a:solidFill>
              <a:effectLst/>
              <a:latin typeface="Arial" pitchFamily="34" charset="0"/>
              <a:ea typeface="Times New Roman" pitchFamily="18" charset="0"/>
              <a:cs typeface="Arial" pitchFamily="34" charset="0"/>
            </a:rPr>
            <a:t>الشركاء </a:t>
          </a:r>
          <a:endParaRPr kumimoji="0" lang="ar-SA" sz="2300" b="0" i="0" u="none" strike="noStrike" kern="1200" cap="none" normalizeH="0" baseline="0" smtClean="0">
            <a:ln>
              <a:noFill/>
            </a:ln>
            <a:solidFill>
              <a:schemeClr val="tx1"/>
            </a:solidFill>
            <a:effectLst/>
            <a:latin typeface="Arial" pitchFamily="34" charset="0"/>
            <a:cs typeface="Arial" pitchFamily="34" charset="0"/>
          </a:endParaRPr>
        </a:p>
      </dsp:txBody>
      <dsp:txXfrm>
        <a:off x="7562106" y="2345356"/>
        <a:ext cx="2081850" cy="1040925"/>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4AB5CE1D-9A7D-4D00-832B-AB80E83F9F84}" type="datetimeFigureOut">
              <a:rPr lang="en-US"/>
              <a:pPr>
                <a:defRPr/>
              </a:pPr>
              <a:t>10/19/2012</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CC3E2321-BEA1-483A-B63E-43351015782E}" type="slidenum">
              <a:rPr lang="ar-SA"/>
              <a:pPr>
                <a:defRPr/>
              </a:pPr>
              <a:t>‹#›</a:t>
            </a:fld>
            <a:endParaRPr lang="en-US"/>
          </a:p>
        </p:txBody>
      </p:sp>
    </p:spTree>
    <p:extLst>
      <p:ext uri="{BB962C8B-B14F-4D97-AF65-F5344CB8AC3E}">
        <p14:creationId xmlns="" xmlns:p14="http://schemas.microsoft.com/office/powerpoint/2010/main" val="25266135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p:spPr>
      </p:sp>
      <p:sp>
        <p:nvSpPr>
          <p:cNvPr id="227331"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EEFE7824-E083-4FAC-8868-BC13445E4930}" type="slidenum">
              <a:rPr lang="ar-SA" smtClean="0">
                <a:ea typeface="Majalla UI"/>
                <a:cs typeface="Majalla UI"/>
              </a:rPr>
              <a:pPr fontAlgn="base">
                <a:spcBef>
                  <a:spcPct val="0"/>
                </a:spcBef>
                <a:spcAft>
                  <a:spcPct val="0"/>
                </a:spcAft>
              </a:pPr>
              <a:t>3</a:t>
            </a:fld>
            <a:endParaRPr lang="ar-SA" smtClean="0">
              <a:ea typeface="Majalla UI"/>
              <a:cs typeface="Majalla U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648"/>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4927605" y="6356572"/>
            <a:ext cx="482600" cy="365125"/>
          </a:xfrm>
          <a:prstGeom prst="rect">
            <a:avLst/>
          </a:prstGeom>
        </p:spPr>
        <p:txBody>
          <a:bodyPr/>
          <a:lstStyle>
            <a:lvl1pPr>
              <a:defRPr/>
            </a:lvl1pPr>
          </a:lstStyle>
          <a:p>
            <a:pPr>
              <a:defRPr/>
            </a:pPr>
            <a:fld id="{7B8EA862-7DD5-4A06-BDE1-DB7EC5FAA60C}" type="slidenum">
              <a:rPr lang="ar-SA"/>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210"/>
            <a:ext cx="571500" cy="365125"/>
          </a:xfrm>
          <a:prstGeom prst="rect">
            <a:avLst/>
          </a:prstGeom>
        </p:spPr>
        <p:txBody>
          <a:bodyPr/>
          <a:lstStyle>
            <a:lvl1pPr>
              <a:defRPr/>
            </a:lvl1pPr>
          </a:lstStyle>
          <a:p>
            <a:pPr>
              <a:defRPr/>
            </a:pPr>
            <a:fld id="{94E2D931-4EC8-4CD2-97D6-9D3F541B751A}"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861"/>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8" y="274861"/>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210"/>
            <a:ext cx="571500" cy="365125"/>
          </a:xfrm>
          <a:prstGeom prst="rect">
            <a:avLst/>
          </a:prstGeom>
        </p:spPr>
        <p:txBody>
          <a:bodyPr/>
          <a:lstStyle>
            <a:lvl1pPr>
              <a:defRPr/>
            </a:lvl1pPr>
          </a:lstStyle>
          <a:p>
            <a:pPr>
              <a:defRPr/>
            </a:pPr>
            <a:fld id="{9FE1D026-1D84-4E55-B04D-2B54F501D56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222"/>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7123"/>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222"/>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7"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2" y="27327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210"/>
            <a:ext cx="571500" cy="365125"/>
          </a:xfrm>
          <a:prstGeom prst="rect">
            <a:avLst/>
          </a:prstGeom>
        </p:spPr>
        <p:txBody>
          <a:bodyPr/>
          <a:lstStyle>
            <a:lvl1pPr>
              <a:defRPr/>
            </a:lvl1pPr>
          </a:lstStyle>
          <a:p>
            <a:pPr>
              <a:defRPr/>
            </a:pPr>
            <a:fld id="{1CD0D710-FEE9-4DD8-AEED-EBF044EACABA}"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210"/>
            <a:ext cx="571500" cy="365125"/>
          </a:xfrm>
          <a:prstGeom prst="rect">
            <a:avLst/>
          </a:prstGeom>
        </p:spPr>
        <p:txBody>
          <a:bodyPr/>
          <a:lstStyle>
            <a:lvl1pPr>
              <a:defRPr/>
            </a:lvl1pPr>
          </a:lstStyle>
          <a:p>
            <a:pPr>
              <a:defRPr/>
            </a:pPr>
            <a:fld id="{3CD681FE-95EB-43BB-90BC-9DFA564FD6CC}"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6"/>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2" name="Group 7"/>
          <p:cNvGrpSpPr>
            <a:grpSpLocks/>
          </p:cNvGrpSpPr>
          <p:nvPr userDrawn="1"/>
        </p:nvGrpSpPr>
        <p:grpSpPr bwMode="auto">
          <a:xfrm>
            <a:off x="8610605" y="5791200"/>
            <a:ext cx="941389"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7210"/>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King Faisal University</a:t>
            </a:r>
            <a:endParaRPr lang="en-US" sz="1600" dirty="0">
              <a:solidFill>
                <a:schemeClr val="bg1"/>
              </a:solidFill>
              <a:latin typeface="+mn-lt"/>
              <a:cs typeface="+mn-cs"/>
            </a:endParaRPr>
          </a:p>
        </p:txBody>
      </p:sp>
      <p:sp>
        <p:nvSpPr>
          <p:cNvPr id="17" name="Rectangle 16"/>
          <p:cNvSpPr/>
          <p:nvPr userDrawn="1"/>
        </p:nvSpPr>
        <p:spPr>
          <a:xfrm>
            <a:off x="7050441" y="6290846"/>
            <a:ext cx="1406154"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8" name="Picture 17" descr="logo EDE.png"/>
          <p:cNvPicPr>
            <a:picLocks noChangeAspect="1"/>
          </p:cNvPicPr>
          <p:nvPr userDrawn="1"/>
        </p:nvPicPr>
        <p:blipFill>
          <a:blip r:embed="rId14" cstate="print"/>
          <a:stretch>
            <a:fillRect/>
          </a:stretch>
        </p:blipFill>
        <p:spPr>
          <a:xfrm>
            <a:off x="304806" y="5791422"/>
            <a:ext cx="838200" cy="938645"/>
          </a:xfrm>
          <a:prstGeom prst="rect">
            <a:avLst/>
          </a:prstGeom>
        </p:spPr>
      </p:pic>
      <p:sp>
        <p:nvSpPr>
          <p:cNvPr id="19" name="Rectangle 18"/>
          <p:cNvSpPr/>
          <p:nvPr userDrawn="1"/>
        </p:nvSpPr>
        <p:spPr>
          <a:xfrm>
            <a:off x="914400" y="6581223"/>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schemeClr val="bg1"/>
                </a:solidFill>
                <a:latin typeface="+mn-lt"/>
                <a:cs typeface="+mn-cs"/>
              </a:rPr>
              <a:t>Deanship of E-Learning and Distance Education</a:t>
            </a:r>
            <a:endParaRPr lang="en-US" sz="1200" dirty="0">
              <a:solidFill>
                <a:schemeClr val="bg1"/>
              </a:solidFill>
              <a:latin typeface="+mn-lt"/>
              <a:cs typeface="+mn-cs"/>
            </a:endParaRPr>
          </a:p>
        </p:txBody>
      </p:sp>
      <p:sp>
        <p:nvSpPr>
          <p:cNvPr id="20" name="Rectangle 19"/>
          <p:cNvSpPr/>
          <p:nvPr userDrawn="1"/>
        </p:nvSpPr>
        <p:spPr>
          <a:xfrm>
            <a:off x="1183042" y="6290846"/>
            <a:ext cx="274786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عمادة التعليم</a:t>
            </a:r>
            <a:r>
              <a:rPr lang="ar-SA" sz="1600" b="1" baseline="0" dirty="0" smtClean="0">
                <a:solidFill>
                  <a:schemeClr val="bg1"/>
                </a:solidFill>
                <a:latin typeface="+mn-lt"/>
                <a:cs typeface="+mn-cs"/>
              </a:rPr>
              <a:t> الإكتروني والتعلم عن بعد</a:t>
            </a:r>
            <a:endParaRPr lang="en-US" sz="1600" b="1" dirty="0">
              <a:solidFill>
                <a:schemeClr val="bg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64" r:id="rId3"/>
    <p:sldLayoutId id="2147483774" r:id="rId4"/>
    <p:sldLayoutId id="2147483765" r:id="rId5"/>
    <p:sldLayoutId id="2147483766" r:id="rId6"/>
    <p:sldLayoutId id="2147483767" r:id="rId7"/>
    <p:sldLayoutId id="2147483768" r:id="rId8"/>
    <p:sldLayoutId id="2147483769" r:id="rId9"/>
    <p:sldLayoutId id="2147483770" r:id="rId10"/>
    <p:sldLayoutId id="2147483771"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742950" y="2130647"/>
            <a:ext cx="8420100" cy="1470025"/>
          </a:xfrm>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5124" name="Slide Number Placeholder 3"/>
          <p:cNvSpPr>
            <a:spLocks noGrp="1"/>
          </p:cNvSpPr>
          <p:nvPr>
            <p:ph type="sldNum" sz="quarter" idx="10"/>
          </p:nvPr>
        </p:nvSpPr>
        <p:spPr bwMode="auto">
          <a:noFill/>
          <a:ln>
            <a:miter lim="800000"/>
            <a:headEnd/>
            <a:tailEnd/>
          </a:ln>
        </p:spPr>
        <p:txBody>
          <a:bodyPr/>
          <a:lstStyle/>
          <a:p>
            <a:fld id="{10032AED-950E-4013-8E81-DE89BE95EEEF}"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solidFill>
            <a:srgbClr val="AD9968"/>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5822950" y="4648200"/>
            <a:ext cx="3930650" cy="1371600"/>
          </a:xfrm>
          <a:prstGeom prst="rect">
            <a:avLst/>
          </a:prstGeom>
          <a:noFill/>
          <a:ln w="9525">
            <a:noFill/>
            <a:miter lim="800000"/>
            <a:headEnd/>
            <a:tailEnd/>
          </a:ln>
        </p:spPr>
        <p:txBody>
          <a:bodyPr/>
          <a:lstStyle/>
          <a:p>
            <a:pPr algn="ctr" rtl="0">
              <a:spcBef>
                <a:spcPct val="20000"/>
              </a:spcBef>
              <a:buFont typeface="Arial" pitchFamily="34" charset="0"/>
              <a:buNone/>
            </a:pPr>
            <a:r>
              <a:rPr lang="ar-SA" sz="2400" b="1" dirty="0" smtClean="0">
                <a:solidFill>
                  <a:schemeClr val="accent4">
                    <a:lumMod val="50000"/>
                  </a:schemeClr>
                </a:solidFill>
                <a:latin typeface="Calibri" pitchFamily="34" charset="0"/>
              </a:rPr>
              <a:t>جامعة الملك فيصل</a:t>
            </a:r>
          </a:p>
          <a:p>
            <a:pPr algn="ctr" rtl="0">
              <a:spcBef>
                <a:spcPct val="20000"/>
              </a:spcBef>
              <a:buFont typeface="Arial" pitchFamily="34" charset="0"/>
              <a:buNone/>
            </a:pPr>
            <a:r>
              <a:rPr lang="ar-DZ" sz="2400" b="1" dirty="0" smtClean="0">
                <a:solidFill>
                  <a:schemeClr val="accent4">
                    <a:lumMod val="50000"/>
                  </a:schemeClr>
                </a:solidFill>
                <a:latin typeface="Calibri" pitchFamily="34" charset="0"/>
              </a:rPr>
              <a:t>كلية إدارة الأعمال</a:t>
            </a:r>
          </a:p>
          <a:p>
            <a:pPr algn="ctr" rtl="0">
              <a:spcBef>
                <a:spcPct val="20000"/>
              </a:spcBef>
              <a:buFont typeface="Arial" pitchFamily="34" charset="0"/>
              <a:buNone/>
            </a:pPr>
            <a:r>
              <a:rPr lang="ar-DZ" sz="2400" b="1" dirty="0" smtClean="0">
                <a:solidFill>
                  <a:schemeClr val="accent4">
                    <a:lumMod val="50000"/>
                  </a:schemeClr>
                </a:solidFill>
                <a:latin typeface="Calibri" pitchFamily="34" charset="0"/>
              </a:rPr>
              <a:t>قسم </a:t>
            </a:r>
            <a:r>
              <a:rPr lang="ar-SA" sz="2400" b="1" dirty="0" smtClean="0">
                <a:solidFill>
                  <a:schemeClr val="accent4">
                    <a:lumMod val="50000"/>
                  </a:schemeClr>
                </a:solidFill>
                <a:latin typeface="Calibri" pitchFamily="34" charset="0"/>
              </a:rPr>
              <a:t>القانون</a:t>
            </a:r>
            <a:endParaRPr lang="en-US" sz="2400" b="1" dirty="0">
              <a:solidFill>
                <a:schemeClr val="accent4">
                  <a:lumMod val="50000"/>
                </a:schemeClr>
              </a:solidFill>
              <a:latin typeface="Calibri" pitchFamily="34" charset="0"/>
            </a:endParaRPr>
          </a:p>
          <a:p>
            <a:pPr algn="ctr" rtl="0">
              <a:spcBef>
                <a:spcPct val="20000"/>
              </a:spcBef>
              <a:buFont typeface="Arial" pitchFamily="34" charset="0"/>
              <a:buNone/>
            </a:pPr>
            <a:r>
              <a:rPr lang="ar-SA" sz="2400" dirty="0" smtClean="0">
                <a:solidFill>
                  <a:schemeClr val="tx2">
                    <a:lumMod val="75000"/>
                  </a:schemeClr>
                </a:solidFill>
                <a:latin typeface="Calibri" pitchFamily="34" charset="0"/>
              </a:rPr>
              <a:t>	</a:t>
            </a:r>
            <a:endParaRPr lang="en-US" sz="2400" dirty="0">
              <a:solidFill>
                <a:schemeClr val="tx2">
                  <a:lumMod val="75000"/>
                </a:schemeClr>
              </a:solidFill>
              <a:latin typeface="Calibri" pitchFamily="34" charset="0"/>
            </a:endParaRPr>
          </a:p>
        </p:txBody>
      </p:sp>
      <p:grpSp>
        <p:nvGrpSpPr>
          <p:cNvPr id="5128" name="Group 7"/>
          <p:cNvGrpSpPr>
            <a:grpSpLocks/>
          </p:cNvGrpSpPr>
          <p:nvPr/>
        </p:nvGrpSpPr>
        <p:grpSpPr bwMode="auto">
          <a:xfrm>
            <a:off x="6494463" y="1981422"/>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513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1" name="Freeform 10"/>
          <p:cNvSpPr/>
          <p:nvPr/>
        </p:nvSpPr>
        <p:spPr>
          <a:xfrm>
            <a:off x="0" y="2667000"/>
            <a:ext cx="6091238" cy="1447800"/>
          </a:xfrm>
          <a:custGeom>
            <a:avLst/>
            <a:gdLst>
              <a:gd name="connsiteX0" fmla="*/ 0 w 6814457"/>
              <a:gd name="connsiteY0" fmla="*/ 723900 h 1447800"/>
              <a:gd name="connsiteX1" fmla="*/ 212026 w 6814457"/>
              <a:gd name="connsiteY1" fmla="*/ 212025 h 1447800"/>
              <a:gd name="connsiteX2" fmla="*/ 723901 w 6814457"/>
              <a:gd name="connsiteY2" fmla="*/ 0 h 1447800"/>
              <a:gd name="connsiteX3" fmla="*/ 6090557 w 6814457"/>
              <a:gd name="connsiteY3" fmla="*/ 0 h 1447800"/>
              <a:gd name="connsiteX4" fmla="*/ 6602432 w 6814457"/>
              <a:gd name="connsiteY4" fmla="*/ 212026 h 1447800"/>
              <a:gd name="connsiteX5" fmla="*/ 6814457 w 6814457"/>
              <a:gd name="connsiteY5" fmla="*/ 723901 h 1447800"/>
              <a:gd name="connsiteX6" fmla="*/ 6814457 w 6814457"/>
              <a:gd name="connsiteY6" fmla="*/ 723900 h 1447800"/>
              <a:gd name="connsiteX7" fmla="*/ 6602431 w 6814457"/>
              <a:gd name="connsiteY7" fmla="*/ 1235775 h 1447800"/>
              <a:gd name="connsiteX8" fmla="*/ 6090556 w 6814457"/>
              <a:gd name="connsiteY8" fmla="*/ 1447800 h 1447800"/>
              <a:gd name="connsiteX9" fmla="*/ 723900 w 6814457"/>
              <a:gd name="connsiteY9" fmla="*/ 1447800 h 1447800"/>
              <a:gd name="connsiteX10" fmla="*/ 212025 w 6814457"/>
              <a:gd name="connsiteY10" fmla="*/ 1235774 h 1447800"/>
              <a:gd name="connsiteX11" fmla="*/ 0 w 6814457"/>
              <a:gd name="connsiteY11" fmla="*/ 723899 h 1447800"/>
              <a:gd name="connsiteX12" fmla="*/ 0 w 6814457"/>
              <a:gd name="connsiteY12" fmla="*/ 723900 h 1447800"/>
              <a:gd name="connsiteX0" fmla="*/ 291192 w 7105649"/>
              <a:gd name="connsiteY0" fmla="*/ 723900 h 1447800"/>
              <a:gd name="connsiteX1" fmla="*/ 1015093 w 7105649"/>
              <a:gd name="connsiteY1" fmla="*/ 0 h 1447800"/>
              <a:gd name="connsiteX2" fmla="*/ 6381749 w 7105649"/>
              <a:gd name="connsiteY2" fmla="*/ 0 h 1447800"/>
              <a:gd name="connsiteX3" fmla="*/ 6893624 w 7105649"/>
              <a:gd name="connsiteY3" fmla="*/ 212026 h 1447800"/>
              <a:gd name="connsiteX4" fmla="*/ 7105649 w 7105649"/>
              <a:gd name="connsiteY4" fmla="*/ 723901 h 1447800"/>
              <a:gd name="connsiteX5" fmla="*/ 7105649 w 7105649"/>
              <a:gd name="connsiteY5" fmla="*/ 723900 h 1447800"/>
              <a:gd name="connsiteX6" fmla="*/ 6893623 w 7105649"/>
              <a:gd name="connsiteY6" fmla="*/ 1235775 h 1447800"/>
              <a:gd name="connsiteX7" fmla="*/ 6381748 w 7105649"/>
              <a:gd name="connsiteY7" fmla="*/ 1447800 h 1447800"/>
              <a:gd name="connsiteX8" fmla="*/ 1015092 w 7105649"/>
              <a:gd name="connsiteY8" fmla="*/ 1447800 h 1447800"/>
              <a:gd name="connsiteX9" fmla="*/ 503217 w 7105649"/>
              <a:gd name="connsiteY9" fmla="*/ 1235774 h 1447800"/>
              <a:gd name="connsiteX10" fmla="*/ 291192 w 7105649"/>
              <a:gd name="connsiteY10" fmla="*/ 723899 h 1447800"/>
              <a:gd name="connsiteX11" fmla="*/ 291192 w 7105649"/>
              <a:gd name="connsiteY11" fmla="*/ 723900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212025 w 6814457"/>
              <a:gd name="connsiteY9" fmla="*/ 1235774 h 1447800"/>
              <a:gd name="connsiteX10" fmla="*/ 0 w 6814457"/>
              <a:gd name="connsiteY10" fmla="*/ 723899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303465 w 6814457"/>
              <a:gd name="connsiteY9" fmla="*/ 1327214 h 1447800"/>
              <a:gd name="connsiteX0" fmla="*/ 420436 w 6510992"/>
              <a:gd name="connsiteY0" fmla="*/ 0 h 1447800"/>
              <a:gd name="connsiteX1" fmla="*/ 5787092 w 6510992"/>
              <a:gd name="connsiteY1" fmla="*/ 0 h 1447800"/>
              <a:gd name="connsiteX2" fmla="*/ 6298967 w 6510992"/>
              <a:gd name="connsiteY2" fmla="*/ 212026 h 1447800"/>
              <a:gd name="connsiteX3" fmla="*/ 6510992 w 6510992"/>
              <a:gd name="connsiteY3" fmla="*/ 723901 h 1447800"/>
              <a:gd name="connsiteX4" fmla="*/ 6510992 w 6510992"/>
              <a:gd name="connsiteY4" fmla="*/ 723900 h 1447800"/>
              <a:gd name="connsiteX5" fmla="*/ 6298966 w 6510992"/>
              <a:gd name="connsiteY5" fmla="*/ 1235775 h 1447800"/>
              <a:gd name="connsiteX6" fmla="*/ 5787091 w 6510992"/>
              <a:gd name="connsiteY6" fmla="*/ 1447800 h 1447800"/>
              <a:gd name="connsiteX7" fmla="*/ 420435 w 6510992"/>
              <a:gd name="connsiteY7" fmla="*/ 1447800 h 1447800"/>
              <a:gd name="connsiteX8" fmla="*/ 0 w 6510992"/>
              <a:gd name="connsiteY8" fmla="*/ 1327214 h 1447800"/>
              <a:gd name="connsiteX0" fmla="*/ 1 w 6090557"/>
              <a:gd name="connsiteY0" fmla="*/ 0 h 1447800"/>
              <a:gd name="connsiteX1" fmla="*/ 5366657 w 6090557"/>
              <a:gd name="connsiteY1" fmla="*/ 0 h 1447800"/>
              <a:gd name="connsiteX2" fmla="*/ 5878532 w 6090557"/>
              <a:gd name="connsiteY2" fmla="*/ 212026 h 1447800"/>
              <a:gd name="connsiteX3" fmla="*/ 6090557 w 6090557"/>
              <a:gd name="connsiteY3" fmla="*/ 723901 h 1447800"/>
              <a:gd name="connsiteX4" fmla="*/ 6090557 w 6090557"/>
              <a:gd name="connsiteY4" fmla="*/ 723900 h 1447800"/>
              <a:gd name="connsiteX5" fmla="*/ 5878531 w 6090557"/>
              <a:gd name="connsiteY5" fmla="*/ 1235775 h 1447800"/>
              <a:gd name="connsiteX6" fmla="*/ 5366656 w 6090557"/>
              <a:gd name="connsiteY6" fmla="*/ 1447800 h 1447800"/>
              <a:gd name="connsiteX7" fmla="*/ 0 w 6090557"/>
              <a:gd name="connsiteY7" fmla="*/ 14478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0557" h="1447800">
                <a:moveTo>
                  <a:pt x="1" y="0"/>
                </a:moveTo>
                <a:lnTo>
                  <a:pt x="5366657" y="0"/>
                </a:lnTo>
                <a:cubicBezTo>
                  <a:pt x="5558647" y="0"/>
                  <a:pt x="5742774" y="76268"/>
                  <a:pt x="5878532" y="212026"/>
                </a:cubicBezTo>
                <a:cubicBezTo>
                  <a:pt x="6014289" y="347784"/>
                  <a:pt x="6090557" y="531911"/>
                  <a:pt x="6090557" y="723901"/>
                </a:cubicBezTo>
                <a:lnTo>
                  <a:pt x="6090557" y="723900"/>
                </a:lnTo>
                <a:cubicBezTo>
                  <a:pt x="6090557" y="915890"/>
                  <a:pt x="6014289" y="1100017"/>
                  <a:pt x="5878531" y="1235775"/>
                </a:cubicBezTo>
                <a:cubicBezTo>
                  <a:pt x="5742773" y="1371533"/>
                  <a:pt x="5558646" y="1447800"/>
                  <a:pt x="5366656" y="1447800"/>
                </a:cubicBezTo>
                <a:lnTo>
                  <a:pt x="0" y="1447800"/>
                </a:ln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130" name="Title 1"/>
          <p:cNvSpPr txBox="1">
            <a:spLocks/>
          </p:cNvSpPr>
          <p:nvPr/>
        </p:nvSpPr>
        <p:spPr bwMode="auto">
          <a:xfrm>
            <a:off x="457207" y="2971807"/>
            <a:ext cx="5099050" cy="1470025"/>
          </a:xfrm>
          <a:prstGeom prst="rect">
            <a:avLst/>
          </a:prstGeom>
          <a:noFill/>
          <a:ln w="9525">
            <a:noFill/>
            <a:miter lim="800000"/>
            <a:headEnd/>
            <a:tailEnd/>
          </a:ln>
        </p:spPr>
        <p:txBody>
          <a:bodyPr anchor="ctr"/>
          <a:lstStyle/>
          <a:p>
            <a:pPr algn="ctr">
              <a:lnSpc>
                <a:spcPct val="200000"/>
              </a:lnSpc>
            </a:pPr>
            <a:r>
              <a:rPr lang="ar-EG" sz="3200" b="1" dirty="0">
                <a:solidFill>
                  <a:schemeClr val="accent4">
                    <a:lumMod val="50000"/>
                  </a:schemeClr>
                </a:solidFill>
                <a:latin typeface="AYM Wadiy S_U normal."/>
                <a:cs typeface="Times New Roman" pitchFamily="18" charset="0"/>
              </a:rPr>
              <a:t>اسم </a:t>
            </a:r>
            <a:r>
              <a:rPr lang="ar-EG" sz="3200" b="1" dirty="0" smtClean="0">
                <a:solidFill>
                  <a:schemeClr val="accent4">
                    <a:lumMod val="50000"/>
                  </a:schemeClr>
                </a:solidFill>
                <a:latin typeface="AYM Wadiy S_U normal."/>
                <a:cs typeface="Times New Roman" pitchFamily="18" charset="0"/>
              </a:rPr>
              <a:t>المقرر</a:t>
            </a:r>
            <a:r>
              <a:rPr lang="ar-DZ" sz="3200" b="1" dirty="0" smtClean="0">
                <a:solidFill>
                  <a:schemeClr val="accent4">
                    <a:lumMod val="50000"/>
                  </a:schemeClr>
                </a:solidFill>
                <a:latin typeface="AYM Wadiy S_U normal."/>
                <a:cs typeface="Times New Roman" pitchFamily="18" charset="0"/>
              </a:rPr>
              <a:t>: </a:t>
            </a:r>
            <a:r>
              <a:rPr lang="ar-SA" sz="3200" b="1" dirty="0" smtClean="0">
                <a:solidFill>
                  <a:schemeClr val="accent4">
                    <a:lumMod val="50000"/>
                  </a:schemeClr>
                </a:solidFill>
                <a:latin typeface="AYM Wadiy S_U normal."/>
                <a:cs typeface="Times New Roman" pitchFamily="18" charset="0"/>
              </a:rPr>
              <a:t>القانون التجاري</a:t>
            </a:r>
            <a:r>
              <a:rPr lang="ar-EG" sz="2800" b="1" dirty="0">
                <a:solidFill>
                  <a:schemeClr val="accent4">
                    <a:lumMod val="50000"/>
                  </a:schemeClr>
                </a:solidFill>
                <a:latin typeface="Calibri" pitchFamily="34" charset="0"/>
                <a:cs typeface="Times New Roman" pitchFamily="18" charset="0"/>
              </a:rPr>
              <a:t/>
            </a:r>
            <a:br>
              <a:rPr lang="ar-EG" sz="2800" b="1" dirty="0">
                <a:solidFill>
                  <a:schemeClr val="accent4">
                    <a:lumMod val="50000"/>
                  </a:schemeClr>
                </a:solidFill>
                <a:latin typeface="Calibri" pitchFamily="34" charset="0"/>
                <a:cs typeface="Times New Roman" pitchFamily="18" charset="0"/>
              </a:rPr>
            </a:br>
            <a:r>
              <a:rPr lang="ar-SA" sz="2000" b="1" dirty="0" smtClean="0">
                <a:solidFill>
                  <a:schemeClr val="accent4">
                    <a:lumMod val="50000"/>
                  </a:schemeClr>
                </a:solidFill>
                <a:latin typeface="Calibri" pitchFamily="34" charset="0"/>
                <a:cs typeface="Times New Roman" pitchFamily="18" charset="0"/>
              </a:rPr>
              <a:t>د </a:t>
            </a:r>
            <a:r>
              <a:rPr lang="ar-SA" sz="2400" b="1" dirty="0" smtClean="0">
                <a:solidFill>
                  <a:schemeClr val="accent4">
                    <a:lumMod val="50000"/>
                  </a:schemeClr>
                </a:solidFill>
                <a:latin typeface="Calibri" pitchFamily="34" charset="0"/>
                <a:cs typeface="Times New Roman" pitchFamily="18" charset="0"/>
              </a:rPr>
              <a:t>مصطفى عبد المجيد بخوش</a:t>
            </a:r>
            <a:r>
              <a:rPr lang="en-US" sz="2400" b="1" dirty="0" smtClean="0">
                <a:solidFill>
                  <a:schemeClr val="accent4">
                    <a:lumMod val="50000"/>
                  </a:schemeClr>
                </a:solidFill>
                <a:latin typeface="Calibri" pitchFamily="34" charset="0"/>
                <a:cs typeface="Times New Roman" pitchFamily="18" charset="0"/>
              </a:rPr>
              <a:t> .</a:t>
            </a:r>
            <a:endParaRPr lang="en-US" sz="2800" b="1" dirty="0">
              <a:solidFill>
                <a:schemeClr val="accent4">
                  <a:lumMod val="50000"/>
                </a:schemeClr>
              </a:solidFill>
              <a:latin typeface="Calibri" pitchFamily="34" charset="0"/>
              <a:cs typeface="Times New Roman" pitchFamily="18" charset="0"/>
            </a:endParaRPr>
          </a:p>
        </p:txBody>
      </p:sp>
      <p:sp>
        <p:nvSpPr>
          <p:cNvPr id="5131" name="Slide Number Placeholder 10"/>
          <p:cNvSpPr txBox="1">
            <a:spLocks/>
          </p:cNvSpPr>
          <p:nvPr/>
        </p:nvSpPr>
        <p:spPr bwMode="auto">
          <a:xfrm>
            <a:off x="381000" y="6405785"/>
            <a:ext cx="2311400" cy="365125"/>
          </a:xfrm>
          <a:prstGeom prst="rect">
            <a:avLst/>
          </a:prstGeom>
          <a:noFill/>
          <a:ln w="9525">
            <a:noFill/>
            <a:miter lim="800000"/>
            <a:headEnd/>
            <a:tailEnd/>
          </a:ln>
        </p:spPr>
        <p:txBody>
          <a:bodyPr anchor="ctr"/>
          <a:lstStyle/>
          <a:p>
            <a:pPr rtl="0"/>
            <a:fld id="{BD304080-26AE-472C-BC30-C39120F3D8A0}"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ChangeArrowheads="1"/>
          </p:cNvSpPr>
          <p:nvPr/>
        </p:nvSpPr>
        <p:spPr bwMode="auto">
          <a:xfrm>
            <a:off x="166654" y="428604"/>
            <a:ext cx="9572692" cy="3785652"/>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أ:-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اذا</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قدمت الحصة على سبيل التمليك فيسأل الشريك عن ضمان الحصة في حالة الهلاك أو الاستحقاق أو ظهور عيب أو نقص فيها أو عدم التعرض لها بالاستحقاق ، فيسأل الشريك وفق أحكام عقد البيع ، ولا بد من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اتباع</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الاجراءات</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الشكلية بنقل الملكية وتسجيلها ،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والا</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أعتبر البيع باطلا والحصة باطلة ، وعلى الشريك تمكين الشركة من تسلم الشيء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المبيع</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الذي يمثل الحصة .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ب:-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اذا</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قدمت الحصة على سبيل الانتفاع ، فيسأل الشريك وفق أحكام عقد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الايجار</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 ويبقى الشريك محتفظا بملكية المال الذي للشركة الانتفاع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به</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 ولا يدخل ذلك المال في الذمة المالية الشركة ولا يجوز لدائني الشركة التنفيذ عليه لاستيفاء ديونهم ، وللشريك المطالبة بقيمة حصته المقدمة على سبيل الانتفاع من أموال الشركة قبل القسمة . </a:t>
            </a:r>
          </a:p>
          <a:p>
            <a:pPr marL="0" marR="0" lvl="0" indent="0" algn="just" defTabSz="914400"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وعلى جميع الأحوال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اذا</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كانت الحصة المقدمة عينية فيجب تقدير قيمتها من أجل تحديد نصيبه في رأس مال الشركة . </a:t>
            </a:r>
            <a:endParaRPr kumimoji="0" lang="ar-SA"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66654" y="500042"/>
            <a:ext cx="9501254" cy="1938992"/>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lang="ar-SA" sz="2400" b="1" u="sng" dirty="0" smtClean="0">
                <a:latin typeface="Calibri" pitchFamily="34" charset="0"/>
                <a:ea typeface="Calibri" pitchFamily="34" charset="0"/>
              </a:rPr>
              <a:t>--- الحصة بالعمل: </a:t>
            </a:r>
            <a:r>
              <a:rPr lang="ar-SA" sz="2400" b="1" dirty="0" smtClean="0">
                <a:latin typeface="Calibri" pitchFamily="34" charset="0"/>
                <a:ea typeface="Calibri" pitchFamily="34" charset="0"/>
              </a:rPr>
              <a:t>يجوز أن تكون حصة الشريك عمل تؤديه للشركة والمقصود بالعمل هنا العمل الفني الجاد الذي يسهم في نجاح الشركة ويعود عليها بالنفع المادي كعمل المهندس أو الرسام أو المدير وغيرهم من أصحاب الخبرة الفنية والتجارية.</a:t>
            </a:r>
            <a:endParaRPr lang="en-US" sz="2400" b="1" dirty="0" smtClean="0">
              <a:latin typeface="Calibri" pitchFamily="34" charset="0"/>
              <a:ea typeface="Calibri"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lang="ar-SA" sz="2400" b="1" dirty="0" smtClean="0">
                <a:latin typeface="Calibri" pitchFamily="34" charset="0"/>
                <a:ea typeface="Calibri" pitchFamily="34" charset="0"/>
              </a:rPr>
              <a:t>يلتزم الشريك بالعمل بان يكرس مجهوده لخدمة الشركة ويمتنع أن يباشر نفس العمل الذي تعهد بتقديمه للشركة لحسابه الخاص أو لحساب غيره نظرا لما لذلك من منافسة للشركة.</a:t>
            </a:r>
            <a:endParaRPr lang="en-US" sz="2400" b="1" dirty="0" smtClean="0">
              <a:latin typeface="Calibri" pitchFamily="34" charset="0"/>
              <a:ea typeface="Calibri"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1"/>
          <p:cNvSpPr>
            <a:spLocks noChangeArrowheads="1"/>
          </p:cNvSpPr>
          <p:nvPr/>
        </p:nvSpPr>
        <p:spPr bwMode="auto">
          <a:xfrm>
            <a:off x="166654" y="500042"/>
            <a:ext cx="9572692" cy="3662541"/>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Tx/>
              <a:buNone/>
              <a:tabLst/>
            </a:pPr>
            <a:r>
              <a:rPr kumimoji="0" lang="ar-SA" sz="2800" b="1" i="0" u="sng" strike="noStrike" cap="none" normalizeH="0" baseline="0" dirty="0" smtClean="0">
                <a:ln>
                  <a:noFill/>
                </a:ln>
                <a:solidFill>
                  <a:srgbClr val="FF0000"/>
                </a:solidFill>
                <a:effectLst/>
                <a:latin typeface="Calibri" pitchFamily="34" charset="0"/>
                <a:ea typeface="Calibri" pitchFamily="34" charset="0"/>
                <a:cs typeface="Arial" pitchFamily="34" charset="0"/>
              </a:rPr>
              <a:t>ثالثا : اقتسام الربح والخسارة : </a:t>
            </a:r>
            <a:endParaRPr kumimoji="0" lang="en-US" sz="11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يقع باطلا كل شرط أو اتفاق بحرمان أحد الشركاء من الربح أو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اعفاءه</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من الخسارة ، وتوزع أنصبة الشركاء من صافي الربح ،  </a:t>
            </a:r>
            <a:r>
              <a:rPr kumimoji="0" lang="ar-SA" sz="2800" b="1" i="0" u="sng" strike="noStrike" cap="none" normalizeH="0" baseline="0" dirty="0" smtClean="0">
                <a:ln>
                  <a:noFill/>
                </a:ln>
                <a:solidFill>
                  <a:schemeClr val="tx1"/>
                </a:solidFill>
                <a:effectLst/>
                <a:latin typeface="Calibri" pitchFamily="34" charset="0"/>
                <a:ea typeface="Calibri" pitchFamily="34" charset="0"/>
                <a:cs typeface="Arial" pitchFamily="34" charset="0"/>
              </a:rPr>
              <a:t>والأرباح تكون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800" b="1" i="0" u="sng" strike="noStrike" cap="none" normalizeH="0" baseline="0" dirty="0" smtClean="0">
                <a:ln>
                  <a:noFill/>
                </a:ln>
                <a:solidFill>
                  <a:schemeClr val="tx1"/>
                </a:solidFill>
                <a:effectLst/>
                <a:latin typeface="Calibri" pitchFamily="34" charset="0"/>
                <a:ea typeface="Calibri" pitchFamily="34" charset="0"/>
                <a:cs typeface="Arial" pitchFamily="34" charset="0"/>
              </a:rPr>
              <a:t>** أرباح حقيقية : </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لا يلتزم الشريك برد ما قبضه منها ولو لحقت الشركة خسارة .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800" b="1" i="0" u="sng" strike="noStrike" cap="none" normalizeH="0" baseline="0" dirty="0" smtClean="0">
                <a:ln>
                  <a:noFill/>
                </a:ln>
                <a:solidFill>
                  <a:schemeClr val="tx1"/>
                </a:solidFill>
                <a:effectLst/>
                <a:latin typeface="Calibri" pitchFamily="34" charset="0"/>
                <a:ea typeface="Calibri" pitchFamily="34" charset="0"/>
                <a:cs typeface="Arial" pitchFamily="34" charset="0"/>
              </a:rPr>
              <a:t>** أرباح صورية : </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يجوز لدائن الشركة مطالبة الشريك ولو كان الشريك حسن النية برد ما قبضه من أرباح صورية .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ملاحظة :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اذا</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لم يعين عقد الشركة نصيب الشريك في الربح والخسارة ، فيجب أن يعين نصيبه بنسبة حصته في رأس مال الشركة ،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واذا</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عين عقد الشركة نصيبه في الربح يكون نصيبه في الخسارة معادلا لنصيبه في الربح . </a:t>
            </a:r>
            <a:endParaRPr kumimoji="0" lang="ar-SA"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4" name="Rectangle 2"/>
          <p:cNvSpPr>
            <a:spLocks noChangeArrowheads="1"/>
          </p:cNvSpPr>
          <p:nvPr/>
        </p:nvSpPr>
        <p:spPr bwMode="auto">
          <a:xfrm>
            <a:off x="166654" y="4429132"/>
            <a:ext cx="9572692" cy="1261884"/>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Tx/>
              <a:buNone/>
              <a:tabLst/>
            </a:pPr>
            <a:r>
              <a:rPr kumimoji="0" lang="ar-SA" sz="2800" b="1" i="0" u="sng" strike="noStrike" cap="none" normalizeH="0" baseline="0" dirty="0" smtClean="0">
                <a:ln>
                  <a:noFill/>
                </a:ln>
                <a:solidFill>
                  <a:srgbClr val="FF0000"/>
                </a:solidFill>
                <a:effectLst/>
                <a:latin typeface="Calibri" pitchFamily="34" charset="0"/>
                <a:ea typeface="Calibri" pitchFamily="34" charset="0"/>
                <a:cs typeface="Arial" pitchFamily="34" charset="0"/>
              </a:rPr>
              <a:t>رابعا : نية المشاركة :  </a:t>
            </a:r>
            <a:endParaRPr kumimoji="0" lang="ar-SA" sz="2400" b="1" i="0" u="none" strike="noStrike" cap="none" normalizeH="0" baseline="0" dirty="0" smtClean="0">
              <a:ln>
                <a:noFill/>
              </a:ln>
              <a:solidFill>
                <a:srgbClr val="FF0000"/>
              </a:solidFill>
              <a:effectLst/>
              <a:latin typeface="Calibri" pitchFamily="34" charset="0"/>
              <a:ea typeface="Calibri"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وهي نية الاشتراك والتعاون في المخاطرة ، أو نية تكوين الشركة ، والحصول على الربح وتحمل الخسارة . </a:t>
            </a:r>
            <a:endParaRPr kumimoji="0" lang="ar-SA"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ChangeArrowheads="1"/>
          </p:cNvSpPr>
          <p:nvPr/>
        </p:nvSpPr>
        <p:spPr bwMode="auto">
          <a:xfrm>
            <a:off x="2524108" y="0"/>
            <a:ext cx="5214974" cy="584775"/>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1" i="0" strike="noStrike" cap="none" normalizeH="0" baseline="0" dirty="0" smtClean="0">
                <a:ln>
                  <a:noFill/>
                </a:ln>
                <a:solidFill>
                  <a:schemeClr val="tx1"/>
                </a:solidFill>
                <a:effectLst/>
                <a:latin typeface="Calibri" pitchFamily="34" charset="0"/>
                <a:ea typeface="Calibri" pitchFamily="34" charset="0"/>
                <a:cs typeface="Arial" pitchFamily="34" charset="0"/>
              </a:rPr>
              <a:t>الأركان والشروط الشكلية للشركة :</a:t>
            </a:r>
            <a:endParaRPr kumimoji="0" lang="ar-SA" sz="2800" b="0" i="0" strike="noStrike" cap="none" normalizeH="0" baseline="0" dirty="0" smtClean="0">
              <a:ln>
                <a:noFill/>
              </a:ln>
              <a:solidFill>
                <a:schemeClr val="tx1"/>
              </a:solidFill>
              <a:effectLst/>
              <a:latin typeface="Arial" pitchFamily="34" charset="0"/>
              <a:cs typeface="Arial" pitchFamily="34" charset="0"/>
            </a:endParaRPr>
          </a:p>
        </p:txBody>
      </p:sp>
      <p:sp>
        <p:nvSpPr>
          <p:cNvPr id="45058" name="Rectangle 2"/>
          <p:cNvSpPr>
            <a:spLocks noChangeArrowheads="1"/>
          </p:cNvSpPr>
          <p:nvPr/>
        </p:nvSpPr>
        <p:spPr bwMode="auto">
          <a:xfrm>
            <a:off x="166654" y="857232"/>
            <a:ext cx="9572692" cy="2185214"/>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Tx/>
              <a:buNone/>
              <a:tabLst/>
            </a:pPr>
            <a:r>
              <a:rPr kumimoji="0" lang="ar-SA" sz="2400" b="1" i="0" u="sng" strike="noStrike" cap="none" normalizeH="0" baseline="0" dirty="0" smtClean="0">
                <a:ln>
                  <a:noFill/>
                </a:ln>
                <a:solidFill>
                  <a:srgbClr val="FF0000"/>
                </a:solidFill>
                <a:effectLst/>
                <a:latin typeface="Calibri" pitchFamily="34" charset="0"/>
                <a:ea typeface="Calibri" pitchFamily="34" charset="0"/>
                <a:cs typeface="Arial" pitchFamily="34" charset="0"/>
              </a:rPr>
              <a:t>أولا : الكتابة :</a:t>
            </a:r>
            <a:r>
              <a:rPr kumimoji="0" lang="ar-SA" sz="2000" b="1" i="0" u="none" strike="noStrike" cap="none" normalizeH="0" baseline="0" dirty="0" smtClean="0">
                <a:ln>
                  <a:noFill/>
                </a:ln>
                <a:solidFill>
                  <a:srgbClr val="FF0000"/>
                </a:solidFill>
                <a:effectLst/>
                <a:latin typeface="Calibri" pitchFamily="34" charset="0"/>
                <a:ea typeface="Calibri" pitchFamily="34" charset="0"/>
                <a:cs typeface="Arial" pitchFamily="34" charset="0"/>
              </a:rPr>
              <a:t> </a:t>
            </a: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فيثبت عقد الشركة بالكتابة أمام كاتب العدل ، </a:t>
            </a:r>
            <a:r>
              <a:rPr kumimoji="0" lang="ar-SA" sz="20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والا</a:t>
            </a: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فان العقد غير نافذ في مواجهة الغير ، </a:t>
            </a:r>
            <a:r>
              <a:rPr kumimoji="0" lang="ar-SA" sz="2400" b="1" i="0" u="sng" strike="noStrike" cap="none" normalizeH="0" baseline="0" dirty="0" smtClean="0">
                <a:ln>
                  <a:noFill/>
                </a:ln>
                <a:solidFill>
                  <a:schemeClr val="tx1"/>
                </a:solidFill>
                <a:effectLst/>
                <a:latin typeface="Calibri" pitchFamily="34" charset="0"/>
                <a:ea typeface="Calibri" pitchFamily="34" charset="0"/>
                <a:cs typeface="Arial" pitchFamily="34" charset="0"/>
              </a:rPr>
              <a:t>وسبب اشتراط الكتابة هو : </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أ:- العقد يتضمن تفاصيل كثيرة تتعلق بعلاقة الشركاء فيما بينهم وبين الشركة ، فيعرف الغير تفاصيله . </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ب:- يحدد للشركاء والغير حقوقهم وواجباتهم بوضوح . </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جـ</a:t>
            </a: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0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اجراءات</a:t>
            </a: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تسجيل الشركة تقتضي وجود عقد مكتوب . </a:t>
            </a:r>
          </a:p>
          <a:p>
            <a:pPr marL="0" marR="0" lvl="0" indent="0" algn="just" defTabSz="914400" eaLnBrk="0" fontAlgn="base" latinLnBrk="0" hangingPunct="0">
              <a:lnSpc>
                <a:spcPct val="100000"/>
              </a:lnSpc>
              <a:spcBef>
                <a:spcPct val="0"/>
              </a:spcBef>
              <a:spcAft>
                <a:spcPct val="0"/>
              </a:spcAft>
              <a:buClrTx/>
              <a:buSzTx/>
              <a:buFontTx/>
              <a:buNone/>
              <a:tabLst/>
            </a:pP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45059" name="Rectangle 3"/>
          <p:cNvSpPr>
            <a:spLocks noChangeArrowheads="1"/>
          </p:cNvSpPr>
          <p:nvPr/>
        </p:nvSpPr>
        <p:spPr bwMode="auto">
          <a:xfrm>
            <a:off x="166654" y="3286124"/>
            <a:ext cx="9572692" cy="1692771"/>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sng" strike="noStrike" cap="none" normalizeH="0" baseline="0" dirty="0" smtClean="0">
                <a:ln>
                  <a:noFill/>
                </a:ln>
                <a:solidFill>
                  <a:srgbClr val="FF0000"/>
                </a:solidFill>
                <a:effectLst/>
                <a:latin typeface="Calibri" pitchFamily="34" charset="0"/>
                <a:ea typeface="Calibri" pitchFamily="34" charset="0"/>
                <a:cs typeface="Arial" pitchFamily="34" charset="0"/>
              </a:rPr>
              <a:t>ثانيا : </a:t>
            </a:r>
            <a:r>
              <a:rPr kumimoji="0" lang="ar-SA" sz="2400" b="1" i="0" u="sng" strike="noStrike" cap="none" normalizeH="0" baseline="0" dirty="0" err="1" smtClean="0">
                <a:ln>
                  <a:noFill/>
                </a:ln>
                <a:solidFill>
                  <a:srgbClr val="FF0000"/>
                </a:solidFill>
                <a:effectLst/>
                <a:latin typeface="Calibri" pitchFamily="34" charset="0"/>
                <a:ea typeface="Calibri" pitchFamily="34" charset="0"/>
                <a:cs typeface="Arial" pitchFamily="34" charset="0"/>
              </a:rPr>
              <a:t>الاشهار</a:t>
            </a:r>
            <a:r>
              <a:rPr kumimoji="0" lang="ar-SA" sz="2400" b="1" i="0" u="sng" strike="noStrike" cap="none" normalizeH="0" baseline="0" dirty="0" smtClean="0">
                <a:ln>
                  <a:noFill/>
                </a:ln>
                <a:solidFill>
                  <a:srgbClr val="FF0000"/>
                </a:solidFill>
                <a:effectLst/>
                <a:latin typeface="Calibri" pitchFamily="34" charset="0"/>
                <a:ea typeface="Calibri" pitchFamily="34" charset="0"/>
                <a:cs typeface="Arial" pitchFamily="34" charset="0"/>
              </a:rPr>
              <a:t> :</a:t>
            </a:r>
            <a:r>
              <a:rPr kumimoji="0" lang="ar-SA" sz="2000" b="1" i="0" u="none" strike="noStrike" cap="none" normalizeH="0" baseline="0" dirty="0" smtClean="0">
                <a:ln>
                  <a:noFill/>
                </a:ln>
                <a:solidFill>
                  <a:srgbClr val="FF0000"/>
                </a:solidFill>
                <a:effectLst/>
                <a:latin typeface="Calibri" pitchFamily="34" charset="0"/>
                <a:ea typeface="Calibri" pitchFamily="34" charset="0"/>
                <a:cs typeface="Arial" pitchFamily="34" charset="0"/>
              </a:rPr>
              <a:t> </a:t>
            </a: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باستثناء شركة المحاصة أيضا ، فيجب على مدير الشركة وأعضاء مجلس </a:t>
            </a:r>
            <a:r>
              <a:rPr kumimoji="0" lang="ar-SA" sz="20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ادارة</a:t>
            </a: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الشركة أن يشهروا عقد الشركة ويشهروا ما يطرأ عليه من تعديلات وفقا لأحكام النظام . </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عدم </a:t>
            </a:r>
            <a:r>
              <a:rPr kumimoji="0" lang="ar-SA" sz="20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اشهار</a:t>
            </a: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عقد الشركة يعني أن العقد غير نافذ في مواجهة الغير . </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يسأل مدير الشركة وأعضاء مجلس </a:t>
            </a:r>
            <a:r>
              <a:rPr kumimoji="0" lang="ar-SA" sz="20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ادارتها</a:t>
            </a: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بالتضامن عن تعويض الضرر الذي يصيب الشركة أو الشركاء أو الغير بسبب عدم </a:t>
            </a:r>
            <a:r>
              <a:rPr kumimoji="0" lang="ar-SA" sz="20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الاشهار</a:t>
            </a: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 </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1"/>
          <p:cNvSpPr>
            <a:spLocks noChangeArrowheads="1"/>
          </p:cNvSpPr>
          <p:nvPr/>
        </p:nvSpPr>
        <p:spPr bwMode="auto">
          <a:xfrm>
            <a:off x="2738422" y="0"/>
            <a:ext cx="4500594" cy="646331"/>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600" b="1" i="0" strike="noStrike" cap="none" normalizeH="0" baseline="0" dirty="0" smtClean="0">
                <a:ln>
                  <a:noFill/>
                </a:ln>
                <a:solidFill>
                  <a:schemeClr val="tx1"/>
                </a:solidFill>
                <a:effectLst/>
                <a:latin typeface="Calibri" pitchFamily="34" charset="0"/>
                <a:ea typeface="Calibri" pitchFamily="34" charset="0"/>
                <a:cs typeface="Arial" pitchFamily="34" charset="0"/>
              </a:rPr>
              <a:t>بطلان عقد الشركة</a:t>
            </a:r>
            <a:endParaRPr kumimoji="0" lang="ar-SA" sz="3200" b="0" i="0" strike="noStrike" cap="none" normalizeH="0" baseline="0" dirty="0" smtClean="0">
              <a:ln>
                <a:noFill/>
              </a:ln>
              <a:solidFill>
                <a:schemeClr val="tx1"/>
              </a:solidFill>
              <a:effectLst/>
              <a:latin typeface="Arial" pitchFamily="34" charset="0"/>
              <a:cs typeface="Arial" pitchFamily="34" charset="0"/>
            </a:endParaRPr>
          </a:p>
        </p:txBody>
      </p:sp>
      <p:sp>
        <p:nvSpPr>
          <p:cNvPr id="46082" name="Rectangle 2"/>
          <p:cNvSpPr>
            <a:spLocks noChangeArrowheads="1"/>
          </p:cNvSpPr>
          <p:nvPr/>
        </p:nvSpPr>
        <p:spPr bwMode="auto">
          <a:xfrm>
            <a:off x="166654" y="857232"/>
            <a:ext cx="9572692" cy="4462760"/>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يترتب على تخلف أحد الشروط الموضوعية العامة أو الخاصة بطلان عقد الشركة أي </a:t>
            </a:r>
            <a:r>
              <a:rPr kumimoji="0" lang="ar-SA" sz="20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اعادة</a:t>
            </a: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المتعاقدين </a:t>
            </a:r>
            <a:r>
              <a:rPr kumimoji="0" lang="ar-SA" sz="20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الى</a:t>
            </a: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الحالة التي كانوا عليها قبل التعاقد . لكن للبطلان أنواع : </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400" b="1" i="0" u="sng" strike="noStrike" cap="none" normalizeH="0" baseline="0" dirty="0" smtClean="0">
                <a:ln>
                  <a:noFill/>
                </a:ln>
                <a:solidFill>
                  <a:srgbClr val="FF0000"/>
                </a:solidFill>
                <a:effectLst/>
                <a:latin typeface="Calibri" pitchFamily="34" charset="0"/>
                <a:ea typeface="Calibri" pitchFamily="34" charset="0"/>
                <a:cs typeface="Arial" pitchFamily="34" charset="0"/>
              </a:rPr>
              <a:t>أولا : البطلان المطلق</a:t>
            </a:r>
            <a:endParaRPr kumimoji="0" lang="en-US" sz="105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400" b="1" i="0" u="sng" strike="noStrike" cap="none" normalizeH="0" baseline="0" dirty="0" smtClean="0">
                <a:ln>
                  <a:noFill/>
                </a:ln>
                <a:solidFill>
                  <a:schemeClr val="tx1"/>
                </a:solidFill>
                <a:effectLst/>
                <a:latin typeface="Calibri" pitchFamily="34" charset="0"/>
                <a:ea typeface="Calibri" pitchFamily="34" charset="0"/>
                <a:cs typeface="Arial" pitchFamily="34" charset="0"/>
              </a:rPr>
              <a:t>---- حالاته :</a:t>
            </a: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انعدام أحد الشروط الموضوعية العامة أو الخاصة مثل ( انعدام الرضا ، انعدام المحل ، انعدام السبب ، عدم تعدد الشركاء ، عدم تقديم الحصص ، وانعدام نية المشاركة ) . </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400" b="1" i="0" u="sng" strike="noStrike" cap="none" normalizeH="0" baseline="0" dirty="0" smtClean="0">
                <a:ln>
                  <a:noFill/>
                </a:ln>
                <a:solidFill>
                  <a:schemeClr val="tx1"/>
                </a:solidFill>
                <a:effectLst/>
                <a:latin typeface="Calibri" pitchFamily="34" charset="0"/>
                <a:ea typeface="Calibri" pitchFamily="34" charset="0"/>
                <a:cs typeface="Arial" pitchFamily="34" charset="0"/>
              </a:rPr>
              <a:t>---- أحكامه : </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1:- لا تصححه </a:t>
            </a:r>
            <a:r>
              <a:rPr kumimoji="0" lang="ar-SA" sz="20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الاجازة</a:t>
            </a: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الصريحة أو الضمنية . </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2:- يقضي </a:t>
            </a:r>
            <a:r>
              <a:rPr kumimoji="0" lang="ar-SA" sz="20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به</a:t>
            </a: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القاضي من تلقاء نفسه . </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3:- يجوز لكل ذي مصلحة التمسك </a:t>
            </a:r>
            <a:r>
              <a:rPr kumimoji="0" lang="ar-SA" sz="20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به</a:t>
            </a: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 </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400" b="1" i="0" u="sng" strike="noStrike" cap="none" normalizeH="0" baseline="0" dirty="0" smtClean="0">
                <a:ln>
                  <a:noFill/>
                </a:ln>
                <a:solidFill>
                  <a:schemeClr val="tx1"/>
                </a:solidFill>
                <a:effectLst/>
                <a:latin typeface="Calibri" pitchFamily="34" charset="0"/>
                <a:ea typeface="Calibri" pitchFamily="34" charset="0"/>
                <a:cs typeface="Arial" pitchFamily="34" charset="0"/>
              </a:rPr>
              <a:t>----آثاره : </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1:- انهيار عقد الشركة برمته واعتبار الشركة كأن لم تكن . </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2:- رد الحصص </a:t>
            </a:r>
            <a:r>
              <a:rPr kumimoji="0" lang="ar-SA" sz="20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الى</a:t>
            </a: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الشركاء . </a:t>
            </a:r>
          </a:p>
          <a:p>
            <a:pPr marL="0" marR="0" lvl="0" indent="0" algn="just" defTabSz="91440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3:- عدم </a:t>
            </a:r>
            <a:r>
              <a:rPr kumimoji="0" lang="ar-SA" sz="20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الزام</a:t>
            </a: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الشركاء برد الأرباح التي أخذوها .</a:t>
            </a:r>
            <a:r>
              <a:rPr kumimoji="0" lang="en-US" sz="1050" b="0" i="0" u="none" strike="noStrike" cap="none" normalizeH="0" baseline="0" dirty="0" smtClean="0">
                <a:ln>
                  <a:noFill/>
                </a:ln>
                <a:solidFill>
                  <a:schemeClr val="tx1"/>
                </a:solidFill>
                <a:effectLst/>
                <a:latin typeface="Arial" pitchFamily="34"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166654" y="571480"/>
            <a:ext cx="9572692" cy="4770537"/>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800" b="1" i="0" u="sng" strike="noStrike" cap="none" normalizeH="0" baseline="0" dirty="0" smtClean="0">
                <a:ln>
                  <a:noFill/>
                </a:ln>
                <a:solidFill>
                  <a:srgbClr val="FF0000"/>
                </a:solidFill>
                <a:effectLst/>
                <a:latin typeface="Calibri" pitchFamily="34" charset="0"/>
                <a:ea typeface="Calibri" pitchFamily="34" charset="0"/>
                <a:cs typeface="Arial" pitchFamily="34" charset="0"/>
              </a:rPr>
              <a:t>ثانيا : البطلان النسبي : </a:t>
            </a:r>
            <a:endParaRPr kumimoji="0" lang="en-US" sz="11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800" b="1" i="0" u="sng" strike="noStrike" cap="none" normalizeH="0" baseline="0" dirty="0" smtClean="0">
                <a:ln>
                  <a:noFill/>
                </a:ln>
                <a:solidFill>
                  <a:schemeClr val="tx1"/>
                </a:solidFill>
                <a:effectLst/>
                <a:latin typeface="Calibri" pitchFamily="34" charset="0"/>
                <a:ea typeface="Calibri" pitchFamily="34" charset="0"/>
                <a:cs typeface="Arial" pitchFamily="34" charset="0"/>
              </a:rPr>
              <a:t>حالاته :</a:t>
            </a:r>
            <a:r>
              <a:rPr kumimoji="0" lang="ar-SA" sz="2800" b="1" i="0" u="sng"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kumimoji="0" lang="ar-SA" sz="2800" b="1" i="0" u="sng" strike="noStrike" cap="none" normalizeH="0" baseline="0" dirty="0" smtClean="0">
                <a:ln>
                  <a:noFill/>
                </a:ln>
                <a:solidFill>
                  <a:schemeClr val="tx1"/>
                </a:solidFill>
                <a:effectLst/>
                <a:latin typeface="Calibri" pitchFamily="34" charset="0"/>
                <a:ea typeface="Calibri" pitchFamily="34" charset="0"/>
                <a:cs typeface="Arial" pitchFamily="34" charset="0"/>
              </a:rPr>
              <a:t>----</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1:- نقص أهلية أحد الشركاء ما بين ( 7-18) سنة .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2:- وجود عيب من عيوب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الارادة</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اكراه</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 تدليس ، غلط ) .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800" b="1" i="0" u="sng" strike="noStrike" cap="none" normalizeH="0" baseline="0" dirty="0" smtClean="0">
                <a:ln>
                  <a:noFill/>
                </a:ln>
                <a:solidFill>
                  <a:schemeClr val="tx1"/>
                </a:solidFill>
                <a:effectLst/>
                <a:latin typeface="Calibri" pitchFamily="34" charset="0"/>
                <a:ea typeface="Calibri" pitchFamily="34" charset="0"/>
                <a:cs typeface="Arial" pitchFamily="34" charset="0"/>
              </a:rPr>
              <a:t>---- أحكامه :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1:- تصححه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الاجازة</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الصريحة والضمنية .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2:- لا يقضي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به</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القاضي من تلقاء نفسه .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3:- لا يتمسك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به</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الا</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الشخص ناقص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الاهلية</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أو الولي أو الوصي أو الشخص الذي كانت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ارادته</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معيبة .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800" b="1" i="0" u="sng" strike="noStrike" cap="none" normalizeH="0" baseline="0" dirty="0" smtClean="0">
                <a:ln>
                  <a:noFill/>
                </a:ln>
                <a:solidFill>
                  <a:schemeClr val="tx1"/>
                </a:solidFill>
                <a:effectLst/>
                <a:latin typeface="Calibri" pitchFamily="34" charset="0"/>
                <a:ea typeface="Calibri" pitchFamily="34" charset="0"/>
                <a:cs typeface="Arial" pitchFamily="34" charset="0"/>
              </a:rPr>
              <a:t>---- آثاره :</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تقتصر آثاره على الشريك وحده دون باقي الشركاء ، فتعتبر الشركة باطلة بالنسبة له منذ نشأتها ، فتزول عنه صفة الشريك ، ويسترد حصته كاملة ، ولا يتحمل شيئا من الخسارة ، ولا يحصل على نصيب من الأرباح .</a:t>
            </a:r>
            <a:endParaRPr kumimoji="0" lang="ar-SA"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1"/>
          <p:cNvSpPr>
            <a:spLocks noChangeArrowheads="1"/>
          </p:cNvSpPr>
          <p:nvPr/>
        </p:nvSpPr>
        <p:spPr bwMode="auto">
          <a:xfrm>
            <a:off x="309530" y="1000108"/>
            <a:ext cx="9429816" cy="3785652"/>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أما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اذا</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كانت الشركة من شركات الأشخاص التي تقوم على الاعتبار الشخصي ( تضامن ، توصية بسيطة ، محاصة ) فبطلان الشركة بالنسبة لأحد الشركاء يترتب عليه انهيار الاعتبار الشخصي فتنهار الشركة بالنسبة لجميع الشركاء ،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الا</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أنه في هذه الحالة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ح</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أثر البطلان يقتصر على المستقبل ولا يمتد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الى</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الماضي ، فتعتبر الشركة قائمة في الفترة ما بين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انشائها</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والحكم ببطلانها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400" b="1" i="0" u="none" strike="noStrike" cap="none" normalizeH="0" baseline="0" smtClean="0">
                <a:ln>
                  <a:noFill/>
                </a:ln>
                <a:solidFill>
                  <a:schemeClr val="tx1"/>
                </a:solidFill>
                <a:effectLst/>
                <a:latin typeface="Calibri" pitchFamily="34" charset="0"/>
                <a:ea typeface="Calibri" pitchFamily="34" charset="0"/>
                <a:cs typeface="Arial" pitchFamily="34" charset="0"/>
              </a:rPr>
              <a:t> ** </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وفي الشركات التي تجمع بين الاعتبارين الشخصي والمالي ( التوصية بالأسهم ، ذات المسئولية المحدودة ) تأخذ نفس الحكم متى كان الشريك ناقص الأهلية أو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المعابة</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ارادته</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هو أحد الشركاء المتضامنين ، أما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اذا</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كان هذا الشريك موصي أو مساهم فلا يترتب على الحكم بالبطلان انهيار الشركة بالنسبة لجميع الشركاء ، لكن تنهار الشركة بالنسبة للشريك ناقص  الأهلية أو المعيبة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ارادته</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فقط . </a:t>
            </a:r>
            <a:endParaRPr kumimoji="0" lang="ar-SA"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3238488" y="0"/>
            <a:ext cx="3786214" cy="523220"/>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نظرية الشركة الفعلية</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32770" name="Rectangle 2"/>
          <p:cNvSpPr>
            <a:spLocks noChangeArrowheads="1"/>
          </p:cNvSpPr>
          <p:nvPr/>
        </p:nvSpPr>
        <p:spPr bwMode="auto">
          <a:xfrm>
            <a:off x="166654" y="642918"/>
            <a:ext cx="9572692" cy="5170646"/>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Char char="•"/>
              <a:tabLst>
                <a:tab pos="457200" algn="l"/>
              </a:tabLst>
            </a:pPr>
            <a:r>
              <a:rPr kumimoji="0" lang="ar-SA" sz="22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مفهوم النظرية وأساسها : </a:t>
            </a:r>
            <a:r>
              <a:rPr kumimoji="0" lang="ar-SA" sz="2200" b="1" i="0" u="none" strike="noStrike" cap="none" normalizeH="0" baseline="0" dirty="0" smtClean="0">
                <a:ln>
                  <a:noFill/>
                </a:ln>
                <a:effectLst/>
                <a:latin typeface="Arial" pitchFamily="34" charset="0"/>
                <a:ea typeface="Times New Roman" pitchFamily="18" charset="0"/>
                <a:cs typeface="Arial" pitchFamily="34" charset="0"/>
              </a:rPr>
              <a:t>الأصل أن الشركة وما تتمتع </a:t>
            </a:r>
            <a:r>
              <a:rPr kumimoji="0" lang="ar-SA" sz="2200" b="1" i="0" u="none" strike="noStrike" cap="none" normalizeH="0" baseline="0" dirty="0" err="1" smtClean="0">
                <a:ln>
                  <a:noFill/>
                </a:ln>
                <a:effectLst/>
                <a:latin typeface="Arial" pitchFamily="34" charset="0"/>
                <a:ea typeface="Times New Roman" pitchFamily="18" charset="0"/>
                <a:cs typeface="Arial" pitchFamily="34" charset="0"/>
              </a:rPr>
              <a:t>به</a:t>
            </a:r>
            <a:r>
              <a:rPr kumimoji="0" lang="ar-SA" sz="2200" b="1" i="0" u="none" strike="noStrike" cap="none" normalizeH="0" baseline="0" dirty="0" smtClean="0">
                <a:ln>
                  <a:noFill/>
                </a:ln>
                <a:effectLst/>
                <a:latin typeface="Arial" pitchFamily="34" charset="0"/>
                <a:ea typeface="Times New Roman" pitchFamily="18" charset="0"/>
                <a:cs typeface="Arial" pitchFamily="34" charset="0"/>
              </a:rPr>
              <a:t> من شخصية معنوية لا تنشأ إلا عن عقد توافر فيه الأركان الموضوعية والشكلية السابقة الدراسة . أما متى أبطل عقد الشركة سواء كان البطلان مطلقاً أو نسبياً فإن القواعد العامة تقضي بإعادة الشركاء إلى الحالة التي كانوا عليها قبل التعاقد وهذا ما يعني أن البطلان بنوعيه له أثر رجعي</a:t>
            </a:r>
            <a:r>
              <a:rPr lang="ar-SA" sz="2200" b="1" dirty="0" smtClean="0">
                <a:ea typeface="Times New Roman" pitchFamily="18" charset="0"/>
              </a:rPr>
              <a:t> </a:t>
            </a:r>
            <a:r>
              <a:rPr kumimoji="0" lang="ar-SA" sz="2200" b="1" i="0" u="none" strike="noStrike" cap="none" normalizeH="0" baseline="0" dirty="0" smtClean="0">
                <a:ln>
                  <a:noFill/>
                </a:ln>
                <a:effectLst/>
                <a:latin typeface="Arial" pitchFamily="34" charset="0"/>
                <a:ea typeface="Times New Roman" pitchFamily="18" charset="0"/>
                <a:cs typeface="Arial" pitchFamily="34" charset="0"/>
              </a:rPr>
              <a:t>لأنه يقضي على كيان العقد وما ترتب عليه من آثار ليس في المستقبل فحسب بل في الماضي أيضا .</a:t>
            </a:r>
            <a:r>
              <a:rPr lang="ar-SA" sz="2200" dirty="0" smtClean="0">
                <a:solidFill>
                  <a:srgbClr val="333399"/>
                </a:solidFill>
                <a:ea typeface="Times New Roman" pitchFamily="18" charset="0"/>
              </a:rPr>
              <a:t> </a:t>
            </a:r>
          </a:p>
          <a:p>
            <a:pPr lvl="0" algn="just"/>
            <a:r>
              <a:rPr lang="ar-SA" sz="2200" b="1" dirty="0" smtClean="0">
                <a:ea typeface="Times New Roman" pitchFamily="18" charset="0"/>
              </a:rPr>
              <a:t>إعمال الأثر الرجعي لعقد الشركة قد يؤدي في العديد من الحالات إلى نتائج غير عادلة وغير مرغوب فيها سواء من الناحية العملية أو من الناحية الاقتصادية حيث أن إعمال الأثر الرجعي للبطلان تجاهلاً وإنكاراً لحقائق وجدت بالفعل في الفترة السابقة وأهمها وجود شخص معنوي له كيان مستقل داخل في المعاملات مع الغير .</a:t>
            </a:r>
            <a:endParaRPr lang="en-US" sz="2200" b="1" dirty="0" smtClean="0">
              <a:ea typeface="Times New Roman" pitchFamily="18" charset="0"/>
            </a:endParaRPr>
          </a:p>
          <a:p>
            <a:pPr lvl="0" algn="just" eaLnBrk="0" hangingPunct="0"/>
            <a:r>
              <a:rPr lang="ar-SA" sz="2200" b="1" dirty="0" smtClean="0">
                <a:ea typeface="Times New Roman" pitchFamily="18" charset="0"/>
              </a:rPr>
              <a:t>كما يؤدي من الناحية الاقتصادية إلى زعزعة المراكز القانونية المستقرة وإلى إهدار حقوق الغير الذي تعامل مع الشركة . والخلاصة من هذا أن أعمال الأثر الرجعي للبطلان ينطوي في مثل هذه الحالات على مجافاة المنطق السليم والعدالة . أستقر الرأي على أنه متى حكم ببطلان الشركة وجب أن يقتصر آثر البطلان على المستقبل وحده ولا يمتد إلى الماضي بحيث تعتبر الشركة قائمة ويعتمد بنشاطها في الفترة الواقعة بين تكوينها والحكم ببطلانها غير أن الاعتراف بالشركة خلال هذه الفترة ليس سوى اعتراف بالوجود الفعلي أو الواقعي للشركة ولا يرتكز إلى القانون ولذا تسمى هذه الشركة بالشركة الفعلية</a:t>
            </a:r>
            <a:r>
              <a:rPr lang="ar-SA" sz="2200" b="1" dirty="0" smtClean="0">
                <a:ea typeface="Times New Roman" pitchFamily="18" charset="0"/>
              </a:rPr>
              <a:t>.</a:t>
            </a:r>
            <a:endParaRPr kumimoji="0" lang="ar-SA" sz="2200" b="1" i="0" u="none" strike="noStrike" cap="none" normalizeH="0" baseline="0" dirty="0" smtClean="0">
              <a:ln>
                <a:noFill/>
              </a:ln>
              <a:effectLst/>
              <a:latin typeface="Arial" pitchFamily="34" charset="0"/>
              <a:cs typeface="Arial" pitchFamily="34" charset="0"/>
            </a:endParaRPr>
          </a:p>
        </p:txBody>
      </p:sp>
      <p:sp>
        <p:nvSpPr>
          <p:cNvPr id="32771" name="Rectangle 3"/>
          <p:cNvSpPr>
            <a:spLocks noChangeArrowheads="1"/>
          </p:cNvSpPr>
          <p:nvPr/>
        </p:nvSpPr>
        <p:spPr bwMode="auto">
          <a:xfrm>
            <a:off x="-619164" y="4286256"/>
            <a:ext cx="234359"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dirty="0" smtClean="0">
                <a:ln>
                  <a:noFill/>
                </a:ln>
                <a:solidFill>
                  <a:srgbClr val="333399"/>
                </a:solidFill>
                <a:effectLst/>
                <a:latin typeface="Arial" pitchFamily="34" charset="0"/>
                <a:ea typeface="Times New Roman" pitchFamily="18" charset="0"/>
                <a:cs typeface="Arial" pitchFamily="34" charset="0"/>
              </a:rPr>
              <a:t>.</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ChangeArrowheads="1"/>
          </p:cNvSpPr>
          <p:nvPr/>
        </p:nvSpPr>
        <p:spPr bwMode="auto">
          <a:xfrm>
            <a:off x="2524108" y="0"/>
            <a:ext cx="4857784" cy="523220"/>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rgbClr val="333333"/>
                </a:solidFill>
                <a:effectLst/>
                <a:latin typeface="Arial" pitchFamily="34" charset="0"/>
                <a:ea typeface="Times New Roman" pitchFamily="18" charset="0"/>
                <a:cs typeface="Arial" pitchFamily="34" charset="0"/>
              </a:rPr>
              <a:t>الأساس التشريعي لنظرية الشركة الفعلية</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32770" name="Rectangle 2"/>
          <p:cNvSpPr>
            <a:spLocks noChangeArrowheads="1"/>
          </p:cNvSpPr>
          <p:nvPr/>
        </p:nvSpPr>
        <p:spPr bwMode="auto">
          <a:xfrm>
            <a:off x="166654" y="714356"/>
            <a:ext cx="9572692" cy="1938992"/>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Char char="•"/>
              <a:tabLst>
                <a:tab pos="457200" algn="l"/>
              </a:tabLst>
            </a:pPr>
            <a:r>
              <a:rPr kumimoji="0" lang="ar-SA" sz="2400" b="1" i="0" u="none" strike="noStrike" cap="none" normalizeH="0" baseline="0" dirty="0" smtClean="0">
                <a:ln>
                  <a:noFill/>
                </a:ln>
                <a:effectLst/>
                <a:latin typeface="Arial" pitchFamily="34" charset="0"/>
                <a:ea typeface="Times New Roman" pitchFamily="18" charset="0"/>
                <a:cs typeface="Arial" pitchFamily="34" charset="0"/>
              </a:rPr>
              <a:t>تجد نظرية الشركة الفعلية أساسها التشريعي في المملكة العربية السعودية في المادة 46من نظام الشركات عند الحديث عن شركة المحاصة والتي تقضي بعدم أحقية الغير في الرجوع إلا على الشريك ال</a:t>
            </a:r>
            <a:r>
              <a:rPr lang="ar-SA" sz="2400" b="1" dirty="0" smtClean="0">
                <a:ea typeface="Times New Roman" pitchFamily="18" charset="0"/>
              </a:rPr>
              <a:t>ذي تعامل معه الغير ما لم يصدر عن أحد من الشركاء عمل يكشف للغير عن وجود شركة وعندها تعتبر الشركة </a:t>
            </a:r>
            <a:r>
              <a:rPr lang="ar-SA" sz="2400" b="1" smtClean="0">
                <a:ea typeface="Times New Roman" pitchFamily="18" charset="0"/>
              </a:rPr>
              <a:t>بالنسبة </a:t>
            </a:r>
            <a:r>
              <a:rPr lang="ar-SA" sz="2400" b="1" smtClean="0">
                <a:ea typeface="Times New Roman" pitchFamily="18" charset="0"/>
              </a:rPr>
              <a:t>إليه </a:t>
            </a:r>
            <a:r>
              <a:rPr lang="ar-SA" sz="2400" b="1" dirty="0" smtClean="0">
                <a:ea typeface="Times New Roman" pitchFamily="18" charset="0"/>
              </a:rPr>
              <a:t>شركة تضامن واقعية.</a:t>
            </a:r>
          </a:p>
          <a:p>
            <a:pPr marL="0" marR="0" lvl="0" indent="0" algn="just" defTabSz="914400" rtl="1" eaLnBrk="0" fontAlgn="base" latinLnBrk="0" hangingPunct="0">
              <a:lnSpc>
                <a:spcPct val="100000"/>
              </a:lnSpc>
              <a:spcBef>
                <a:spcPct val="0"/>
              </a:spcBef>
              <a:spcAft>
                <a:spcPct val="0"/>
              </a:spcAft>
              <a:buClrTx/>
              <a:buSzTx/>
              <a:buFontTx/>
              <a:buNone/>
              <a:tabLst>
                <a:tab pos="457200" algn="l"/>
              </a:tabLst>
            </a:pPr>
            <a:endParaRPr kumimoji="0" lang="ar-SA" sz="2400" b="1" i="0" u="none" strike="noStrike" cap="none" normalizeH="0" baseline="0" dirty="0" smtClean="0">
              <a:ln>
                <a:noFill/>
              </a:ln>
              <a:effectLst/>
              <a:latin typeface="Arial" pitchFamily="34" charset="0"/>
              <a:cs typeface="Arial" pitchFamily="34" charset="0"/>
            </a:endParaRPr>
          </a:p>
        </p:txBody>
      </p:sp>
      <p:sp>
        <p:nvSpPr>
          <p:cNvPr id="32771" name="Rectangle 3"/>
          <p:cNvSpPr>
            <a:spLocks noChangeArrowheads="1"/>
          </p:cNvSpPr>
          <p:nvPr/>
        </p:nvSpPr>
        <p:spPr bwMode="auto">
          <a:xfrm>
            <a:off x="-619164" y="4286256"/>
            <a:ext cx="234359"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400" b="0" i="0" u="none" strike="noStrike" cap="none" normalizeH="0" baseline="0" dirty="0" smtClean="0">
                <a:ln>
                  <a:noFill/>
                </a:ln>
                <a:solidFill>
                  <a:srgbClr val="333399"/>
                </a:solidFill>
                <a:effectLst/>
                <a:latin typeface="Arial" pitchFamily="34" charset="0"/>
                <a:ea typeface="Times New Roman" pitchFamily="18" charset="0"/>
                <a:cs typeface="Arial" pitchFamily="34" charset="0"/>
              </a:rPr>
              <a:t>.</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4294967295"/>
          </p:nvPr>
        </p:nvSpPr>
        <p:spPr bwMode="auto">
          <a:xfrm>
            <a:off x="2105025" y="6376988"/>
            <a:ext cx="571500" cy="365125"/>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A631296-58AE-4C89-9862-6CC616715CB5}" type="slidenum">
              <a:rPr lang="ar-SA" smtClean="0">
                <a:solidFill>
                  <a:prstClr val="white"/>
                </a:solidFill>
                <a:latin typeface="Calibri" pitchFamily="34" charset="0"/>
              </a:rPr>
              <a:pPr eaLnBrk="1" hangingPunct="1"/>
              <a:t>19</a:t>
            </a:fld>
            <a:endParaRPr lang="en-US" smtClean="0">
              <a:solidFill>
                <a:prstClr val="white"/>
              </a:solidFill>
              <a:latin typeface="Calibri" pitchFamily="34" charset="0"/>
            </a:endParaRPr>
          </a:p>
        </p:txBody>
      </p:sp>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solidFill>
                <a:prstClr val="white"/>
              </a:solidFill>
            </a:endParaRPr>
          </a:p>
        </p:txBody>
      </p:sp>
      <p:grpSp>
        <p:nvGrpSpPr>
          <p:cNvPr id="2" name="Group 5"/>
          <p:cNvGrpSpPr>
            <a:grpSpLocks/>
          </p:cNvGrpSpPr>
          <p:nvPr/>
        </p:nvGrpSpPr>
        <p:grpSpPr bwMode="auto">
          <a:xfrm>
            <a:off x="5181600" y="1981200"/>
            <a:ext cx="2600325" cy="2524125"/>
            <a:chOff x="5210750" y="1066800"/>
            <a:chExt cx="2976900" cy="3130677"/>
          </a:xfrm>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pic>
          <p:nvPicPr>
            <p:cNvPr id="24584" name="Picture 2" descr="http://kfu.files.googlepages.com/newKFUlogo.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 xmlns:a14="http://schemas.microsoft.com/office/drawing/2010/main" val="0"/>
                </a:ext>
              </a:extLst>
            </a:blip>
            <a:srcRect/>
            <a:stretch>
              <a:fillRect/>
            </a:stretch>
          </p:blipFill>
          <p:spPr bwMode="auto">
            <a:xfrm>
              <a:off x="5210750" y="1066800"/>
              <a:ext cx="2976900" cy="31306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24581" name="Rectangle 8"/>
          <p:cNvSpPr>
            <a:spLocks noChangeArrowheads="1"/>
          </p:cNvSpPr>
          <p:nvPr/>
        </p:nvSpPr>
        <p:spPr bwMode="auto">
          <a:xfrm>
            <a:off x="2362200" y="3352800"/>
            <a:ext cx="2819400" cy="1200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p>
            <a:pPr algn="l" rtl="0"/>
            <a:r>
              <a:rPr lang="ar-EG" sz="7200" smtClean="0">
                <a:solidFill>
                  <a:prstClr val="white"/>
                </a:solidFill>
                <a:latin typeface="Calibri" pitchFamily="34" charset="0"/>
              </a:rPr>
              <a:t>بحمد الله</a:t>
            </a:r>
            <a:endParaRPr lang="en-US" sz="7200" smtClean="0">
              <a:solidFill>
                <a:prstClr val="white"/>
              </a:solidFill>
              <a:latin typeface="Calibri" pitchFamily="34" charset="0"/>
            </a:endParaRPr>
          </a:p>
        </p:txBody>
      </p:sp>
      <p:sp>
        <p:nvSpPr>
          <p:cNvPr id="24582" name="Freeform 6"/>
          <p:cNvSpPr>
            <a:spLocks noEditPoints="1"/>
          </p:cNvSpPr>
          <p:nvPr/>
        </p:nvSpPr>
        <p:spPr bwMode="auto">
          <a:xfrm>
            <a:off x="23622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a:noFill/>
          </a:ln>
          <a:extLst>
            <a:ext uri="{91240B29-F687-4F45-9708-019B960494DF}">
              <a14:hiddenLine xmlns="" xmlns:a14="http://schemas.microsoft.com/office/drawing/2010/main" w="9525">
                <a:solidFill>
                  <a:srgbClr val="000000"/>
                </a:solidFill>
                <a:round/>
                <a:headEnd/>
                <a:tailEnd/>
              </a14:hiddenLine>
            </a:ext>
          </a:extLst>
        </p:spPr>
        <p:txBody>
          <a:bodyPr/>
          <a:lstStyle/>
          <a:p>
            <a:endParaRPr lang="en-US" smtClean="0">
              <a:solidFill>
                <a:prstClr val="black"/>
              </a:solidFill>
            </a:endParaRPr>
          </a:p>
        </p:txBody>
      </p:sp>
    </p:spTree>
    <p:extLst>
      <p:ext uri="{BB962C8B-B14F-4D97-AF65-F5344CB8AC3E}">
        <p14:creationId xmlns="" xmlns:p14="http://schemas.microsoft.com/office/powerpoint/2010/main" val="12820063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0"/>
          </p:nvPr>
        </p:nvSpPr>
        <p:spPr bwMode="auto">
          <a:xfrm>
            <a:off x="4876801" y="6356572"/>
            <a:ext cx="482600" cy="365125"/>
          </a:xfrm>
          <a:noFill/>
          <a:ln>
            <a:miter lim="800000"/>
            <a:headEnd/>
            <a:tailEnd/>
          </a:ln>
        </p:spPr>
        <p:txBody>
          <a:bodyPr/>
          <a:lstStyle/>
          <a:p>
            <a:fld id="{E1D16D93-8795-4AD6-9A1F-54CC01E741BE}" type="slidenum">
              <a:rPr lang="ar-SA" smtClean="0">
                <a:cs typeface="Arial" pitchFamily="34" charset="0"/>
              </a:rPr>
              <a:pPr/>
              <a:t>2</a:t>
            </a:fld>
            <a:endParaRPr lang="en-US" dirty="0" smtClean="0">
              <a:cs typeface="Arial" pitchFamily="34" charset="0"/>
            </a:endParaRPr>
          </a:p>
        </p:txBody>
      </p:sp>
      <p:sp>
        <p:nvSpPr>
          <p:cNvPr id="6146" name="Title 4"/>
          <p:cNvSpPr>
            <a:spLocks noGrp="1"/>
          </p:cNvSpPr>
          <p:nvPr>
            <p:ph type="ctrTitle"/>
          </p:nvPr>
        </p:nvSpPr>
        <p:spPr>
          <a:xfrm>
            <a:off x="738158" y="2143117"/>
            <a:ext cx="8358246" cy="1428760"/>
          </a:xfrm>
        </p:spPr>
        <p:txBody>
          <a:bodyPr/>
          <a:lstStyle/>
          <a:p>
            <a:pPr rtl="1" eaLnBrk="1" hangingPunct="1"/>
            <a:r>
              <a:rPr lang="en-US" sz="4800" b="1" spc="-150" dirty="0" smtClean="0">
                <a:solidFill>
                  <a:srgbClr val="376092"/>
                </a:solidFill>
                <a:latin typeface="ae_AlMateen" pitchFamily="2" charset="-78"/>
                <a:cs typeface="ae_AlMateen" pitchFamily="2" charset="-78"/>
              </a:rPr>
              <a:t> </a:t>
            </a:r>
            <a:br>
              <a:rPr lang="en-US" sz="4800" b="1" spc="-150" dirty="0" smtClean="0">
                <a:solidFill>
                  <a:srgbClr val="376092"/>
                </a:solidFill>
                <a:latin typeface="ae_AlMateen" pitchFamily="2" charset="-78"/>
                <a:cs typeface="ae_AlMateen" pitchFamily="2" charset="-78"/>
              </a:rPr>
            </a:br>
            <a:r>
              <a:rPr lang="ar-SA" sz="4800" b="1" spc="-150" smtClean="0">
                <a:solidFill>
                  <a:srgbClr val="376092"/>
                </a:solidFill>
                <a:latin typeface="ae_AlMateen" pitchFamily="2" charset="-78"/>
                <a:cs typeface="ae_AlMateen" pitchFamily="2" charset="-78"/>
              </a:rPr>
              <a:t>المحاضرة الثالثة عشر</a:t>
            </a:r>
            <a:r>
              <a:rPr lang="ar-SA" sz="4800" b="1" spc="-150" dirty="0" smtClean="0">
                <a:solidFill>
                  <a:srgbClr val="376092"/>
                </a:solidFill>
                <a:latin typeface="ae_AlMateen" pitchFamily="2" charset="-78"/>
                <a:cs typeface="ae_AlMateen" pitchFamily="2" charset="-78"/>
              </a:rPr>
              <a:t>: عقد الشركة</a:t>
            </a:r>
            <a:r>
              <a:rPr lang="en-US" sz="4800" b="1" dirty="0" smtClean="0"/>
              <a:t/>
            </a:r>
            <a:br>
              <a:rPr lang="en-US" sz="4800" b="1" dirty="0" smtClean="0"/>
            </a:br>
            <a:r>
              <a:rPr lang="en-US" sz="4800" b="1" dirty="0" smtClean="0">
                <a:ln>
                  <a:solidFill>
                    <a:sysClr val="windowText" lastClr="000000"/>
                  </a:solidFill>
                </a:ln>
                <a:solidFill>
                  <a:schemeClr val="tx1"/>
                </a:solidFill>
                <a:cs typeface="AL-Mohanad Bold"/>
              </a:rPr>
              <a:t/>
            </a:r>
            <a:br>
              <a:rPr lang="en-US" sz="4800" b="1" dirty="0" smtClean="0">
                <a:ln>
                  <a:solidFill>
                    <a:sysClr val="windowText" lastClr="000000"/>
                  </a:solidFill>
                </a:ln>
                <a:solidFill>
                  <a:schemeClr val="tx1"/>
                </a:solidFill>
                <a:cs typeface="AL-Mohanad Bold"/>
              </a:rPr>
            </a:br>
            <a:endParaRPr lang="en-US" sz="4800" b="1" spc="-150" dirty="0" smtClean="0">
              <a:solidFill>
                <a:srgbClr val="376092"/>
              </a:solidFill>
              <a:latin typeface="ae_AlMateen" pitchFamily="2" charset="-78"/>
              <a:cs typeface="ae_AlMateen" pitchFamily="2" charset="-78"/>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p:cNvSpPr/>
          <p:nvPr/>
        </p:nvSpPr>
        <p:spPr>
          <a:xfrm>
            <a:off x="4232920" y="0"/>
            <a:ext cx="2204450" cy="523220"/>
          </a:xfrm>
          <a:prstGeom prst="rect">
            <a:avLst/>
          </a:prstGeom>
          <a:solidFill>
            <a:srgbClr val="FFFFCC"/>
          </a:solidFill>
        </p:spPr>
        <p:txBody>
          <a:bodyPr wrap="none">
            <a:spAutoFit/>
          </a:bodyPr>
          <a:lstStyle/>
          <a:p>
            <a:pPr lvl="0" algn="ctr"/>
            <a:r>
              <a:rPr lang="ar-SA" sz="2800" b="1" dirty="0" smtClean="0">
                <a:solidFill>
                  <a:prstClr val="black"/>
                </a:solidFill>
                <a:latin typeface="Calibri" pitchFamily="34" charset="0"/>
                <a:ea typeface="Calibri" pitchFamily="34" charset="0"/>
              </a:rPr>
              <a:t>الشركات التجارية</a:t>
            </a:r>
            <a:endParaRPr lang="en-US" sz="1050" dirty="0" smtClean="0">
              <a:solidFill>
                <a:prstClr val="black"/>
              </a:solidFill>
            </a:endParaRPr>
          </a:p>
        </p:txBody>
      </p:sp>
      <p:sp>
        <p:nvSpPr>
          <p:cNvPr id="2" name="Rectangle 12"/>
          <p:cNvSpPr>
            <a:spLocks noChangeArrowheads="1"/>
          </p:cNvSpPr>
          <p:nvPr/>
        </p:nvSpPr>
        <p:spPr bwMode="auto">
          <a:xfrm>
            <a:off x="0" y="0"/>
            <a:ext cx="9906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7"/>
          <p:cNvSpPr>
            <a:spLocks noChangeArrowheads="1"/>
          </p:cNvSpPr>
          <p:nvPr/>
        </p:nvSpPr>
        <p:spPr bwMode="auto">
          <a:xfrm>
            <a:off x="0" y="0"/>
            <a:ext cx="9906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Diagram 10"/>
          <p:cNvGraphicFramePr/>
          <p:nvPr>
            <p:extLst>
              <p:ext uri="{D42A27DB-BD31-4B8C-83A1-F6EECF244321}">
                <p14:modId xmlns="" xmlns:p14="http://schemas.microsoft.com/office/powerpoint/2010/main" val="2493954625"/>
              </p:ext>
            </p:extLst>
          </p:nvPr>
        </p:nvGraphicFramePr>
        <p:xfrm>
          <a:off x="0" y="1000108"/>
          <a:ext cx="9705528" cy="49502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p:cNvSpPr/>
          <p:nvPr/>
        </p:nvSpPr>
        <p:spPr>
          <a:xfrm>
            <a:off x="128464" y="571480"/>
            <a:ext cx="9649072" cy="1323439"/>
          </a:xfrm>
          <a:prstGeom prst="rect">
            <a:avLst/>
          </a:prstGeom>
          <a:solidFill>
            <a:srgbClr val="FFFFCC"/>
          </a:solidFill>
        </p:spPr>
        <p:txBody>
          <a:bodyPr wrap="square">
            <a:spAutoFit/>
          </a:bodyPr>
          <a:lstStyle/>
          <a:p>
            <a:pPr lvl="0" algn="just">
              <a:lnSpc>
                <a:spcPct val="80000"/>
              </a:lnSpc>
            </a:pPr>
            <a:r>
              <a:rPr lang="ar-SA" sz="2000" b="1" dirty="0" smtClean="0">
                <a:solidFill>
                  <a:srgbClr val="FF0000"/>
                </a:solidFill>
                <a:latin typeface="Calibri" pitchFamily="34" charset="0"/>
                <a:ea typeface="Calibri" pitchFamily="34" charset="0"/>
              </a:rPr>
              <a:t>تعريف عقد الشركة </a:t>
            </a:r>
            <a:r>
              <a:rPr lang="ar-SA" sz="2000" b="1" dirty="0" smtClean="0">
                <a:latin typeface="Calibri" pitchFamily="34" charset="0"/>
                <a:ea typeface="Calibri" pitchFamily="34" charset="0"/>
              </a:rPr>
              <a:t>: هي عقد يلتزم بمقتضاه شخصان أو أكثر بأن يساهم كل منهم في مشروع يستهدف الربح  بتقديم حصة من مال أو عمل لاقتسام ما قد ينشأ عن هذا المشروع من ربح أو خسارة . </a:t>
            </a:r>
            <a:endParaRPr lang="ar-SA" sz="2400" dirty="0" smtClean="0"/>
          </a:p>
          <a:p>
            <a:pPr algn="just">
              <a:lnSpc>
                <a:spcPct val="80000"/>
              </a:lnSpc>
            </a:pPr>
            <a:r>
              <a:rPr lang="ar-SA" sz="2000" b="1" dirty="0" smtClean="0"/>
              <a:t>و </a:t>
            </a:r>
            <a:r>
              <a:rPr lang="ar-SA" sz="2000" b="1" dirty="0"/>
              <a:t>يتميز عقد الشركة عن غيره بكونه يؤدي مبدئياً إلى إنشاء شخص معنوي جديد يستقل عن أشخاص </a:t>
            </a:r>
            <a:r>
              <a:rPr lang="ar-SA" sz="2000" b="1" dirty="0" smtClean="0"/>
              <a:t>الشركة. و </a:t>
            </a:r>
            <a:r>
              <a:rPr lang="ar-SA" sz="2000" b="1" dirty="0"/>
              <a:t>يملك ذمة مالية منفصلة عن ذمم الشركاء و هي تتكون من الحصص التي يقدمها هؤلاء كرأسمال للشركة تستخدمه في تحقيق أغراضها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rrowheads="1"/>
          </p:cNvSpPr>
          <p:nvPr>
            <p:ph type="title" idx="4294967295"/>
          </p:nvPr>
        </p:nvSpPr>
        <p:spPr>
          <a:xfrm>
            <a:off x="2864768" y="0"/>
            <a:ext cx="5760640" cy="692696"/>
          </a:xfrm>
          <a:solidFill>
            <a:srgbClr val="FFFFCC"/>
          </a:solidFill>
        </p:spPr>
        <p:txBody>
          <a:bodyPr/>
          <a:lstStyle/>
          <a:p>
            <a:pPr algn="ctr"/>
            <a:r>
              <a:rPr lang="ar-SA" sz="3200" b="1" dirty="0">
                <a:solidFill>
                  <a:schemeClr val="tx1"/>
                </a:solidFill>
              </a:rPr>
              <a:t>الشركات التجارية </a:t>
            </a:r>
            <a:r>
              <a:rPr lang="ar-SA" sz="3200" b="1" dirty="0" smtClean="0">
                <a:solidFill>
                  <a:schemeClr val="tx1"/>
                </a:solidFill>
              </a:rPr>
              <a:t>والشركات </a:t>
            </a:r>
            <a:r>
              <a:rPr lang="ar-SA" sz="3200" b="1" dirty="0">
                <a:solidFill>
                  <a:schemeClr val="tx1"/>
                </a:solidFill>
              </a:rPr>
              <a:t>المدنية</a:t>
            </a:r>
            <a:endParaRPr lang="en-US" sz="3200" b="1" dirty="0">
              <a:solidFill>
                <a:schemeClr val="tx1"/>
              </a:solidFill>
            </a:endParaRPr>
          </a:p>
        </p:txBody>
      </p:sp>
      <p:sp>
        <p:nvSpPr>
          <p:cNvPr id="90115" name="Rectangle 3"/>
          <p:cNvSpPr>
            <a:spLocks noGrp="1" noChangeArrowheads="1"/>
          </p:cNvSpPr>
          <p:nvPr>
            <p:ph type="body" idx="4294967295"/>
          </p:nvPr>
        </p:nvSpPr>
        <p:spPr>
          <a:xfrm>
            <a:off x="128464" y="836712"/>
            <a:ext cx="9577064" cy="4824536"/>
          </a:xfrm>
          <a:solidFill>
            <a:srgbClr val="FFFFCC"/>
          </a:solidFill>
        </p:spPr>
        <p:txBody>
          <a:bodyPr/>
          <a:lstStyle/>
          <a:p>
            <a:pPr algn="just" rtl="1"/>
            <a:r>
              <a:rPr lang="ar-SA" sz="2000" b="1" dirty="0"/>
              <a:t>تقوم التفرقة بين الشركة المدنية و الشركة التجارية على نفس الاعتبارات </a:t>
            </a:r>
            <a:r>
              <a:rPr lang="ar-SA" sz="2000" b="1" dirty="0" err="1"/>
              <a:t>التى</a:t>
            </a:r>
            <a:r>
              <a:rPr lang="ar-SA" sz="2000" b="1" dirty="0"/>
              <a:t> تفرق بين التاجر و غير التاجر حيث يتم النظر إلى موضوع  العمل التجاري </a:t>
            </a:r>
            <a:r>
              <a:rPr lang="ar-SA" sz="2000" b="1" dirty="0" err="1"/>
              <a:t>التى</a:t>
            </a:r>
            <a:r>
              <a:rPr lang="ar-SA" sz="2000" b="1" dirty="0"/>
              <a:t> تحترفه الشركة حتى يمكن اعتبارها تجارية أم مدنية .</a:t>
            </a:r>
          </a:p>
          <a:p>
            <a:pPr algn="ctr" rtl="1">
              <a:buFont typeface="Wingdings" pitchFamily="2" charset="2"/>
              <a:buNone/>
            </a:pPr>
            <a:r>
              <a:rPr lang="ar-SA" sz="2400" b="1" dirty="0">
                <a:solidFill>
                  <a:srgbClr val="FF3300"/>
                </a:solidFill>
              </a:rPr>
              <a:t>فالعبرة هنا بالغرض و النشاط </a:t>
            </a:r>
            <a:r>
              <a:rPr lang="ar-SA" sz="2400" b="1" dirty="0" smtClean="0">
                <a:solidFill>
                  <a:srgbClr val="FF3300"/>
                </a:solidFill>
              </a:rPr>
              <a:t>الذى </a:t>
            </a:r>
            <a:r>
              <a:rPr lang="ar-SA" sz="2400" b="1" dirty="0">
                <a:solidFill>
                  <a:srgbClr val="FF3300"/>
                </a:solidFill>
              </a:rPr>
              <a:t>تمارسه الشركة .</a:t>
            </a:r>
          </a:p>
          <a:p>
            <a:pPr algn="just" rtl="1">
              <a:buFont typeface="Wingdings" pitchFamily="2" charset="2"/>
              <a:buNone/>
            </a:pPr>
            <a:r>
              <a:rPr lang="ar-SA" sz="2400" b="1" dirty="0">
                <a:solidFill>
                  <a:srgbClr val="FF6600"/>
                </a:solidFill>
              </a:rPr>
              <a:t>أهمية التفرقة بين الشركة المدنية و التجارية :</a:t>
            </a:r>
          </a:p>
          <a:p>
            <a:pPr algn="just" rtl="1">
              <a:buFont typeface="Wingdings" pitchFamily="2" charset="2"/>
              <a:buNone/>
            </a:pPr>
            <a:r>
              <a:rPr lang="ar-SA" sz="2000" b="1" dirty="0"/>
              <a:t>1- يترتب على هذه التفرقة جميع النتائج </a:t>
            </a:r>
            <a:r>
              <a:rPr lang="ar-SA" sz="2000" b="1" dirty="0" err="1"/>
              <a:t>التى</a:t>
            </a:r>
            <a:r>
              <a:rPr lang="ar-SA" sz="2000" b="1" dirty="0"/>
              <a:t> تترتب على التفرقة بين التاجر و غير التاجر – فالشركة التجارية تلتزم بمسك دفاتر تجارية أما الشركة المدنية فلا تلتزم بذلك .</a:t>
            </a:r>
          </a:p>
          <a:p>
            <a:pPr algn="just" rtl="1">
              <a:buFont typeface="Wingdings" pitchFamily="2" charset="2"/>
              <a:buNone/>
            </a:pPr>
            <a:r>
              <a:rPr lang="ar-SA" sz="2000" b="1" dirty="0"/>
              <a:t>2- الشركة المدنية لا تفلس بينما الشركة التجارية تفلس .</a:t>
            </a:r>
          </a:p>
          <a:p>
            <a:pPr algn="just" rtl="1">
              <a:buFont typeface="Wingdings" pitchFamily="2" charset="2"/>
              <a:buNone/>
            </a:pPr>
            <a:r>
              <a:rPr lang="ar-SA" sz="2000" b="1" dirty="0"/>
              <a:t>3- تخضع الشركة التجارية لقواعد القانون التجاري </a:t>
            </a:r>
            <a:r>
              <a:rPr lang="ar-SA" sz="2000" b="1" dirty="0" smtClean="0"/>
              <a:t>أما </a:t>
            </a:r>
            <a:r>
              <a:rPr lang="ar-SA" sz="2000" b="1" dirty="0"/>
              <a:t>الشركات المدنية فإنها للقانون </a:t>
            </a:r>
            <a:r>
              <a:rPr lang="ar-SA" sz="2000" b="1" dirty="0" smtClean="0"/>
              <a:t>المدني</a:t>
            </a:r>
            <a:endParaRPr lang="ar-SA" sz="2000" b="1" dirty="0"/>
          </a:p>
          <a:p>
            <a:pPr algn="just" rtl="1">
              <a:buFont typeface="Wingdings" pitchFamily="2" charset="2"/>
              <a:buNone/>
            </a:pPr>
            <a:r>
              <a:rPr lang="ar-SA" sz="2000" b="1" dirty="0"/>
              <a:t>4- يسأل الشريك في الشركة المدنية عن ديون الشركة مسؤولية شخصية في أمواله الخاصة كلاً حسب نصيبه في خسائر الشركة ما لم يوجد </a:t>
            </a:r>
            <a:r>
              <a:rPr lang="ar-SA" sz="2000" b="1" dirty="0" smtClean="0"/>
              <a:t>اتفاق </a:t>
            </a:r>
            <a:r>
              <a:rPr lang="ar-SA" sz="2000" b="1" dirty="0"/>
              <a:t>على نسبة أخرى و لا يجوز إعفاء الشريك من المسؤولية عن ديون الشركة . بينما في الشركة التجارية فإن مسؤولية الشريك فيها تتوقف على صفته فتكون المسؤولية تضامنية بالنسبة للشريك المتضامن سواء في شركة التضامن أو في </a:t>
            </a:r>
            <a:r>
              <a:rPr lang="ar-SA" sz="2000" b="1"/>
              <a:t>شركة </a:t>
            </a:r>
            <a:r>
              <a:rPr lang="ar-SA" sz="2000" b="1" smtClean="0"/>
              <a:t>التوصية، </a:t>
            </a:r>
            <a:r>
              <a:rPr lang="ar-SA" sz="2000" b="1" dirty="0"/>
              <a:t>بينما تعتبر المسؤولية محددة بقدر حصة الشريك في شركات المساهمة .</a:t>
            </a:r>
          </a:p>
          <a:p>
            <a:pPr algn="just" rtl="1">
              <a:buFont typeface="Wingdings" pitchFamily="2" charset="2"/>
              <a:buNone/>
            </a:pPr>
            <a:endParaRPr lang="en-US" sz="2000" b="1" dirty="0"/>
          </a:p>
        </p:txBody>
      </p:sp>
    </p:spTree>
    <p:extLst>
      <p:ext uri="{BB962C8B-B14F-4D97-AF65-F5344CB8AC3E}">
        <p14:creationId xmlns="" xmlns:p14="http://schemas.microsoft.com/office/powerpoint/2010/main" val="26202137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1"/>
          <p:cNvSpPr>
            <a:spLocks noChangeArrowheads="1"/>
          </p:cNvSpPr>
          <p:nvPr/>
        </p:nvSpPr>
        <p:spPr bwMode="auto">
          <a:xfrm>
            <a:off x="2524108" y="0"/>
            <a:ext cx="5357850" cy="584775"/>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1" i="0" strike="noStrike" cap="none" normalizeH="0" baseline="0" dirty="0" smtClean="0">
                <a:ln>
                  <a:noFill/>
                </a:ln>
                <a:solidFill>
                  <a:schemeClr val="tx1"/>
                </a:solidFill>
                <a:effectLst/>
                <a:latin typeface="Calibri" pitchFamily="34" charset="0"/>
                <a:ea typeface="Calibri" pitchFamily="34" charset="0"/>
                <a:cs typeface="Arial" pitchFamily="34" charset="0"/>
              </a:rPr>
              <a:t>الأركان الموضوعية العامة لعقد الشركة</a:t>
            </a:r>
            <a:endParaRPr kumimoji="0" lang="ar-SA" sz="2800" b="0" i="0" strike="noStrike" cap="none" normalizeH="0" baseline="0" dirty="0" smtClean="0">
              <a:ln>
                <a:noFill/>
              </a:ln>
              <a:solidFill>
                <a:schemeClr val="tx1"/>
              </a:solidFill>
              <a:effectLst/>
              <a:latin typeface="Arial" pitchFamily="34" charset="0"/>
              <a:cs typeface="Arial" pitchFamily="34" charset="0"/>
            </a:endParaRPr>
          </a:p>
        </p:txBody>
      </p:sp>
      <p:pic>
        <p:nvPicPr>
          <p:cNvPr id="3073" name="Picture 1"/>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28465" y="1052736"/>
            <a:ext cx="9433048" cy="37018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166654" y="3071810"/>
            <a:ext cx="9572692" cy="1754326"/>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sng" strike="noStrike" cap="none" normalizeH="0" baseline="0" dirty="0" smtClean="0">
                <a:ln>
                  <a:noFill/>
                </a:ln>
                <a:solidFill>
                  <a:srgbClr val="FF0000"/>
                </a:solidFill>
                <a:effectLst/>
                <a:latin typeface="Calibri" pitchFamily="34" charset="0"/>
                <a:ea typeface="Calibri" pitchFamily="34" charset="0"/>
                <a:cs typeface="Arial" pitchFamily="34" charset="0"/>
              </a:rPr>
              <a:t>ثانيا : المحل :</a:t>
            </a:r>
            <a:r>
              <a:rPr kumimoji="0" lang="ar-SA" sz="2000" b="1" i="0" u="none" strike="noStrike" cap="none" normalizeH="0" baseline="0" dirty="0" smtClean="0">
                <a:ln>
                  <a:noFill/>
                </a:ln>
                <a:solidFill>
                  <a:srgbClr val="FF0000"/>
                </a:solidFill>
                <a:effectLst/>
                <a:latin typeface="Calibri" pitchFamily="34" charset="0"/>
                <a:ea typeface="Calibri" pitchFamily="34" charset="0"/>
                <a:cs typeface="Arial" pitchFamily="34" charset="0"/>
              </a:rPr>
              <a:t> </a:t>
            </a: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هو الغرض من الشركة الذي أنشأت الشركة له النشاط ، هي الحصص التي يقدمها الشركاء لتكوين رأس مال الشركة . والحصة : هي مقدار من المال يقدمه الشريك ، وقد يكون المال نقودا أو عينا أو منفعة .</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400" b="1" i="0" u="sng" strike="noStrike" cap="none" normalizeH="0" baseline="0" dirty="0" smtClean="0">
                <a:ln>
                  <a:noFill/>
                </a:ln>
                <a:solidFill>
                  <a:schemeClr val="tx1"/>
                </a:solidFill>
                <a:effectLst/>
                <a:latin typeface="Calibri" pitchFamily="34" charset="0"/>
                <a:ea typeface="Calibri" pitchFamily="34" charset="0"/>
                <a:cs typeface="Arial" pitchFamily="34" charset="0"/>
              </a:rPr>
              <a:t>وشروط المحل : </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1:- يجب أن يكون المحل كركن موضوعي ممكنا غير مستحيل وموجودا .</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2:- ويجب أن يكون المحل مشروعا .  </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Rectangle 2"/>
          <p:cNvSpPr>
            <a:spLocks noChangeArrowheads="1"/>
          </p:cNvSpPr>
          <p:nvPr/>
        </p:nvSpPr>
        <p:spPr bwMode="auto">
          <a:xfrm>
            <a:off x="166654" y="785794"/>
            <a:ext cx="9572692" cy="2062103"/>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Tx/>
              <a:buNone/>
              <a:tabLst/>
            </a:pPr>
            <a:r>
              <a:rPr kumimoji="0" lang="ar-SA" sz="2400" b="1" i="0" u="sng" strike="noStrike" cap="none" normalizeH="0" baseline="0" dirty="0" smtClean="0">
                <a:ln>
                  <a:noFill/>
                </a:ln>
                <a:solidFill>
                  <a:srgbClr val="FF0000"/>
                </a:solidFill>
                <a:effectLst/>
                <a:latin typeface="Calibri" pitchFamily="34" charset="0"/>
                <a:ea typeface="Calibri" pitchFamily="34" charset="0"/>
                <a:cs typeface="Arial" pitchFamily="34" charset="0"/>
              </a:rPr>
              <a:t>أولا : الرضا الخالي من عيوب </a:t>
            </a:r>
            <a:r>
              <a:rPr kumimoji="0" lang="ar-SA" sz="2400" b="1" i="0" u="sng" strike="noStrike" cap="none" normalizeH="0" baseline="0" dirty="0" err="1" smtClean="0">
                <a:ln>
                  <a:noFill/>
                </a:ln>
                <a:solidFill>
                  <a:srgbClr val="FF0000"/>
                </a:solidFill>
                <a:effectLst/>
                <a:latin typeface="Calibri" pitchFamily="34" charset="0"/>
                <a:ea typeface="Calibri" pitchFamily="34" charset="0"/>
                <a:cs typeface="Arial" pitchFamily="34" charset="0"/>
              </a:rPr>
              <a:t>الارادة</a:t>
            </a:r>
            <a:r>
              <a:rPr kumimoji="0" lang="ar-SA" sz="2400" b="1" i="0" u="sng" strike="noStrike" cap="none" normalizeH="0" baseline="0" dirty="0" smtClean="0">
                <a:ln>
                  <a:noFill/>
                </a:ln>
                <a:solidFill>
                  <a:srgbClr val="FF0000"/>
                </a:solidFill>
                <a:effectLst/>
                <a:latin typeface="Calibri" pitchFamily="34" charset="0"/>
                <a:ea typeface="Calibri" pitchFamily="34" charset="0"/>
                <a:cs typeface="Arial" pitchFamily="34" charset="0"/>
              </a:rPr>
              <a:t> </a:t>
            </a:r>
            <a:r>
              <a:rPr kumimoji="0" lang="ar-SA" sz="2400" b="1" i="0" u="sng" strike="noStrike" cap="none" normalizeH="0" baseline="0" dirty="0" smtClean="0">
                <a:ln>
                  <a:noFill/>
                </a:ln>
                <a:solidFill>
                  <a:schemeClr val="tx1"/>
                </a:solidFill>
                <a:effectLst/>
                <a:latin typeface="Calibri" pitchFamily="34" charset="0"/>
                <a:ea typeface="Calibri" pitchFamily="34" charset="0"/>
                <a:cs typeface="Arial" pitchFamily="34" charset="0"/>
              </a:rPr>
              <a:t>:</a:t>
            </a: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وهو يعني وجوب تراضي جميع الشركاء على كل ما يتضمنه عقد الشركة من شروط مثل ( الغرض، رأس المال، مقدار الحصص، قواعد الإدارة) . </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ويجب أن يصدر الرضا عن إرادة سليمة خالية من العيوب، وعيوب الإرادة هي ( الإكراه، الغلط، الاستغلال، والتغرير مع الغبن )، وبوجود هذه </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العيوب</a:t>
            </a: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يكون العقد قابل للبطلان (أي باطل نسبي). </a:t>
            </a:r>
            <a:endParaRPr kumimoji="0" lang="en-US" sz="105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فعقد الشركة من التصرفات الدائرة بين النفع والضرر، فيشترط أن يكون المتعاقد قد أكمل الثامنة عشر سنة هجرية لصحة تصرفاته . </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 xmlns:p14="http://schemas.microsoft.com/office/powerpoint/2010/main" val="13606902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1"/>
          <p:cNvSpPr>
            <a:spLocks noChangeArrowheads="1"/>
          </p:cNvSpPr>
          <p:nvPr/>
        </p:nvSpPr>
        <p:spPr bwMode="auto">
          <a:xfrm>
            <a:off x="166654" y="857232"/>
            <a:ext cx="9572692" cy="2369880"/>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3200" b="1" i="0" u="sng" strike="noStrike" cap="none" normalizeH="0" baseline="0" dirty="0" smtClean="0">
                <a:ln>
                  <a:noFill/>
                </a:ln>
                <a:solidFill>
                  <a:srgbClr val="FF0000"/>
                </a:solidFill>
                <a:effectLst/>
                <a:latin typeface="Calibri" pitchFamily="34" charset="0"/>
                <a:ea typeface="Calibri" pitchFamily="34" charset="0"/>
                <a:cs typeface="Arial" pitchFamily="34" charset="0"/>
              </a:rPr>
              <a:t>ثالثا : السبب:</a:t>
            </a:r>
            <a:r>
              <a:rPr kumimoji="0" lang="ar-SA" sz="2800" b="1" i="0" u="none" strike="noStrike" cap="none" normalizeH="0" baseline="0" dirty="0" smtClean="0">
                <a:ln>
                  <a:noFill/>
                </a:ln>
                <a:solidFill>
                  <a:srgbClr val="FF0000"/>
                </a:solidFill>
                <a:effectLst/>
                <a:latin typeface="Calibri" pitchFamily="34" charset="0"/>
                <a:ea typeface="Calibri" pitchFamily="34" charset="0"/>
                <a:cs typeface="Arial" pitchFamily="34" charset="0"/>
              </a:rPr>
              <a:t> </a:t>
            </a:r>
            <a:r>
              <a:rPr kumimoji="0" lang="ar-SA" sz="2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هو الغرض أو الهدف من تأسيس الشركة أو النشاط الذي سوف تمارسه الشركة ؛ كالاستيراد أو التصدير والمقاولات الإنشائية ، ويجب أن يكون السبب مشروع وغير مخالف للنظام العام والآداب العامة وموجودا . </a:t>
            </a: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lvl="1" algn="just" rtl="0" eaLnBrk="0" hangingPunct="0"/>
            <a:r>
              <a:rPr kumimoji="0" lang="ar-SA" sz="3200" b="1" i="0" u="sng" strike="noStrike" cap="none" normalizeH="0" baseline="0" dirty="0" smtClean="0">
                <a:ln>
                  <a:noFill/>
                </a:ln>
                <a:solidFill>
                  <a:srgbClr val="FF0000"/>
                </a:solidFill>
                <a:effectLst/>
                <a:latin typeface="Calibri" pitchFamily="34" charset="0"/>
                <a:ea typeface="Calibri" pitchFamily="34" charset="0"/>
                <a:cs typeface="Arial" pitchFamily="34" charset="0"/>
              </a:rPr>
              <a:t>رابعا : الأهلية:</a:t>
            </a:r>
            <a:r>
              <a:rPr kumimoji="0" lang="ar-SA" sz="2800" b="1" i="0" u="none" strike="noStrike" cap="none" normalizeH="0" baseline="0" dirty="0" smtClean="0">
                <a:ln>
                  <a:noFill/>
                </a:ln>
                <a:solidFill>
                  <a:srgbClr val="FF0000"/>
                </a:solidFill>
                <a:effectLst/>
                <a:latin typeface="Calibri" pitchFamily="34" charset="0"/>
                <a:ea typeface="Calibri" pitchFamily="34" charset="0"/>
                <a:cs typeface="Arial" pitchFamily="34" charset="0"/>
              </a:rPr>
              <a:t> </a:t>
            </a:r>
            <a:r>
              <a:rPr kumimoji="0" lang="ar-SA" sz="28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يجب أن يكون الشريك في عقد الشركة أهلا للتعاقد وإلا كان العقد باطلا، والأهلية تكون ببلوغ الشخص سن ثمانية عشر سنة هجرية . </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1"/>
          <p:cNvSpPr>
            <a:spLocks noChangeArrowheads="1"/>
          </p:cNvSpPr>
          <p:nvPr/>
        </p:nvSpPr>
        <p:spPr bwMode="auto">
          <a:xfrm>
            <a:off x="2024042" y="0"/>
            <a:ext cx="5643602" cy="523220"/>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800" b="1" i="0" strike="noStrike" cap="none" normalizeH="0" baseline="0" dirty="0" smtClean="0">
                <a:ln>
                  <a:noFill/>
                </a:ln>
                <a:solidFill>
                  <a:schemeClr val="tx1"/>
                </a:solidFill>
                <a:effectLst/>
                <a:latin typeface="Calibri" pitchFamily="34" charset="0"/>
                <a:ea typeface="Calibri" pitchFamily="34" charset="0"/>
                <a:cs typeface="Arial" pitchFamily="34" charset="0"/>
              </a:rPr>
              <a:t>الأركان الموضوعية الخاصة بعقد الشركة :</a:t>
            </a:r>
            <a:endParaRPr kumimoji="0" lang="ar-SA" sz="2800" b="0" i="0"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Diagram 2"/>
          <p:cNvGraphicFramePr/>
          <p:nvPr>
            <p:extLst>
              <p:ext uri="{D42A27DB-BD31-4B8C-83A1-F6EECF244321}">
                <p14:modId xmlns="" xmlns:p14="http://schemas.microsoft.com/office/powerpoint/2010/main" val="495749803"/>
              </p:ext>
            </p:extLst>
          </p:nvPr>
        </p:nvGraphicFramePr>
        <p:xfrm>
          <a:off x="26158" y="836712"/>
          <a:ext cx="9648948" cy="42535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166654" y="500042"/>
            <a:ext cx="9501254" cy="4524315"/>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lang="ar-SA" sz="3200" b="1" u="sng" dirty="0" smtClean="0">
                <a:solidFill>
                  <a:srgbClr val="FF0000"/>
                </a:solidFill>
                <a:latin typeface="Calibri" pitchFamily="34" charset="0"/>
                <a:ea typeface="Calibri" pitchFamily="34" charset="0"/>
              </a:rPr>
              <a:t>أولا : تعدد الشركاء: </a:t>
            </a:r>
            <a:r>
              <a:rPr lang="ar-SA" sz="2800" b="1" dirty="0" smtClean="0">
                <a:latin typeface="Calibri" pitchFamily="34" charset="0"/>
                <a:ea typeface="Calibri" pitchFamily="34" charset="0"/>
              </a:rPr>
              <a:t>وهو اشتراك شخصان فكثر لتكوين عقد الشركة.</a:t>
            </a:r>
          </a:p>
          <a:p>
            <a:pPr lvl="0" algn="just"/>
            <a:r>
              <a:rPr lang="ar-SA" sz="3200" b="1" u="sng" dirty="0" smtClean="0">
                <a:solidFill>
                  <a:srgbClr val="FF0000"/>
                </a:solidFill>
                <a:latin typeface="Calibri" pitchFamily="34" charset="0"/>
                <a:ea typeface="Calibri" pitchFamily="34" charset="0"/>
              </a:rPr>
              <a:t>ثانيا:مساهمة كل شريك بتقديم حصته في رأس مال الشركة</a:t>
            </a:r>
            <a:r>
              <a:rPr lang="ar-SA" sz="2800" b="1" dirty="0" smtClean="0">
                <a:latin typeface="Calibri" pitchFamily="34" charset="0"/>
                <a:ea typeface="Calibri" pitchFamily="34" charset="0"/>
              </a:rPr>
              <a:t>: وهي التي تحدد نصيبه من الأرباح والخسائر، والحصة تكون على أنواع:</a:t>
            </a:r>
            <a:endParaRPr lang="en-US" sz="3200" b="1" dirty="0" smtClean="0">
              <a:latin typeface="Calibri" pitchFamily="34" charset="0"/>
              <a:ea typeface="Calibri" pitchFamily="34" charset="0"/>
            </a:endParaRPr>
          </a:p>
          <a:p>
            <a:pPr lvl="0" algn="just"/>
            <a:r>
              <a:rPr lang="ar-SA" sz="2800" b="1" u="sng" dirty="0" smtClean="0">
                <a:latin typeface="Calibri" pitchFamily="34" charset="0"/>
                <a:ea typeface="Calibri" pitchFamily="34" charset="0"/>
              </a:rPr>
              <a:t>حصة نقدية: </a:t>
            </a:r>
            <a:r>
              <a:rPr lang="ar-SA" sz="2800" b="1" dirty="0" smtClean="0">
                <a:latin typeface="Calibri" pitchFamily="34" charset="0"/>
                <a:ea typeface="Calibri" pitchFamily="34" charset="0"/>
              </a:rPr>
              <a:t>مبلغ محدد من النقود يقدمها الشريك مساهمة منه في تكوين رأس مال الشركة في الموعد المحدد . وإذا تأخر في تسديد حصته تلاحقه تلاحقه الشركة بتعويض عما لحق </a:t>
            </a:r>
            <a:r>
              <a:rPr lang="ar-SA" sz="2800" b="1" dirty="0" err="1" smtClean="0">
                <a:latin typeface="Calibri" pitchFamily="34" charset="0"/>
                <a:ea typeface="Calibri" pitchFamily="34" charset="0"/>
              </a:rPr>
              <a:t>بها</a:t>
            </a:r>
            <a:r>
              <a:rPr lang="ar-SA" sz="2800" b="1" dirty="0" smtClean="0">
                <a:latin typeface="Calibri" pitchFamily="34" charset="0"/>
                <a:ea typeface="Calibri" pitchFamily="34" charset="0"/>
              </a:rPr>
              <a:t> من ضرر.</a:t>
            </a:r>
          </a:p>
          <a:p>
            <a:pPr lvl="0" algn="just"/>
            <a:r>
              <a:rPr lang="ar-SA" sz="2800" b="1" u="sng" dirty="0" smtClean="0">
                <a:latin typeface="Calibri" pitchFamily="34" charset="0"/>
                <a:ea typeface="Calibri" pitchFamily="34" charset="0"/>
              </a:rPr>
              <a:t> حصة عينية</a:t>
            </a:r>
            <a:r>
              <a:rPr lang="ar-SA" sz="2800" b="1" dirty="0" smtClean="0">
                <a:latin typeface="Calibri" pitchFamily="34" charset="0"/>
                <a:ea typeface="Calibri" pitchFamily="34" charset="0"/>
              </a:rPr>
              <a:t>: فقد تكون الحصة حق ملكية أو منفعة أو حق آخر، وهنا نفرق بين حالتين:  </a:t>
            </a:r>
          </a:p>
          <a:p>
            <a:pPr lvl="0" algn="just"/>
            <a:endParaRPr lang="ar-SA" sz="2800" b="1" dirty="0" smtClean="0">
              <a:latin typeface="Calibri" pitchFamily="34" charset="0"/>
              <a:ea typeface="Calibri" pitchFamily="34" charset="0"/>
            </a:endParaRPr>
          </a:p>
          <a:p>
            <a:pPr lvl="0" algn="just"/>
            <a:endParaRPr lang="en-US" sz="2800" b="1" dirty="0" smtClean="0">
              <a:latin typeface="Calibri" pitchFamily="34" charset="0"/>
              <a:ea typeface="Calibri" pitchFamily="34" charset="0"/>
            </a:endParaRPr>
          </a:p>
        </p:txBody>
      </p:sp>
    </p:spTree>
  </p:cSld>
  <p:clrMapOvr>
    <a:masterClrMapping/>
  </p:clrMapOvr>
</p:sld>
</file>

<file path=ppt/theme/theme1.xml><?xml version="1.0" encoding="utf-8"?>
<a:theme xmlns:a="http://schemas.openxmlformats.org/drawingml/2006/main" name="Office Theme">
  <a:themeElements>
    <a:clrScheme name="ذروة">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4414</TotalTime>
  <Words>1815</Words>
  <Application>Microsoft Office PowerPoint</Application>
  <PresentationFormat>A4 Paper (210x297 mm)‎</PresentationFormat>
  <Paragraphs>125</Paragraphs>
  <Slides>19</Slides>
  <Notes>1</Notes>
  <HiddenSlides>0</HiddenSlides>
  <MMClips>0</MMClips>
  <ScaleCrop>false</ScaleCrop>
  <HeadingPairs>
    <vt:vector size="4" baseType="variant">
      <vt:variant>
        <vt:lpstr>سمة</vt:lpstr>
      </vt:variant>
      <vt:variant>
        <vt:i4>1</vt:i4>
      </vt:variant>
      <vt:variant>
        <vt:lpstr>عناوين الشرائح</vt:lpstr>
      </vt:variant>
      <vt:variant>
        <vt:i4>19</vt:i4>
      </vt:variant>
    </vt:vector>
  </HeadingPairs>
  <TitlesOfParts>
    <vt:vector size="20" baseType="lpstr">
      <vt:lpstr>Office Theme</vt:lpstr>
      <vt:lpstr>الشريحة 1</vt:lpstr>
      <vt:lpstr>  المحاضرة الثالثة عشر: عقد الشركة  </vt:lpstr>
      <vt:lpstr>الشريحة 3</vt:lpstr>
      <vt:lpstr>الشركات التجارية والشركات المدنية</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DELL</cp:lastModifiedBy>
  <cp:revision>391</cp:revision>
  <cp:lastPrinted>2012-10-18T09:36:56Z</cp:lastPrinted>
  <dcterms:created xsi:type="dcterms:W3CDTF">2009-10-14T19:14:34Z</dcterms:created>
  <dcterms:modified xsi:type="dcterms:W3CDTF">2012-10-19T11:50:18Z</dcterms:modified>
</cp:coreProperties>
</file>