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310" r:id="rId4"/>
    <p:sldId id="313" r:id="rId5"/>
    <p:sldId id="311" r:id="rId6"/>
    <p:sldId id="312" r:id="rId7"/>
    <p:sldId id="318" r:id="rId8"/>
    <p:sldId id="319" r:id="rId9"/>
    <p:sldId id="320" r:id="rId10"/>
    <p:sldId id="321" r:id="rId11"/>
    <p:sldId id="322" r:id="rId12"/>
    <p:sldId id="323" r:id="rId13"/>
    <p:sldId id="324" r:id="rId14"/>
    <p:sldId id="325" r:id="rId15"/>
    <p:sldId id="308" r:id="rId16"/>
    <p:sldId id="314" r:id="rId17"/>
    <p:sldId id="315" r:id="rId18"/>
    <p:sldId id="316" r:id="rId19"/>
    <p:sldId id="317" r:id="rId20"/>
    <p:sldId id="326" r:id="rId21"/>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D9968"/>
    <a:srgbClr val="3B84AF"/>
    <a:srgbClr val="FF3300"/>
    <a:srgbClr val="0099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4" autoAdjust="0"/>
  </p:normalViewPr>
  <p:slideViewPr>
    <p:cSldViewPr>
      <p:cViewPr>
        <p:scale>
          <a:sx n="70" d="100"/>
          <a:sy n="70" d="100"/>
        </p:scale>
        <p:origin x="-348" y="-108"/>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8DD012-93FE-4934-97B6-E168CDDE0AFC}"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pPr rtl="1"/>
          <a:endParaRPr lang="ar-SA"/>
        </a:p>
      </dgm:t>
    </dgm:pt>
    <dgm:pt modelId="{6B206D7A-A39B-4383-A486-32096B2F4F5A}">
      <dgm:prSet phldrT="[Text]" custT="1"/>
      <dgm:spPr>
        <a:solidFill>
          <a:schemeClr val="accent2"/>
        </a:solidFill>
      </dgm:spPr>
      <dgm:t>
        <a:bodyPr/>
        <a:lstStyle/>
        <a:p>
          <a:pPr rtl="1"/>
          <a:r>
            <a:rPr lang="ar-SA" sz="1800" b="1" dirty="0" smtClean="0"/>
            <a:t>القانون التجاري</a:t>
          </a:r>
          <a:endParaRPr lang="ar-SA" sz="1800" b="1" dirty="0"/>
        </a:p>
      </dgm:t>
    </dgm:pt>
    <dgm:pt modelId="{E52C3292-EE75-4613-A57B-56CAECA78678}" type="parTrans" cxnId="{3D59E1A2-530B-4BD0-B7AD-FF86632DF148}">
      <dgm:prSet/>
      <dgm:spPr/>
      <dgm:t>
        <a:bodyPr/>
        <a:lstStyle/>
        <a:p>
          <a:pPr rtl="1"/>
          <a:endParaRPr lang="ar-SA"/>
        </a:p>
      </dgm:t>
    </dgm:pt>
    <dgm:pt modelId="{175873DF-117D-4467-843F-CECA898F165F}" type="sibTrans" cxnId="{3D59E1A2-530B-4BD0-B7AD-FF86632DF148}">
      <dgm:prSet/>
      <dgm:spPr/>
      <dgm:t>
        <a:bodyPr/>
        <a:lstStyle/>
        <a:p>
          <a:pPr rtl="1"/>
          <a:endParaRPr lang="ar-SA"/>
        </a:p>
      </dgm:t>
    </dgm:pt>
    <dgm:pt modelId="{9A8DC4DB-E8DD-4098-9AE5-7C0E567412B5}">
      <dgm:prSet phldrT="[Text]" custT="1"/>
      <dgm:spPr>
        <a:solidFill>
          <a:schemeClr val="accent2"/>
        </a:solidFill>
      </dgm:spPr>
      <dgm:t>
        <a:bodyPr/>
        <a:lstStyle/>
        <a:p>
          <a:pPr rtl="1"/>
          <a:r>
            <a:rPr lang="ar-SA" sz="1800" b="1" dirty="0" smtClean="0"/>
            <a:t>تطور القانون التجاري</a:t>
          </a:r>
          <a:endParaRPr lang="ar-SA" sz="1800" b="1" dirty="0"/>
        </a:p>
      </dgm:t>
    </dgm:pt>
    <dgm:pt modelId="{B3C9D5F5-E5D8-406E-A05E-6770524539D3}" type="parTrans" cxnId="{CB654EEA-2F74-42CC-80D1-FA8A02F0FA9D}">
      <dgm:prSet/>
      <dgm:spPr/>
      <dgm:t>
        <a:bodyPr/>
        <a:lstStyle/>
        <a:p>
          <a:pPr rtl="1"/>
          <a:endParaRPr lang="ar-SA"/>
        </a:p>
      </dgm:t>
    </dgm:pt>
    <dgm:pt modelId="{5202E6BC-A6CC-43BB-BFE3-C85A3959B7B1}" type="sibTrans" cxnId="{CB654EEA-2F74-42CC-80D1-FA8A02F0FA9D}">
      <dgm:prSet/>
      <dgm:spPr/>
      <dgm:t>
        <a:bodyPr/>
        <a:lstStyle/>
        <a:p>
          <a:pPr rtl="1"/>
          <a:endParaRPr lang="ar-SA"/>
        </a:p>
      </dgm:t>
    </dgm:pt>
    <dgm:pt modelId="{AB791D27-A361-4598-8072-16A2352BD51B}">
      <dgm:prSet phldrT="[Text]" custT="1"/>
      <dgm:spPr/>
      <dgm:t>
        <a:bodyPr/>
        <a:lstStyle/>
        <a:p>
          <a:pPr rtl="1"/>
          <a:r>
            <a:rPr lang="ar-SA" sz="1800" b="1" dirty="0" smtClean="0"/>
            <a:t>العصور القديمة</a:t>
          </a:r>
          <a:endParaRPr lang="ar-SA" sz="1800" b="1" dirty="0"/>
        </a:p>
      </dgm:t>
    </dgm:pt>
    <dgm:pt modelId="{97B54A8C-5256-4447-A9E0-4880CB558E89}" type="parTrans" cxnId="{FCA438F0-DC10-4558-810C-B7AA10C378D2}">
      <dgm:prSet/>
      <dgm:spPr/>
      <dgm:t>
        <a:bodyPr/>
        <a:lstStyle/>
        <a:p>
          <a:pPr rtl="1"/>
          <a:endParaRPr lang="ar-SA"/>
        </a:p>
      </dgm:t>
    </dgm:pt>
    <dgm:pt modelId="{0A3F47D6-BA88-47FA-8A1C-C0BE8CAB51AE}" type="sibTrans" cxnId="{FCA438F0-DC10-4558-810C-B7AA10C378D2}">
      <dgm:prSet/>
      <dgm:spPr/>
      <dgm:t>
        <a:bodyPr/>
        <a:lstStyle/>
        <a:p>
          <a:pPr rtl="1"/>
          <a:endParaRPr lang="ar-SA"/>
        </a:p>
      </dgm:t>
    </dgm:pt>
    <dgm:pt modelId="{F37D49FB-F346-4381-B6D5-7585C08CCF1F}">
      <dgm:prSet phldrT="[Text]" custT="1"/>
      <dgm:spPr>
        <a:solidFill>
          <a:schemeClr val="accent2"/>
        </a:solidFill>
      </dgm:spPr>
      <dgm:t>
        <a:bodyPr/>
        <a:lstStyle/>
        <a:p>
          <a:pPr rtl="1"/>
          <a:r>
            <a:rPr lang="ar-SA" sz="1800" b="1" dirty="0" smtClean="0"/>
            <a:t>تحديد نطاق القانون التجاري</a:t>
          </a:r>
          <a:endParaRPr lang="ar-SA" sz="1800" b="1" dirty="0"/>
        </a:p>
      </dgm:t>
    </dgm:pt>
    <dgm:pt modelId="{25BC9B83-10EF-43CF-BC23-77D01E923E8F}" type="parTrans" cxnId="{F9A195A3-3FD3-4239-A5FD-A2833263D180}">
      <dgm:prSet/>
      <dgm:spPr/>
      <dgm:t>
        <a:bodyPr/>
        <a:lstStyle/>
        <a:p>
          <a:pPr rtl="1"/>
          <a:endParaRPr lang="ar-SA"/>
        </a:p>
      </dgm:t>
    </dgm:pt>
    <dgm:pt modelId="{56A862C6-25D5-4A96-9313-9CBE7DB2C45F}" type="sibTrans" cxnId="{F9A195A3-3FD3-4239-A5FD-A2833263D180}">
      <dgm:prSet/>
      <dgm:spPr/>
      <dgm:t>
        <a:bodyPr/>
        <a:lstStyle/>
        <a:p>
          <a:pPr rtl="1"/>
          <a:endParaRPr lang="ar-SA"/>
        </a:p>
      </dgm:t>
    </dgm:pt>
    <dgm:pt modelId="{65AF5908-5318-472F-8230-45AAB5DD4878}">
      <dgm:prSet phldrT="[Text]" custT="1"/>
      <dgm:spPr/>
      <dgm:t>
        <a:bodyPr/>
        <a:lstStyle/>
        <a:p>
          <a:pPr rtl="1"/>
          <a:r>
            <a:rPr lang="ar-SA" sz="1800" b="1" dirty="0" smtClean="0"/>
            <a:t>النظرية الذاتية (الشخصية)</a:t>
          </a:r>
          <a:endParaRPr lang="ar-SA" sz="1800" b="1" dirty="0"/>
        </a:p>
      </dgm:t>
    </dgm:pt>
    <dgm:pt modelId="{C2514A56-4D26-4DBC-AFB5-72A357070F82}" type="parTrans" cxnId="{2055138E-0BC8-49F9-B91F-47599D636265}">
      <dgm:prSet/>
      <dgm:spPr/>
      <dgm:t>
        <a:bodyPr/>
        <a:lstStyle/>
        <a:p>
          <a:pPr rtl="1"/>
          <a:endParaRPr lang="ar-SA"/>
        </a:p>
      </dgm:t>
    </dgm:pt>
    <dgm:pt modelId="{F6092279-1711-4BC3-9265-3405BA6EF051}" type="sibTrans" cxnId="{2055138E-0BC8-49F9-B91F-47599D636265}">
      <dgm:prSet/>
      <dgm:spPr/>
      <dgm:t>
        <a:bodyPr/>
        <a:lstStyle/>
        <a:p>
          <a:pPr rtl="1"/>
          <a:endParaRPr lang="ar-SA"/>
        </a:p>
      </dgm:t>
    </dgm:pt>
    <dgm:pt modelId="{D7505C33-5E6F-4D35-9EA4-E422DAA3DED0}">
      <dgm:prSet phldrT="[Text]" phldr="1"/>
      <dgm:spPr/>
      <dgm:t>
        <a:bodyPr/>
        <a:lstStyle/>
        <a:p>
          <a:pPr rtl="1"/>
          <a:endParaRPr lang="ar-SA" dirty="0"/>
        </a:p>
      </dgm:t>
    </dgm:pt>
    <dgm:pt modelId="{8B26C82F-156C-4A94-B7F4-444408B084D4}" type="parTrans" cxnId="{FC66F988-7EFF-4394-B5F1-BC1CB7E01618}">
      <dgm:prSet/>
      <dgm:spPr/>
      <dgm:t>
        <a:bodyPr/>
        <a:lstStyle/>
        <a:p>
          <a:pPr rtl="1"/>
          <a:endParaRPr lang="ar-SA"/>
        </a:p>
      </dgm:t>
    </dgm:pt>
    <dgm:pt modelId="{B01BFC27-60B4-47E3-A498-78AEE697217A}" type="sibTrans" cxnId="{FC66F988-7EFF-4394-B5F1-BC1CB7E01618}">
      <dgm:prSet/>
      <dgm:spPr/>
      <dgm:t>
        <a:bodyPr/>
        <a:lstStyle/>
        <a:p>
          <a:pPr rtl="1"/>
          <a:endParaRPr lang="ar-SA"/>
        </a:p>
      </dgm:t>
    </dgm:pt>
    <dgm:pt modelId="{6F420D0E-5839-4135-AFDE-1969054A9FD8}">
      <dgm:prSet phldrT="[Text]" phldr="1"/>
      <dgm:spPr/>
      <dgm:t>
        <a:bodyPr/>
        <a:lstStyle/>
        <a:p>
          <a:pPr rtl="1"/>
          <a:endParaRPr lang="ar-SA"/>
        </a:p>
      </dgm:t>
    </dgm:pt>
    <dgm:pt modelId="{469C2A88-F6D1-423A-A71F-503CF9782179}" type="parTrans" cxnId="{98BF9681-A143-427A-8FC8-0EAAF3B8E4CC}">
      <dgm:prSet/>
      <dgm:spPr/>
      <dgm:t>
        <a:bodyPr/>
        <a:lstStyle/>
        <a:p>
          <a:pPr rtl="1"/>
          <a:endParaRPr lang="ar-SA"/>
        </a:p>
      </dgm:t>
    </dgm:pt>
    <dgm:pt modelId="{3F1AA7F3-7089-4DA8-BFF9-4BF9CDB1036E}" type="sibTrans" cxnId="{98BF9681-A143-427A-8FC8-0EAAF3B8E4CC}">
      <dgm:prSet/>
      <dgm:spPr/>
      <dgm:t>
        <a:bodyPr/>
        <a:lstStyle/>
        <a:p>
          <a:pPr rtl="1"/>
          <a:endParaRPr lang="ar-SA"/>
        </a:p>
      </dgm:t>
    </dgm:pt>
    <dgm:pt modelId="{EB598138-52B8-4BCA-89B2-5AC47C6B78E9}">
      <dgm:prSet phldrT="[Text]" phldr="1"/>
      <dgm:spPr/>
      <dgm:t>
        <a:bodyPr/>
        <a:lstStyle/>
        <a:p>
          <a:pPr rtl="1"/>
          <a:endParaRPr lang="ar-SA" dirty="0"/>
        </a:p>
      </dgm:t>
    </dgm:pt>
    <dgm:pt modelId="{D0ABFFA3-73B8-4CC7-856C-94E1C8069762}" type="parTrans" cxnId="{E45459A7-69FC-44CA-9402-570E6FBD6826}">
      <dgm:prSet/>
      <dgm:spPr/>
      <dgm:t>
        <a:bodyPr/>
        <a:lstStyle/>
        <a:p>
          <a:pPr rtl="1"/>
          <a:endParaRPr lang="ar-SA"/>
        </a:p>
      </dgm:t>
    </dgm:pt>
    <dgm:pt modelId="{194C23C3-5832-4000-BC6A-87928BC031A9}" type="sibTrans" cxnId="{E45459A7-69FC-44CA-9402-570E6FBD6826}">
      <dgm:prSet/>
      <dgm:spPr/>
      <dgm:t>
        <a:bodyPr/>
        <a:lstStyle/>
        <a:p>
          <a:pPr rtl="1"/>
          <a:endParaRPr lang="ar-SA"/>
        </a:p>
      </dgm:t>
    </dgm:pt>
    <dgm:pt modelId="{8B404B8A-8264-4381-9312-9C92B96C483C}">
      <dgm:prSet custT="1"/>
      <dgm:spPr/>
      <dgm:t>
        <a:bodyPr/>
        <a:lstStyle/>
        <a:p>
          <a:pPr rtl="1"/>
          <a:r>
            <a:rPr lang="ar-SA" sz="1800" b="1" dirty="0" smtClean="0"/>
            <a:t>النظرية المادية (الموضوعية)</a:t>
          </a:r>
          <a:endParaRPr lang="ar-SA" sz="1800" b="1" dirty="0"/>
        </a:p>
      </dgm:t>
    </dgm:pt>
    <dgm:pt modelId="{C845439A-F6AF-4341-978E-F5218AAF71A8}" type="parTrans" cxnId="{89F4A525-B164-41E5-9A51-129DCE716736}">
      <dgm:prSet/>
      <dgm:spPr/>
      <dgm:t>
        <a:bodyPr/>
        <a:lstStyle/>
        <a:p>
          <a:pPr rtl="1"/>
          <a:endParaRPr lang="ar-SA"/>
        </a:p>
      </dgm:t>
    </dgm:pt>
    <dgm:pt modelId="{5E62A706-A885-4E4F-A0FC-9F9AD27D8B14}" type="sibTrans" cxnId="{89F4A525-B164-41E5-9A51-129DCE716736}">
      <dgm:prSet/>
      <dgm:spPr/>
      <dgm:t>
        <a:bodyPr/>
        <a:lstStyle/>
        <a:p>
          <a:pPr rtl="1"/>
          <a:endParaRPr lang="ar-SA"/>
        </a:p>
      </dgm:t>
    </dgm:pt>
    <dgm:pt modelId="{2F743460-0540-4566-BD42-9082C8580BC2}">
      <dgm:prSet custT="1"/>
      <dgm:spPr/>
      <dgm:t>
        <a:bodyPr/>
        <a:lstStyle/>
        <a:p>
          <a:pPr rtl="1"/>
          <a:r>
            <a:rPr lang="ar-SA" sz="1800" b="1" dirty="0" smtClean="0"/>
            <a:t>موقف القانون السعودي من النظريتين</a:t>
          </a:r>
          <a:endParaRPr lang="ar-SA" sz="1800" b="1" dirty="0"/>
        </a:p>
      </dgm:t>
    </dgm:pt>
    <dgm:pt modelId="{994DDFDC-DB85-485B-A30B-A3C055392C40}" type="parTrans" cxnId="{75291B8E-42F8-4C8F-AC30-72347F9A24B0}">
      <dgm:prSet/>
      <dgm:spPr/>
      <dgm:t>
        <a:bodyPr/>
        <a:lstStyle/>
        <a:p>
          <a:pPr rtl="1"/>
          <a:endParaRPr lang="ar-SA"/>
        </a:p>
      </dgm:t>
    </dgm:pt>
    <dgm:pt modelId="{A405DAC5-C651-48AA-A161-04BF04AF52B5}" type="sibTrans" cxnId="{75291B8E-42F8-4C8F-AC30-72347F9A24B0}">
      <dgm:prSet/>
      <dgm:spPr/>
      <dgm:t>
        <a:bodyPr/>
        <a:lstStyle/>
        <a:p>
          <a:pPr rtl="1"/>
          <a:endParaRPr lang="ar-SA"/>
        </a:p>
      </dgm:t>
    </dgm:pt>
    <dgm:pt modelId="{93D087DB-3354-445A-B39A-D6D31BF726A5}">
      <dgm:prSet custT="1"/>
      <dgm:spPr/>
      <dgm:t>
        <a:bodyPr/>
        <a:lstStyle/>
        <a:p>
          <a:pPr rtl="1"/>
          <a:r>
            <a:rPr lang="ar-SA" sz="1800" b="1" dirty="0" smtClean="0"/>
            <a:t>العصور الوسطى</a:t>
          </a:r>
          <a:endParaRPr lang="ar-SA" sz="1800" b="1" dirty="0"/>
        </a:p>
      </dgm:t>
    </dgm:pt>
    <dgm:pt modelId="{C3748068-041C-446F-9CB6-B9C43D847DFD}" type="parTrans" cxnId="{E814B562-6A4C-40FB-9A83-06432B28649E}">
      <dgm:prSet/>
      <dgm:spPr/>
      <dgm:t>
        <a:bodyPr/>
        <a:lstStyle/>
        <a:p>
          <a:pPr rtl="1"/>
          <a:endParaRPr lang="ar-SA"/>
        </a:p>
      </dgm:t>
    </dgm:pt>
    <dgm:pt modelId="{15E3350B-26C0-4DAE-8E0A-CBDC2AEC1FA1}" type="sibTrans" cxnId="{E814B562-6A4C-40FB-9A83-06432B28649E}">
      <dgm:prSet/>
      <dgm:spPr/>
      <dgm:t>
        <a:bodyPr/>
        <a:lstStyle/>
        <a:p>
          <a:pPr rtl="1"/>
          <a:endParaRPr lang="ar-SA"/>
        </a:p>
      </dgm:t>
    </dgm:pt>
    <dgm:pt modelId="{D61C240C-B259-47D5-AFD4-29B6DC4ADF13}">
      <dgm:prSet custT="1"/>
      <dgm:spPr/>
      <dgm:t>
        <a:bodyPr/>
        <a:lstStyle/>
        <a:p>
          <a:pPr rtl="1"/>
          <a:r>
            <a:rPr lang="ar-SA" sz="1800" b="1" dirty="0" smtClean="0"/>
            <a:t>العصور الحديثة</a:t>
          </a:r>
          <a:endParaRPr lang="ar-SA" sz="1800" b="1" dirty="0"/>
        </a:p>
      </dgm:t>
    </dgm:pt>
    <dgm:pt modelId="{444A98F3-88EF-4444-9AC7-258995394162}" type="parTrans" cxnId="{2BF8D0C6-74FD-48EB-9F04-8DF64ECBA339}">
      <dgm:prSet/>
      <dgm:spPr/>
      <dgm:t>
        <a:bodyPr/>
        <a:lstStyle/>
        <a:p>
          <a:pPr rtl="1"/>
          <a:endParaRPr lang="ar-SA"/>
        </a:p>
      </dgm:t>
    </dgm:pt>
    <dgm:pt modelId="{FC00B247-3F26-4FD9-9A4B-70D9E0597602}" type="sibTrans" cxnId="{2BF8D0C6-74FD-48EB-9F04-8DF64ECBA339}">
      <dgm:prSet/>
      <dgm:spPr/>
      <dgm:t>
        <a:bodyPr/>
        <a:lstStyle/>
        <a:p>
          <a:pPr rtl="1"/>
          <a:endParaRPr lang="ar-SA"/>
        </a:p>
      </dgm:t>
    </dgm:pt>
    <dgm:pt modelId="{9D5C428E-8A6A-4F7F-83F5-7392D21B9E79}">
      <dgm:prSet custT="1"/>
      <dgm:spPr/>
      <dgm:t>
        <a:bodyPr/>
        <a:lstStyle/>
        <a:p>
          <a:pPr rtl="1"/>
          <a:r>
            <a:rPr lang="ar-SA" sz="1800" b="1" dirty="0" smtClean="0"/>
            <a:t>تطور القانون التجاري السعودي</a:t>
          </a:r>
          <a:endParaRPr lang="ar-SA" sz="1800" b="1" dirty="0"/>
        </a:p>
      </dgm:t>
    </dgm:pt>
    <dgm:pt modelId="{3F3493D8-42FB-44B6-9847-E5F43222D4EC}" type="parTrans" cxnId="{15FC2A90-5E5C-4EF8-BF66-AFD4213A2187}">
      <dgm:prSet/>
      <dgm:spPr/>
      <dgm:t>
        <a:bodyPr/>
        <a:lstStyle/>
        <a:p>
          <a:pPr rtl="1"/>
          <a:endParaRPr lang="ar-SA"/>
        </a:p>
      </dgm:t>
    </dgm:pt>
    <dgm:pt modelId="{E255FC53-64F9-4359-86E0-4ED65C28AE35}" type="sibTrans" cxnId="{15FC2A90-5E5C-4EF8-BF66-AFD4213A2187}">
      <dgm:prSet/>
      <dgm:spPr/>
      <dgm:t>
        <a:bodyPr/>
        <a:lstStyle/>
        <a:p>
          <a:pPr rtl="1"/>
          <a:endParaRPr lang="ar-SA"/>
        </a:p>
      </dgm:t>
    </dgm:pt>
    <dgm:pt modelId="{581337A3-0A52-48D1-BF19-D66004B8C571}">
      <dgm:prSet phldrT="[Text]"/>
      <dgm:spPr/>
      <dgm:t>
        <a:bodyPr/>
        <a:lstStyle/>
        <a:p>
          <a:pPr rtl="1"/>
          <a:endParaRPr lang="ar-SA" dirty="0"/>
        </a:p>
      </dgm:t>
    </dgm:pt>
    <dgm:pt modelId="{68E85BBE-ED43-4F07-A30F-378EA4E57951}" type="parTrans" cxnId="{6CFF8112-32DF-4D8B-9ABC-78A8EA862436}">
      <dgm:prSet/>
      <dgm:spPr/>
      <dgm:t>
        <a:bodyPr/>
        <a:lstStyle/>
        <a:p>
          <a:pPr rtl="1"/>
          <a:endParaRPr lang="ar-SA"/>
        </a:p>
      </dgm:t>
    </dgm:pt>
    <dgm:pt modelId="{33C16A52-180A-4F5E-83A0-F42CB1E80AD5}" type="sibTrans" cxnId="{6CFF8112-32DF-4D8B-9ABC-78A8EA862436}">
      <dgm:prSet/>
      <dgm:spPr/>
      <dgm:t>
        <a:bodyPr/>
        <a:lstStyle/>
        <a:p>
          <a:pPr rtl="1"/>
          <a:endParaRPr lang="ar-SA"/>
        </a:p>
      </dgm:t>
    </dgm:pt>
    <dgm:pt modelId="{F06FC680-01BA-4AE2-8360-BFEEB1379AD1}">
      <dgm:prSet phldrT="[Text]"/>
      <dgm:spPr/>
      <dgm:t>
        <a:bodyPr/>
        <a:lstStyle/>
        <a:p>
          <a:pPr rtl="1"/>
          <a:endParaRPr lang="ar-SA" dirty="0"/>
        </a:p>
      </dgm:t>
    </dgm:pt>
    <dgm:pt modelId="{226B8590-308F-49FE-BAD4-956DD6309049}" type="parTrans" cxnId="{2CE993EB-61BF-4D0A-8368-A774A5957880}">
      <dgm:prSet/>
      <dgm:spPr/>
      <dgm:t>
        <a:bodyPr/>
        <a:lstStyle/>
        <a:p>
          <a:pPr rtl="1"/>
          <a:endParaRPr lang="ar-SA"/>
        </a:p>
      </dgm:t>
    </dgm:pt>
    <dgm:pt modelId="{C3D074D9-D10A-42F9-9A96-A306995D29A1}" type="sibTrans" cxnId="{2CE993EB-61BF-4D0A-8368-A774A5957880}">
      <dgm:prSet/>
      <dgm:spPr/>
      <dgm:t>
        <a:bodyPr/>
        <a:lstStyle/>
        <a:p>
          <a:pPr rtl="1"/>
          <a:endParaRPr lang="ar-SA"/>
        </a:p>
      </dgm:t>
    </dgm:pt>
    <dgm:pt modelId="{1C92853A-317B-4B63-82D4-DF3FA4927D7D}">
      <dgm:prSet phldrT="[Text]"/>
      <dgm:spPr/>
      <dgm:t>
        <a:bodyPr/>
        <a:lstStyle/>
        <a:p>
          <a:pPr rtl="1"/>
          <a:endParaRPr lang="ar-SA" dirty="0"/>
        </a:p>
      </dgm:t>
    </dgm:pt>
    <dgm:pt modelId="{CBF8259D-5A34-40C2-9465-C0E4A821296B}" type="parTrans" cxnId="{2008E3ED-264E-4261-8504-BE5E7C8DCB01}">
      <dgm:prSet/>
      <dgm:spPr/>
      <dgm:t>
        <a:bodyPr/>
        <a:lstStyle/>
        <a:p>
          <a:pPr rtl="1"/>
          <a:endParaRPr lang="ar-SA"/>
        </a:p>
      </dgm:t>
    </dgm:pt>
    <dgm:pt modelId="{ED8AC13A-924A-406D-992E-B226F053A6C1}" type="sibTrans" cxnId="{2008E3ED-264E-4261-8504-BE5E7C8DCB01}">
      <dgm:prSet/>
      <dgm:spPr/>
      <dgm:t>
        <a:bodyPr/>
        <a:lstStyle/>
        <a:p>
          <a:pPr rtl="1"/>
          <a:endParaRPr lang="ar-SA"/>
        </a:p>
      </dgm:t>
    </dgm:pt>
    <dgm:pt modelId="{ECC19924-397D-4F4F-8B82-3024A15803BD}" type="pres">
      <dgm:prSet presAssocID="{FF8DD012-93FE-4934-97B6-E168CDDE0AFC}" presName="mainComposite" presStyleCnt="0">
        <dgm:presLayoutVars>
          <dgm:chPref val="1"/>
          <dgm:dir/>
          <dgm:animOne val="branch"/>
          <dgm:animLvl val="lvl"/>
          <dgm:resizeHandles val="exact"/>
        </dgm:presLayoutVars>
      </dgm:prSet>
      <dgm:spPr/>
      <dgm:t>
        <a:bodyPr/>
        <a:lstStyle/>
        <a:p>
          <a:pPr rtl="1"/>
          <a:endParaRPr lang="ar-SA"/>
        </a:p>
      </dgm:t>
    </dgm:pt>
    <dgm:pt modelId="{4D00A61C-33F4-467E-93CF-D0F36C8DA0BC}" type="pres">
      <dgm:prSet presAssocID="{FF8DD012-93FE-4934-97B6-E168CDDE0AFC}" presName="hierFlow" presStyleCnt="0"/>
      <dgm:spPr/>
    </dgm:pt>
    <dgm:pt modelId="{6599E452-98F7-43B5-8CCF-90BD779CDD9B}" type="pres">
      <dgm:prSet presAssocID="{FF8DD012-93FE-4934-97B6-E168CDDE0AFC}" presName="firstBuf" presStyleCnt="0"/>
      <dgm:spPr/>
    </dgm:pt>
    <dgm:pt modelId="{E724A7EC-74BB-48FD-8162-F3A2E7A2ADC8}" type="pres">
      <dgm:prSet presAssocID="{FF8DD012-93FE-4934-97B6-E168CDDE0AFC}" presName="hierChild1" presStyleCnt="0">
        <dgm:presLayoutVars>
          <dgm:chPref val="1"/>
          <dgm:animOne val="branch"/>
          <dgm:animLvl val="lvl"/>
        </dgm:presLayoutVars>
      </dgm:prSet>
      <dgm:spPr/>
    </dgm:pt>
    <dgm:pt modelId="{16EE9827-F08A-4BE3-BF6C-EB8FB1D64D07}" type="pres">
      <dgm:prSet presAssocID="{6B206D7A-A39B-4383-A486-32096B2F4F5A}" presName="Name14" presStyleCnt="0"/>
      <dgm:spPr/>
    </dgm:pt>
    <dgm:pt modelId="{8F3B473E-C141-4327-8F87-6CB77D49748F}" type="pres">
      <dgm:prSet presAssocID="{6B206D7A-A39B-4383-A486-32096B2F4F5A}" presName="level1Shape" presStyleLbl="node0" presStyleIdx="0" presStyleCnt="1" custScaleX="175490">
        <dgm:presLayoutVars>
          <dgm:chPref val="3"/>
        </dgm:presLayoutVars>
      </dgm:prSet>
      <dgm:spPr/>
      <dgm:t>
        <a:bodyPr/>
        <a:lstStyle/>
        <a:p>
          <a:pPr rtl="1"/>
          <a:endParaRPr lang="ar-SA"/>
        </a:p>
      </dgm:t>
    </dgm:pt>
    <dgm:pt modelId="{2ADB0E74-284D-4264-B60E-0D0CAA6C1D65}" type="pres">
      <dgm:prSet presAssocID="{6B206D7A-A39B-4383-A486-32096B2F4F5A}" presName="hierChild2" presStyleCnt="0"/>
      <dgm:spPr/>
    </dgm:pt>
    <dgm:pt modelId="{095B826F-0A57-460E-BC73-7E7FD452ED91}" type="pres">
      <dgm:prSet presAssocID="{B3C9D5F5-E5D8-406E-A05E-6770524539D3}" presName="Name19" presStyleLbl="parChTrans1D2" presStyleIdx="0" presStyleCnt="2"/>
      <dgm:spPr/>
      <dgm:t>
        <a:bodyPr/>
        <a:lstStyle/>
        <a:p>
          <a:pPr rtl="1"/>
          <a:endParaRPr lang="ar-SA"/>
        </a:p>
      </dgm:t>
    </dgm:pt>
    <dgm:pt modelId="{11512D49-DF0A-41FE-83F7-7B2312752C75}" type="pres">
      <dgm:prSet presAssocID="{9A8DC4DB-E8DD-4098-9AE5-7C0E567412B5}" presName="Name21" presStyleCnt="0"/>
      <dgm:spPr/>
    </dgm:pt>
    <dgm:pt modelId="{841A298D-CAFA-48D8-A33E-1E3A563BA649}" type="pres">
      <dgm:prSet presAssocID="{9A8DC4DB-E8DD-4098-9AE5-7C0E567412B5}" presName="level2Shape" presStyleLbl="node2" presStyleIdx="0" presStyleCnt="2" custScaleX="209884"/>
      <dgm:spPr/>
      <dgm:t>
        <a:bodyPr/>
        <a:lstStyle/>
        <a:p>
          <a:pPr rtl="1"/>
          <a:endParaRPr lang="ar-SA"/>
        </a:p>
      </dgm:t>
    </dgm:pt>
    <dgm:pt modelId="{8C16EAD8-3C5C-4ECF-8611-C476A5DFCD31}" type="pres">
      <dgm:prSet presAssocID="{9A8DC4DB-E8DD-4098-9AE5-7C0E567412B5}" presName="hierChild3" presStyleCnt="0"/>
      <dgm:spPr/>
    </dgm:pt>
    <dgm:pt modelId="{C37AFF17-497E-4337-9208-68AE398BD7B2}" type="pres">
      <dgm:prSet presAssocID="{97B54A8C-5256-4447-A9E0-4880CB558E89}" presName="Name19" presStyleLbl="parChTrans1D3" presStyleIdx="0" presStyleCnt="2"/>
      <dgm:spPr/>
      <dgm:t>
        <a:bodyPr/>
        <a:lstStyle/>
        <a:p>
          <a:pPr rtl="1"/>
          <a:endParaRPr lang="ar-SA"/>
        </a:p>
      </dgm:t>
    </dgm:pt>
    <dgm:pt modelId="{44FBB686-C34F-4F21-BB1C-28272E7F06F7}" type="pres">
      <dgm:prSet presAssocID="{AB791D27-A361-4598-8072-16A2352BD51B}" presName="Name21" presStyleCnt="0"/>
      <dgm:spPr/>
    </dgm:pt>
    <dgm:pt modelId="{84BA69DF-CCA4-48E2-97DA-5066A717AB6B}" type="pres">
      <dgm:prSet presAssocID="{AB791D27-A361-4598-8072-16A2352BD51B}" presName="level2Shape" presStyleLbl="node3" presStyleIdx="0" presStyleCnt="2" custScaleX="203442"/>
      <dgm:spPr/>
      <dgm:t>
        <a:bodyPr/>
        <a:lstStyle/>
        <a:p>
          <a:pPr rtl="1"/>
          <a:endParaRPr lang="ar-SA"/>
        </a:p>
      </dgm:t>
    </dgm:pt>
    <dgm:pt modelId="{74CD9A34-9C4C-433C-8B42-C26F06A62BAB}" type="pres">
      <dgm:prSet presAssocID="{AB791D27-A361-4598-8072-16A2352BD51B}" presName="hierChild3" presStyleCnt="0"/>
      <dgm:spPr/>
    </dgm:pt>
    <dgm:pt modelId="{47A6BD9C-40EF-4665-AB52-B81EEB26A026}" type="pres">
      <dgm:prSet presAssocID="{C3748068-041C-446F-9CB6-B9C43D847DFD}" presName="Name19" presStyleLbl="parChTrans1D4" presStyleIdx="0" presStyleCnt="5"/>
      <dgm:spPr/>
      <dgm:t>
        <a:bodyPr/>
        <a:lstStyle/>
        <a:p>
          <a:pPr rtl="1"/>
          <a:endParaRPr lang="ar-SA"/>
        </a:p>
      </dgm:t>
    </dgm:pt>
    <dgm:pt modelId="{829FA0E2-9DAE-4FDE-9214-F3F98075E0A0}" type="pres">
      <dgm:prSet presAssocID="{93D087DB-3354-445A-B39A-D6D31BF726A5}" presName="Name21" presStyleCnt="0"/>
      <dgm:spPr/>
    </dgm:pt>
    <dgm:pt modelId="{BF9A644A-7ACD-4816-9691-46DA04629767}" type="pres">
      <dgm:prSet presAssocID="{93D087DB-3354-445A-B39A-D6D31BF726A5}" presName="level2Shape" presStyleLbl="node4" presStyleIdx="0" presStyleCnt="5" custScaleX="203442"/>
      <dgm:spPr/>
      <dgm:t>
        <a:bodyPr/>
        <a:lstStyle/>
        <a:p>
          <a:pPr rtl="1"/>
          <a:endParaRPr lang="ar-SA"/>
        </a:p>
      </dgm:t>
    </dgm:pt>
    <dgm:pt modelId="{6EAC570E-0A69-4BA7-8CB6-239F851D6FB6}" type="pres">
      <dgm:prSet presAssocID="{93D087DB-3354-445A-B39A-D6D31BF726A5}" presName="hierChild3" presStyleCnt="0"/>
      <dgm:spPr/>
    </dgm:pt>
    <dgm:pt modelId="{BFAA6D07-D4BB-4A35-89C4-BC3535C4CCB3}" type="pres">
      <dgm:prSet presAssocID="{444A98F3-88EF-4444-9AC7-258995394162}" presName="Name19" presStyleLbl="parChTrans1D4" presStyleIdx="1" presStyleCnt="5"/>
      <dgm:spPr/>
      <dgm:t>
        <a:bodyPr/>
        <a:lstStyle/>
        <a:p>
          <a:pPr rtl="1"/>
          <a:endParaRPr lang="ar-SA"/>
        </a:p>
      </dgm:t>
    </dgm:pt>
    <dgm:pt modelId="{F456C403-31B5-435E-B3C7-B8EDE86AB060}" type="pres">
      <dgm:prSet presAssocID="{D61C240C-B259-47D5-AFD4-29B6DC4ADF13}" presName="Name21" presStyleCnt="0"/>
      <dgm:spPr/>
    </dgm:pt>
    <dgm:pt modelId="{8CB63277-B5BD-491F-855C-5E6416F79AF9}" type="pres">
      <dgm:prSet presAssocID="{D61C240C-B259-47D5-AFD4-29B6DC4ADF13}" presName="level2Shape" presStyleLbl="node4" presStyleIdx="1" presStyleCnt="5" custScaleX="200221"/>
      <dgm:spPr/>
      <dgm:t>
        <a:bodyPr/>
        <a:lstStyle/>
        <a:p>
          <a:pPr rtl="1"/>
          <a:endParaRPr lang="ar-SA"/>
        </a:p>
      </dgm:t>
    </dgm:pt>
    <dgm:pt modelId="{D574B1D9-F2EA-4DC0-B5CD-DB6B5A062DA3}" type="pres">
      <dgm:prSet presAssocID="{D61C240C-B259-47D5-AFD4-29B6DC4ADF13}" presName="hierChild3" presStyleCnt="0"/>
      <dgm:spPr/>
    </dgm:pt>
    <dgm:pt modelId="{EDBDC40D-25C5-406E-AB60-02796889DEA1}" type="pres">
      <dgm:prSet presAssocID="{3F3493D8-42FB-44B6-9847-E5F43222D4EC}" presName="Name19" presStyleLbl="parChTrans1D4" presStyleIdx="2" presStyleCnt="5"/>
      <dgm:spPr/>
      <dgm:t>
        <a:bodyPr/>
        <a:lstStyle/>
        <a:p>
          <a:pPr rtl="1"/>
          <a:endParaRPr lang="ar-SA"/>
        </a:p>
      </dgm:t>
    </dgm:pt>
    <dgm:pt modelId="{A9FE7FC1-AABD-487F-A36F-F2F7ADCA2274}" type="pres">
      <dgm:prSet presAssocID="{9D5C428E-8A6A-4F7F-83F5-7392D21B9E79}" presName="Name21" presStyleCnt="0"/>
      <dgm:spPr/>
    </dgm:pt>
    <dgm:pt modelId="{1E7FEAA4-FA56-46E3-8DFD-FFADE1F29870}" type="pres">
      <dgm:prSet presAssocID="{9D5C428E-8A6A-4F7F-83F5-7392D21B9E79}" presName="level2Shape" presStyleLbl="node4" presStyleIdx="2" presStyleCnt="5" custScaleX="203442"/>
      <dgm:spPr/>
      <dgm:t>
        <a:bodyPr/>
        <a:lstStyle/>
        <a:p>
          <a:pPr rtl="1"/>
          <a:endParaRPr lang="ar-SA"/>
        </a:p>
      </dgm:t>
    </dgm:pt>
    <dgm:pt modelId="{BA28325B-B8ED-460C-9985-58C0020BBB39}" type="pres">
      <dgm:prSet presAssocID="{9D5C428E-8A6A-4F7F-83F5-7392D21B9E79}" presName="hierChild3" presStyleCnt="0"/>
      <dgm:spPr/>
    </dgm:pt>
    <dgm:pt modelId="{D57F87FF-4448-440B-9938-59A00B4A5E19}" type="pres">
      <dgm:prSet presAssocID="{25BC9B83-10EF-43CF-BC23-77D01E923E8F}" presName="Name19" presStyleLbl="parChTrans1D2" presStyleIdx="1" presStyleCnt="2"/>
      <dgm:spPr/>
      <dgm:t>
        <a:bodyPr/>
        <a:lstStyle/>
        <a:p>
          <a:pPr rtl="1"/>
          <a:endParaRPr lang="ar-SA"/>
        </a:p>
      </dgm:t>
    </dgm:pt>
    <dgm:pt modelId="{2497BC84-EBD5-441A-B6C9-29CCB761974E}" type="pres">
      <dgm:prSet presAssocID="{F37D49FB-F346-4381-B6D5-7585C08CCF1F}" presName="Name21" presStyleCnt="0"/>
      <dgm:spPr/>
    </dgm:pt>
    <dgm:pt modelId="{DEFA78C4-4329-46B6-BB8A-6EB4163D076F}" type="pres">
      <dgm:prSet presAssocID="{F37D49FB-F346-4381-B6D5-7585C08CCF1F}" presName="level2Shape" presStyleLbl="node2" presStyleIdx="1" presStyleCnt="2" custScaleX="201540"/>
      <dgm:spPr/>
      <dgm:t>
        <a:bodyPr/>
        <a:lstStyle/>
        <a:p>
          <a:pPr rtl="1"/>
          <a:endParaRPr lang="ar-SA"/>
        </a:p>
      </dgm:t>
    </dgm:pt>
    <dgm:pt modelId="{5E70E4ED-C070-4FE1-A1ED-FD3AE7EC2618}" type="pres">
      <dgm:prSet presAssocID="{F37D49FB-F346-4381-B6D5-7585C08CCF1F}" presName="hierChild3" presStyleCnt="0"/>
      <dgm:spPr/>
    </dgm:pt>
    <dgm:pt modelId="{D2F91404-BE69-4598-A37D-797FB5B29892}" type="pres">
      <dgm:prSet presAssocID="{C2514A56-4D26-4DBC-AFB5-72A357070F82}" presName="Name19" presStyleLbl="parChTrans1D3" presStyleIdx="1" presStyleCnt="2"/>
      <dgm:spPr/>
      <dgm:t>
        <a:bodyPr/>
        <a:lstStyle/>
        <a:p>
          <a:pPr rtl="1"/>
          <a:endParaRPr lang="ar-SA"/>
        </a:p>
      </dgm:t>
    </dgm:pt>
    <dgm:pt modelId="{48A22253-F7C8-4906-AE6E-B6A6F5931B25}" type="pres">
      <dgm:prSet presAssocID="{65AF5908-5318-472F-8230-45AAB5DD4878}" presName="Name21" presStyleCnt="0"/>
      <dgm:spPr/>
    </dgm:pt>
    <dgm:pt modelId="{B4AA2978-7AE1-48CE-826D-FA5B7BC4A771}" type="pres">
      <dgm:prSet presAssocID="{65AF5908-5318-472F-8230-45AAB5DD4878}" presName="level2Shape" presStyleLbl="node3" presStyleIdx="1" presStyleCnt="2" custScaleX="197929"/>
      <dgm:spPr/>
      <dgm:t>
        <a:bodyPr/>
        <a:lstStyle/>
        <a:p>
          <a:pPr rtl="1"/>
          <a:endParaRPr lang="ar-SA"/>
        </a:p>
      </dgm:t>
    </dgm:pt>
    <dgm:pt modelId="{C21700C6-E7D7-44C3-A859-0557857419CC}" type="pres">
      <dgm:prSet presAssocID="{65AF5908-5318-472F-8230-45AAB5DD4878}" presName="hierChild3" presStyleCnt="0"/>
      <dgm:spPr/>
    </dgm:pt>
    <dgm:pt modelId="{482A5F4D-729C-4E01-8E60-66362B1F2E7F}" type="pres">
      <dgm:prSet presAssocID="{C845439A-F6AF-4341-978E-F5218AAF71A8}" presName="Name19" presStyleLbl="parChTrans1D4" presStyleIdx="3" presStyleCnt="5"/>
      <dgm:spPr/>
      <dgm:t>
        <a:bodyPr/>
        <a:lstStyle/>
        <a:p>
          <a:pPr rtl="1"/>
          <a:endParaRPr lang="ar-SA"/>
        </a:p>
      </dgm:t>
    </dgm:pt>
    <dgm:pt modelId="{E824DF1C-B339-4802-8C76-038DD14B9149}" type="pres">
      <dgm:prSet presAssocID="{8B404B8A-8264-4381-9312-9C92B96C483C}" presName="Name21" presStyleCnt="0"/>
      <dgm:spPr/>
    </dgm:pt>
    <dgm:pt modelId="{77FEF854-AEAC-4591-BE1E-2C27D92F57CC}" type="pres">
      <dgm:prSet presAssocID="{8B404B8A-8264-4381-9312-9C92B96C483C}" presName="level2Shape" presStyleLbl="node4" presStyleIdx="3" presStyleCnt="5" custScaleX="197929"/>
      <dgm:spPr/>
      <dgm:t>
        <a:bodyPr/>
        <a:lstStyle/>
        <a:p>
          <a:pPr rtl="1"/>
          <a:endParaRPr lang="ar-SA"/>
        </a:p>
      </dgm:t>
    </dgm:pt>
    <dgm:pt modelId="{70DB0FF1-9320-4837-B479-CED912FC0FE6}" type="pres">
      <dgm:prSet presAssocID="{8B404B8A-8264-4381-9312-9C92B96C483C}" presName="hierChild3" presStyleCnt="0"/>
      <dgm:spPr/>
    </dgm:pt>
    <dgm:pt modelId="{1F5B20DE-501E-4D9A-820D-D21AA393F205}" type="pres">
      <dgm:prSet presAssocID="{994DDFDC-DB85-485B-A30B-A3C055392C40}" presName="Name19" presStyleLbl="parChTrans1D4" presStyleIdx="4" presStyleCnt="5"/>
      <dgm:spPr/>
      <dgm:t>
        <a:bodyPr/>
        <a:lstStyle/>
        <a:p>
          <a:pPr rtl="1"/>
          <a:endParaRPr lang="ar-SA"/>
        </a:p>
      </dgm:t>
    </dgm:pt>
    <dgm:pt modelId="{872720B2-32F5-4F47-B8A9-28208AE42BA7}" type="pres">
      <dgm:prSet presAssocID="{2F743460-0540-4566-BD42-9082C8580BC2}" presName="Name21" presStyleCnt="0"/>
      <dgm:spPr/>
    </dgm:pt>
    <dgm:pt modelId="{0708B628-1367-4210-9739-188B35F4EE24}" type="pres">
      <dgm:prSet presAssocID="{2F743460-0540-4566-BD42-9082C8580BC2}" presName="level2Shape" presStyleLbl="node4" presStyleIdx="4" presStyleCnt="5" custScaleX="215611"/>
      <dgm:spPr/>
      <dgm:t>
        <a:bodyPr/>
        <a:lstStyle/>
        <a:p>
          <a:pPr rtl="1"/>
          <a:endParaRPr lang="ar-SA"/>
        </a:p>
      </dgm:t>
    </dgm:pt>
    <dgm:pt modelId="{192E2D32-FE65-439A-A912-111784D5F4AC}" type="pres">
      <dgm:prSet presAssocID="{2F743460-0540-4566-BD42-9082C8580BC2}" presName="hierChild3" presStyleCnt="0"/>
      <dgm:spPr/>
    </dgm:pt>
    <dgm:pt modelId="{80C46037-4044-4273-9D8D-ECDEB4B56F39}" type="pres">
      <dgm:prSet presAssocID="{FF8DD012-93FE-4934-97B6-E168CDDE0AFC}" presName="bgShapesFlow" presStyleCnt="0"/>
      <dgm:spPr/>
    </dgm:pt>
    <dgm:pt modelId="{8D98B6E4-15AE-406E-81D1-727C5EA43361}" type="pres">
      <dgm:prSet presAssocID="{D7505C33-5E6F-4D35-9EA4-E422DAA3DED0}" presName="rectComp" presStyleCnt="0"/>
      <dgm:spPr/>
    </dgm:pt>
    <dgm:pt modelId="{9F342506-91EE-4EC5-A2FE-3734F47D4FB7}" type="pres">
      <dgm:prSet presAssocID="{D7505C33-5E6F-4D35-9EA4-E422DAA3DED0}" presName="bgRect" presStyleLbl="bgShp" presStyleIdx="0" presStyleCnt="6"/>
      <dgm:spPr/>
      <dgm:t>
        <a:bodyPr/>
        <a:lstStyle/>
        <a:p>
          <a:pPr rtl="1"/>
          <a:endParaRPr lang="ar-SA"/>
        </a:p>
      </dgm:t>
    </dgm:pt>
    <dgm:pt modelId="{B256D10C-C0D5-4936-B8CE-C35946F3F666}" type="pres">
      <dgm:prSet presAssocID="{D7505C33-5E6F-4D35-9EA4-E422DAA3DED0}" presName="bgRectTx" presStyleLbl="bgShp" presStyleIdx="0" presStyleCnt="6">
        <dgm:presLayoutVars>
          <dgm:bulletEnabled val="1"/>
        </dgm:presLayoutVars>
      </dgm:prSet>
      <dgm:spPr/>
      <dgm:t>
        <a:bodyPr/>
        <a:lstStyle/>
        <a:p>
          <a:pPr rtl="1"/>
          <a:endParaRPr lang="ar-SA"/>
        </a:p>
      </dgm:t>
    </dgm:pt>
    <dgm:pt modelId="{E5D7E785-4675-4B3A-A14F-E937FCAC9A78}" type="pres">
      <dgm:prSet presAssocID="{D7505C33-5E6F-4D35-9EA4-E422DAA3DED0}" presName="spComp" presStyleCnt="0"/>
      <dgm:spPr/>
    </dgm:pt>
    <dgm:pt modelId="{DBA4E6B0-5375-4686-8109-86091BE2B266}" type="pres">
      <dgm:prSet presAssocID="{D7505C33-5E6F-4D35-9EA4-E422DAA3DED0}" presName="vSp" presStyleCnt="0"/>
      <dgm:spPr/>
    </dgm:pt>
    <dgm:pt modelId="{16036F63-2477-4086-B283-5219E04E9608}" type="pres">
      <dgm:prSet presAssocID="{6F420D0E-5839-4135-AFDE-1969054A9FD8}" presName="rectComp" presStyleCnt="0"/>
      <dgm:spPr/>
    </dgm:pt>
    <dgm:pt modelId="{B4CE9C5B-4AD7-4C94-862A-749FE68D634A}" type="pres">
      <dgm:prSet presAssocID="{6F420D0E-5839-4135-AFDE-1969054A9FD8}" presName="bgRect" presStyleLbl="bgShp" presStyleIdx="1" presStyleCnt="6"/>
      <dgm:spPr/>
      <dgm:t>
        <a:bodyPr/>
        <a:lstStyle/>
        <a:p>
          <a:pPr rtl="1"/>
          <a:endParaRPr lang="ar-SA"/>
        </a:p>
      </dgm:t>
    </dgm:pt>
    <dgm:pt modelId="{439708C4-B9B9-447B-AD5B-A174A42609E0}" type="pres">
      <dgm:prSet presAssocID="{6F420D0E-5839-4135-AFDE-1969054A9FD8}" presName="bgRectTx" presStyleLbl="bgShp" presStyleIdx="1" presStyleCnt="6">
        <dgm:presLayoutVars>
          <dgm:bulletEnabled val="1"/>
        </dgm:presLayoutVars>
      </dgm:prSet>
      <dgm:spPr/>
      <dgm:t>
        <a:bodyPr/>
        <a:lstStyle/>
        <a:p>
          <a:pPr rtl="1"/>
          <a:endParaRPr lang="ar-SA"/>
        </a:p>
      </dgm:t>
    </dgm:pt>
    <dgm:pt modelId="{FB835F52-0D00-4BF4-A7DB-9E1CB9EB52F9}" type="pres">
      <dgm:prSet presAssocID="{6F420D0E-5839-4135-AFDE-1969054A9FD8}" presName="spComp" presStyleCnt="0"/>
      <dgm:spPr/>
    </dgm:pt>
    <dgm:pt modelId="{675CEF23-B519-4689-B6DE-7D4C864CA030}" type="pres">
      <dgm:prSet presAssocID="{6F420D0E-5839-4135-AFDE-1969054A9FD8}" presName="vSp" presStyleCnt="0"/>
      <dgm:spPr/>
    </dgm:pt>
    <dgm:pt modelId="{FBA6FC05-766F-4AA0-875B-6D9C142DE250}" type="pres">
      <dgm:prSet presAssocID="{EB598138-52B8-4BCA-89B2-5AC47C6B78E9}" presName="rectComp" presStyleCnt="0"/>
      <dgm:spPr/>
    </dgm:pt>
    <dgm:pt modelId="{0F72274C-8591-457D-A742-CAEB3EF14A23}" type="pres">
      <dgm:prSet presAssocID="{EB598138-52B8-4BCA-89B2-5AC47C6B78E9}" presName="bgRect" presStyleLbl="bgShp" presStyleIdx="2" presStyleCnt="6" custLinFactNeighborX="-481" custLinFactNeighborY="-6707"/>
      <dgm:spPr/>
      <dgm:t>
        <a:bodyPr/>
        <a:lstStyle/>
        <a:p>
          <a:pPr rtl="1"/>
          <a:endParaRPr lang="ar-SA"/>
        </a:p>
      </dgm:t>
    </dgm:pt>
    <dgm:pt modelId="{03B5BD5A-53AA-4022-8DED-89080AEAD454}" type="pres">
      <dgm:prSet presAssocID="{EB598138-52B8-4BCA-89B2-5AC47C6B78E9}" presName="bgRectTx" presStyleLbl="bgShp" presStyleIdx="2" presStyleCnt="6">
        <dgm:presLayoutVars>
          <dgm:bulletEnabled val="1"/>
        </dgm:presLayoutVars>
      </dgm:prSet>
      <dgm:spPr/>
      <dgm:t>
        <a:bodyPr/>
        <a:lstStyle/>
        <a:p>
          <a:pPr rtl="1"/>
          <a:endParaRPr lang="ar-SA"/>
        </a:p>
      </dgm:t>
    </dgm:pt>
    <dgm:pt modelId="{9EBD093F-A803-48B2-8AF9-9B2696A98D69}" type="pres">
      <dgm:prSet presAssocID="{EB598138-52B8-4BCA-89B2-5AC47C6B78E9}" presName="spComp" presStyleCnt="0"/>
      <dgm:spPr/>
    </dgm:pt>
    <dgm:pt modelId="{25EC49F9-70D7-410B-8BF3-2A1819F658F9}" type="pres">
      <dgm:prSet presAssocID="{EB598138-52B8-4BCA-89B2-5AC47C6B78E9}" presName="vSp" presStyleCnt="0"/>
      <dgm:spPr/>
    </dgm:pt>
    <dgm:pt modelId="{A76EBB4A-01EA-479B-9A84-634FEEFCB5DA}" type="pres">
      <dgm:prSet presAssocID="{F06FC680-01BA-4AE2-8360-BFEEB1379AD1}" presName="rectComp" presStyleCnt="0"/>
      <dgm:spPr/>
    </dgm:pt>
    <dgm:pt modelId="{F20F36D4-5EBD-4F1D-8913-B3DAE6BF6224}" type="pres">
      <dgm:prSet presAssocID="{F06FC680-01BA-4AE2-8360-BFEEB1379AD1}" presName="bgRect" presStyleLbl="bgShp" presStyleIdx="3" presStyleCnt="6"/>
      <dgm:spPr/>
      <dgm:t>
        <a:bodyPr/>
        <a:lstStyle/>
        <a:p>
          <a:pPr rtl="1"/>
          <a:endParaRPr lang="ar-SA"/>
        </a:p>
      </dgm:t>
    </dgm:pt>
    <dgm:pt modelId="{F34CE91F-8B7A-4816-8557-5441F807349F}" type="pres">
      <dgm:prSet presAssocID="{F06FC680-01BA-4AE2-8360-BFEEB1379AD1}" presName="bgRectTx" presStyleLbl="bgShp" presStyleIdx="3" presStyleCnt="6">
        <dgm:presLayoutVars>
          <dgm:bulletEnabled val="1"/>
        </dgm:presLayoutVars>
      </dgm:prSet>
      <dgm:spPr/>
      <dgm:t>
        <a:bodyPr/>
        <a:lstStyle/>
        <a:p>
          <a:pPr rtl="1"/>
          <a:endParaRPr lang="ar-SA"/>
        </a:p>
      </dgm:t>
    </dgm:pt>
    <dgm:pt modelId="{A31AE5D5-D647-4E8D-9BF7-E82377F51497}" type="pres">
      <dgm:prSet presAssocID="{F06FC680-01BA-4AE2-8360-BFEEB1379AD1}" presName="spComp" presStyleCnt="0"/>
      <dgm:spPr/>
    </dgm:pt>
    <dgm:pt modelId="{18021BB2-3037-4C2C-978C-90D9FE1608FE}" type="pres">
      <dgm:prSet presAssocID="{F06FC680-01BA-4AE2-8360-BFEEB1379AD1}" presName="vSp" presStyleCnt="0"/>
      <dgm:spPr/>
    </dgm:pt>
    <dgm:pt modelId="{BBEDC5C3-33C3-4EB3-AA47-E93F7F39B86F}" type="pres">
      <dgm:prSet presAssocID="{1C92853A-317B-4B63-82D4-DF3FA4927D7D}" presName="rectComp" presStyleCnt="0"/>
      <dgm:spPr/>
    </dgm:pt>
    <dgm:pt modelId="{EA589C89-0158-47BC-AEAF-9CB3AB34F77B}" type="pres">
      <dgm:prSet presAssocID="{1C92853A-317B-4B63-82D4-DF3FA4927D7D}" presName="bgRect" presStyleLbl="bgShp" presStyleIdx="4" presStyleCnt="6"/>
      <dgm:spPr/>
      <dgm:t>
        <a:bodyPr/>
        <a:lstStyle/>
        <a:p>
          <a:pPr rtl="1"/>
          <a:endParaRPr lang="ar-SA"/>
        </a:p>
      </dgm:t>
    </dgm:pt>
    <dgm:pt modelId="{C77B7941-F9F5-490C-AF4F-EFE4868DA670}" type="pres">
      <dgm:prSet presAssocID="{1C92853A-317B-4B63-82D4-DF3FA4927D7D}" presName="bgRectTx" presStyleLbl="bgShp" presStyleIdx="4" presStyleCnt="6">
        <dgm:presLayoutVars>
          <dgm:bulletEnabled val="1"/>
        </dgm:presLayoutVars>
      </dgm:prSet>
      <dgm:spPr/>
      <dgm:t>
        <a:bodyPr/>
        <a:lstStyle/>
        <a:p>
          <a:pPr rtl="1"/>
          <a:endParaRPr lang="ar-SA"/>
        </a:p>
      </dgm:t>
    </dgm:pt>
    <dgm:pt modelId="{F2EA5E8C-8017-4253-A65D-65B866731574}" type="pres">
      <dgm:prSet presAssocID="{1C92853A-317B-4B63-82D4-DF3FA4927D7D}" presName="spComp" presStyleCnt="0"/>
      <dgm:spPr/>
    </dgm:pt>
    <dgm:pt modelId="{6514CBE1-757F-4875-A3FE-052A6C2B8B26}" type="pres">
      <dgm:prSet presAssocID="{1C92853A-317B-4B63-82D4-DF3FA4927D7D}" presName="vSp" presStyleCnt="0"/>
      <dgm:spPr/>
    </dgm:pt>
    <dgm:pt modelId="{9E155DE4-DEF4-423E-B094-C1D551AF42B3}" type="pres">
      <dgm:prSet presAssocID="{581337A3-0A52-48D1-BF19-D66004B8C571}" presName="rectComp" presStyleCnt="0"/>
      <dgm:spPr/>
    </dgm:pt>
    <dgm:pt modelId="{6CE3349A-6341-4AE8-B02F-B5CD4CDF8711}" type="pres">
      <dgm:prSet presAssocID="{581337A3-0A52-48D1-BF19-D66004B8C571}" presName="bgRect" presStyleLbl="bgShp" presStyleIdx="5" presStyleCnt="6"/>
      <dgm:spPr/>
      <dgm:t>
        <a:bodyPr/>
        <a:lstStyle/>
        <a:p>
          <a:pPr rtl="1"/>
          <a:endParaRPr lang="ar-SA"/>
        </a:p>
      </dgm:t>
    </dgm:pt>
    <dgm:pt modelId="{3E1E41E1-67F2-465C-BD28-431076428D05}" type="pres">
      <dgm:prSet presAssocID="{581337A3-0A52-48D1-BF19-D66004B8C571}" presName="bgRectTx" presStyleLbl="bgShp" presStyleIdx="5" presStyleCnt="6">
        <dgm:presLayoutVars>
          <dgm:bulletEnabled val="1"/>
        </dgm:presLayoutVars>
      </dgm:prSet>
      <dgm:spPr/>
      <dgm:t>
        <a:bodyPr/>
        <a:lstStyle/>
        <a:p>
          <a:pPr rtl="1"/>
          <a:endParaRPr lang="ar-SA"/>
        </a:p>
      </dgm:t>
    </dgm:pt>
  </dgm:ptLst>
  <dgm:cxnLst>
    <dgm:cxn modelId="{1E1BE1DE-0B32-4165-A903-B4DCC6722026}" type="presOf" srcId="{581337A3-0A52-48D1-BF19-D66004B8C571}" destId="{3E1E41E1-67F2-465C-BD28-431076428D05}" srcOrd="1" destOrd="0" presId="urn:microsoft.com/office/officeart/2005/8/layout/hierarchy6"/>
    <dgm:cxn modelId="{2008E3ED-264E-4261-8504-BE5E7C8DCB01}" srcId="{FF8DD012-93FE-4934-97B6-E168CDDE0AFC}" destId="{1C92853A-317B-4B63-82D4-DF3FA4927D7D}" srcOrd="5" destOrd="0" parTransId="{CBF8259D-5A34-40C2-9465-C0E4A821296B}" sibTransId="{ED8AC13A-924A-406D-992E-B226F053A6C1}"/>
    <dgm:cxn modelId="{2BF8D0C6-74FD-48EB-9F04-8DF64ECBA339}" srcId="{93D087DB-3354-445A-B39A-D6D31BF726A5}" destId="{D61C240C-B259-47D5-AFD4-29B6DC4ADF13}" srcOrd="0" destOrd="0" parTransId="{444A98F3-88EF-4444-9AC7-258995394162}" sibTransId="{FC00B247-3F26-4FD9-9A4B-70D9E0597602}"/>
    <dgm:cxn modelId="{274CC02C-028C-44FA-BA4D-B4BE7B33E47D}" type="presOf" srcId="{6B206D7A-A39B-4383-A486-32096B2F4F5A}" destId="{8F3B473E-C141-4327-8F87-6CB77D49748F}" srcOrd="0" destOrd="0" presId="urn:microsoft.com/office/officeart/2005/8/layout/hierarchy6"/>
    <dgm:cxn modelId="{2CE993EB-61BF-4D0A-8368-A774A5957880}" srcId="{FF8DD012-93FE-4934-97B6-E168CDDE0AFC}" destId="{F06FC680-01BA-4AE2-8360-BFEEB1379AD1}" srcOrd="4" destOrd="0" parTransId="{226B8590-308F-49FE-BAD4-956DD6309049}" sibTransId="{C3D074D9-D10A-42F9-9A96-A306995D29A1}"/>
    <dgm:cxn modelId="{98BF9681-A143-427A-8FC8-0EAAF3B8E4CC}" srcId="{FF8DD012-93FE-4934-97B6-E168CDDE0AFC}" destId="{6F420D0E-5839-4135-AFDE-1969054A9FD8}" srcOrd="2" destOrd="0" parTransId="{469C2A88-F6D1-423A-A71F-503CF9782179}" sibTransId="{3F1AA7F3-7089-4DA8-BFF9-4BF9CDB1036E}"/>
    <dgm:cxn modelId="{E6082F41-FDB6-4B72-B7FA-E59601A7800F}" type="presOf" srcId="{97B54A8C-5256-4447-A9E0-4880CB558E89}" destId="{C37AFF17-497E-4337-9208-68AE398BD7B2}" srcOrd="0" destOrd="0" presId="urn:microsoft.com/office/officeart/2005/8/layout/hierarchy6"/>
    <dgm:cxn modelId="{7370992D-478C-4789-93C3-638A7A60F77A}" type="presOf" srcId="{FF8DD012-93FE-4934-97B6-E168CDDE0AFC}" destId="{ECC19924-397D-4F4F-8B82-3024A15803BD}" srcOrd="0" destOrd="0" presId="urn:microsoft.com/office/officeart/2005/8/layout/hierarchy6"/>
    <dgm:cxn modelId="{F9A195A3-3FD3-4239-A5FD-A2833263D180}" srcId="{6B206D7A-A39B-4383-A486-32096B2F4F5A}" destId="{F37D49FB-F346-4381-B6D5-7585C08CCF1F}" srcOrd="1" destOrd="0" parTransId="{25BC9B83-10EF-43CF-BC23-77D01E923E8F}" sibTransId="{56A862C6-25D5-4A96-9313-9CBE7DB2C45F}"/>
    <dgm:cxn modelId="{AE888DC1-6CBA-4DD3-A003-0C6502C1E8D7}" type="presOf" srcId="{F06FC680-01BA-4AE2-8360-BFEEB1379AD1}" destId="{F20F36D4-5EBD-4F1D-8913-B3DAE6BF6224}" srcOrd="0" destOrd="0" presId="urn:microsoft.com/office/officeart/2005/8/layout/hierarchy6"/>
    <dgm:cxn modelId="{C18BA05F-0450-4810-A5A5-74458DB32586}" type="presOf" srcId="{8B404B8A-8264-4381-9312-9C92B96C483C}" destId="{77FEF854-AEAC-4591-BE1E-2C27D92F57CC}" srcOrd="0" destOrd="0" presId="urn:microsoft.com/office/officeart/2005/8/layout/hierarchy6"/>
    <dgm:cxn modelId="{FCA438F0-DC10-4558-810C-B7AA10C378D2}" srcId="{9A8DC4DB-E8DD-4098-9AE5-7C0E567412B5}" destId="{AB791D27-A361-4598-8072-16A2352BD51B}" srcOrd="0" destOrd="0" parTransId="{97B54A8C-5256-4447-A9E0-4880CB558E89}" sibTransId="{0A3F47D6-BA88-47FA-8A1C-C0BE8CAB51AE}"/>
    <dgm:cxn modelId="{548F0CA7-E2AB-43D9-9737-4E557B6305FB}" type="presOf" srcId="{9A8DC4DB-E8DD-4098-9AE5-7C0E567412B5}" destId="{841A298D-CAFA-48D8-A33E-1E3A563BA649}" srcOrd="0" destOrd="0" presId="urn:microsoft.com/office/officeart/2005/8/layout/hierarchy6"/>
    <dgm:cxn modelId="{3097AE41-F7F2-4288-9DC7-6E7A768747BB}" type="presOf" srcId="{581337A3-0A52-48D1-BF19-D66004B8C571}" destId="{6CE3349A-6341-4AE8-B02F-B5CD4CDF8711}" srcOrd="0" destOrd="0" presId="urn:microsoft.com/office/officeart/2005/8/layout/hierarchy6"/>
    <dgm:cxn modelId="{E45459A7-69FC-44CA-9402-570E6FBD6826}" srcId="{FF8DD012-93FE-4934-97B6-E168CDDE0AFC}" destId="{EB598138-52B8-4BCA-89B2-5AC47C6B78E9}" srcOrd="3" destOrd="0" parTransId="{D0ABFFA3-73B8-4CC7-856C-94E1C8069762}" sibTransId="{194C23C3-5832-4000-BC6A-87928BC031A9}"/>
    <dgm:cxn modelId="{95BD9B6A-5701-4A72-928B-CDE818BFA8DE}" type="presOf" srcId="{6F420D0E-5839-4135-AFDE-1969054A9FD8}" destId="{439708C4-B9B9-447B-AD5B-A174A42609E0}" srcOrd="1" destOrd="0" presId="urn:microsoft.com/office/officeart/2005/8/layout/hierarchy6"/>
    <dgm:cxn modelId="{253E614B-92B0-4C1C-A25C-54932DBFFC52}" type="presOf" srcId="{2F743460-0540-4566-BD42-9082C8580BC2}" destId="{0708B628-1367-4210-9739-188B35F4EE24}" srcOrd="0" destOrd="0" presId="urn:microsoft.com/office/officeart/2005/8/layout/hierarchy6"/>
    <dgm:cxn modelId="{ABAACD5D-45FB-496F-9AC8-9E634AA2166C}" type="presOf" srcId="{1C92853A-317B-4B63-82D4-DF3FA4927D7D}" destId="{EA589C89-0158-47BC-AEAF-9CB3AB34F77B}" srcOrd="0" destOrd="0" presId="urn:microsoft.com/office/officeart/2005/8/layout/hierarchy6"/>
    <dgm:cxn modelId="{7264B1C3-7606-473B-8BAB-5FA80190B530}" type="presOf" srcId="{6F420D0E-5839-4135-AFDE-1969054A9FD8}" destId="{B4CE9C5B-4AD7-4C94-862A-749FE68D634A}" srcOrd="0" destOrd="0" presId="urn:microsoft.com/office/officeart/2005/8/layout/hierarchy6"/>
    <dgm:cxn modelId="{CCB2F57C-971B-40E0-AAAA-DDBBC494DE14}" type="presOf" srcId="{C845439A-F6AF-4341-978E-F5218AAF71A8}" destId="{482A5F4D-729C-4E01-8E60-66362B1F2E7F}" srcOrd="0" destOrd="0" presId="urn:microsoft.com/office/officeart/2005/8/layout/hierarchy6"/>
    <dgm:cxn modelId="{8A439DC4-C4DA-4655-A435-BCD1C8C8730C}" type="presOf" srcId="{F06FC680-01BA-4AE2-8360-BFEEB1379AD1}" destId="{F34CE91F-8B7A-4816-8557-5441F807349F}" srcOrd="1" destOrd="0" presId="urn:microsoft.com/office/officeart/2005/8/layout/hierarchy6"/>
    <dgm:cxn modelId="{6CFF8112-32DF-4D8B-9ABC-78A8EA862436}" srcId="{FF8DD012-93FE-4934-97B6-E168CDDE0AFC}" destId="{581337A3-0A52-48D1-BF19-D66004B8C571}" srcOrd="6" destOrd="0" parTransId="{68E85BBE-ED43-4F07-A30F-378EA4E57951}" sibTransId="{33C16A52-180A-4F5E-83A0-F42CB1E80AD5}"/>
    <dgm:cxn modelId="{90C252E9-C439-426C-BE35-136D8EEFA1FD}" type="presOf" srcId="{994DDFDC-DB85-485B-A30B-A3C055392C40}" destId="{1F5B20DE-501E-4D9A-820D-D21AA393F205}" srcOrd="0" destOrd="0" presId="urn:microsoft.com/office/officeart/2005/8/layout/hierarchy6"/>
    <dgm:cxn modelId="{E814B562-6A4C-40FB-9A83-06432B28649E}" srcId="{AB791D27-A361-4598-8072-16A2352BD51B}" destId="{93D087DB-3354-445A-B39A-D6D31BF726A5}" srcOrd="0" destOrd="0" parTransId="{C3748068-041C-446F-9CB6-B9C43D847DFD}" sibTransId="{15E3350B-26C0-4DAE-8E0A-CBDC2AEC1FA1}"/>
    <dgm:cxn modelId="{A5A44903-80A9-482F-A976-59B5D6ABE565}" type="presOf" srcId="{B3C9D5F5-E5D8-406E-A05E-6770524539D3}" destId="{095B826F-0A57-460E-BC73-7E7FD452ED91}" srcOrd="0" destOrd="0" presId="urn:microsoft.com/office/officeart/2005/8/layout/hierarchy6"/>
    <dgm:cxn modelId="{CB654EEA-2F74-42CC-80D1-FA8A02F0FA9D}" srcId="{6B206D7A-A39B-4383-A486-32096B2F4F5A}" destId="{9A8DC4DB-E8DD-4098-9AE5-7C0E567412B5}" srcOrd="0" destOrd="0" parTransId="{B3C9D5F5-E5D8-406E-A05E-6770524539D3}" sibTransId="{5202E6BC-A6CC-43BB-BFE3-C85A3959B7B1}"/>
    <dgm:cxn modelId="{835FF26F-31D4-4A98-B574-E2686BCC8CC0}" type="presOf" srcId="{65AF5908-5318-472F-8230-45AAB5DD4878}" destId="{B4AA2978-7AE1-48CE-826D-FA5B7BC4A771}" srcOrd="0" destOrd="0" presId="urn:microsoft.com/office/officeart/2005/8/layout/hierarchy6"/>
    <dgm:cxn modelId="{B04FD0A1-D36D-4AC6-A1CC-2EAE4A6F8D5E}" type="presOf" srcId="{F37D49FB-F346-4381-B6D5-7585C08CCF1F}" destId="{DEFA78C4-4329-46B6-BB8A-6EB4163D076F}" srcOrd="0" destOrd="0" presId="urn:microsoft.com/office/officeart/2005/8/layout/hierarchy6"/>
    <dgm:cxn modelId="{EE31F38A-8FD3-4C97-B56D-50E7C88FEB0A}" type="presOf" srcId="{D61C240C-B259-47D5-AFD4-29B6DC4ADF13}" destId="{8CB63277-B5BD-491F-855C-5E6416F79AF9}" srcOrd="0" destOrd="0" presId="urn:microsoft.com/office/officeart/2005/8/layout/hierarchy6"/>
    <dgm:cxn modelId="{3D59E1A2-530B-4BD0-B7AD-FF86632DF148}" srcId="{FF8DD012-93FE-4934-97B6-E168CDDE0AFC}" destId="{6B206D7A-A39B-4383-A486-32096B2F4F5A}" srcOrd="0" destOrd="0" parTransId="{E52C3292-EE75-4613-A57B-56CAECA78678}" sibTransId="{175873DF-117D-4467-843F-CECA898F165F}"/>
    <dgm:cxn modelId="{F1E9C2D7-E647-40B7-9CE4-FA95C5C8D628}" type="presOf" srcId="{C3748068-041C-446F-9CB6-B9C43D847DFD}" destId="{47A6BD9C-40EF-4665-AB52-B81EEB26A026}" srcOrd="0" destOrd="0" presId="urn:microsoft.com/office/officeart/2005/8/layout/hierarchy6"/>
    <dgm:cxn modelId="{5DE3B703-6200-4E34-8CE4-C7ACD377D035}" type="presOf" srcId="{AB791D27-A361-4598-8072-16A2352BD51B}" destId="{84BA69DF-CCA4-48E2-97DA-5066A717AB6B}" srcOrd="0" destOrd="0" presId="urn:microsoft.com/office/officeart/2005/8/layout/hierarchy6"/>
    <dgm:cxn modelId="{20AEE559-0801-4FA3-B592-CFBC2FCF0C00}" type="presOf" srcId="{D7505C33-5E6F-4D35-9EA4-E422DAA3DED0}" destId="{B256D10C-C0D5-4936-B8CE-C35946F3F666}" srcOrd="1" destOrd="0" presId="urn:microsoft.com/office/officeart/2005/8/layout/hierarchy6"/>
    <dgm:cxn modelId="{76BAF4DB-D99F-44A9-9D37-D61279E3F3D7}" type="presOf" srcId="{444A98F3-88EF-4444-9AC7-258995394162}" destId="{BFAA6D07-D4BB-4A35-89C4-BC3535C4CCB3}" srcOrd="0" destOrd="0" presId="urn:microsoft.com/office/officeart/2005/8/layout/hierarchy6"/>
    <dgm:cxn modelId="{021AC686-3511-4423-B3E7-E03CD059FA60}" type="presOf" srcId="{3F3493D8-42FB-44B6-9847-E5F43222D4EC}" destId="{EDBDC40D-25C5-406E-AB60-02796889DEA1}" srcOrd="0" destOrd="0" presId="urn:microsoft.com/office/officeart/2005/8/layout/hierarchy6"/>
    <dgm:cxn modelId="{15FC2A90-5E5C-4EF8-BF66-AFD4213A2187}" srcId="{D61C240C-B259-47D5-AFD4-29B6DC4ADF13}" destId="{9D5C428E-8A6A-4F7F-83F5-7392D21B9E79}" srcOrd="0" destOrd="0" parTransId="{3F3493D8-42FB-44B6-9847-E5F43222D4EC}" sibTransId="{E255FC53-64F9-4359-86E0-4ED65C28AE35}"/>
    <dgm:cxn modelId="{BAA4CAD7-BA23-4900-9DD6-A59EF03EC036}" type="presOf" srcId="{C2514A56-4D26-4DBC-AFB5-72A357070F82}" destId="{D2F91404-BE69-4598-A37D-797FB5B29892}" srcOrd="0" destOrd="0" presId="urn:microsoft.com/office/officeart/2005/8/layout/hierarchy6"/>
    <dgm:cxn modelId="{89F4A525-B164-41E5-9A51-129DCE716736}" srcId="{65AF5908-5318-472F-8230-45AAB5DD4878}" destId="{8B404B8A-8264-4381-9312-9C92B96C483C}" srcOrd="0" destOrd="0" parTransId="{C845439A-F6AF-4341-978E-F5218AAF71A8}" sibTransId="{5E62A706-A885-4E4F-A0FC-9F9AD27D8B14}"/>
    <dgm:cxn modelId="{45EF917B-1315-472E-B89C-B24A32B1F711}" type="presOf" srcId="{9D5C428E-8A6A-4F7F-83F5-7392D21B9E79}" destId="{1E7FEAA4-FA56-46E3-8DFD-FFADE1F29870}" srcOrd="0" destOrd="0" presId="urn:microsoft.com/office/officeart/2005/8/layout/hierarchy6"/>
    <dgm:cxn modelId="{2055138E-0BC8-49F9-B91F-47599D636265}" srcId="{F37D49FB-F346-4381-B6D5-7585C08CCF1F}" destId="{65AF5908-5318-472F-8230-45AAB5DD4878}" srcOrd="0" destOrd="0" parTransId="{C2514A56-4D26-4DBC-AFB5-72A357070F82}" sibTransId="{F6092279-1711-4BC3-9265-3405BA6EF051}"/>
    <dgm:cxn modelId="{0CDE05FF-DF70-4CA1-8C08-A687295A3B48}" type="presOf" srcId="{93D087DB-3354-445A-B39A-D6D31BF726A5}" destId="{BF9A644A-7ACD-4816-9691-46DA04629767}" srcOrd="0" destOrd="0" presId="urn:microsoft.com/office/officeart/2005/8/layout/hierarchy6"/>
    <dgm:cxn modelId="{A58F2607-AEBF-47F6-A897-E25153D0F8A5}" type="presOf" srcId="{EB598138-52B8-4BCA-89B2-5AC47C6B78E9}" destId="{03B5BD5A-53AA-4022-8DED-89080AEAD454}" srcOrd="1" destOrd="0" presId="urn:microsoft.com/office/officeart/2005/8/layout/hierarchy6"/>
    <dgm:cxn modelId="{FC66F988-7EFF-4394-B5F1-BC1CB7E01618}" srcId="{FF8DD012-93FE-4934-97B6-E168CDDE0AFC}" destId="{D7505C33-5E6F-4D35-9EA4-E422DAA3DED0}" srcOrd="1" destOrd="0" parTransId="{8B26C82F-156C-4A94-B7F4-444408B084D4}" sibTransId="{B01BFC27-60B4-47E3-A498-78AEE697217A}"/>
    <dgm:cxn modelId="{C7FB57C4-E8CD-4B59-969B-7F61AE769B73}" type="presOf" srcId="{1C92853A-317B-4B63-82D4-DF3FA4927D7D}" destId="{C77B7941-F9F5-490C-AF4F-EFE4868DA670}" srcOrd="1" destOrd="0" presId="urn:microsoft.com/office/officeart/2005/8/layout/hierarchy6"/>
    <dgm:cxn modelId="{8060AA41-51D6-4130-9DB8-00437271BA90}" type="presOf" srcId="{EB598138-52B8-4BCA-89B2-5AC47C6B78E9}" destId="{0F72274C-8591-457D-A742-CAEB3EF14A23}" srcOrd="0" destOrd="0" presId="urn:microsoft.com/office/officeart/2005/8/layout/hierarchy6"/>
    <dgm:cxn modelId="{ED162E0C-4F73-48D5-9482-CADD022877A9}" type="presOf" srcId="{25BC9B83-10EF-43CF-BC23-77D01E923E8F}" destId="{D57F87FF-4448-440B-9938-59A00B4A5E19}" srcOrd="0" destOrd="0" presId="urn:microsoft.com/office/officeart/2005/8/layout/hierarchy6"/>
    <dgm:cxn modelId="{75291B8E-42F8-4C8F-AC30-72347F9A24B0}" srcId="{8B404B8A-8264-4381-9312-9C92B96C483C}" destId="{2F743460-0540-4566-BD42-9082C8580BC2}" srcOrd="0" destOrd="0" parTransId="{994DDFDC-DB85-485B-A30B-A3C055392C40}" sibTransId="{A405DAC5-C651-48AA-A161-04BF04AF52B5}"/>
    <dgm:cxn modelId="{D93F775D-7ADD-4274-8CF2-654DD9FC95C1}" type="presOf" srcId="{D7505C33-5E6F-4D35-9EA4-E422DAA3DED0}" destId="{9F342506-91EE-4EC5-A2FE-3734F47D4FB7}" srcOrd="0" destOrd="0" presId="urn:microsoft.com/office/officeart/2005/8/layout/hierarchy6"/>
    <dgm:cxn modelId="{2EFF45F2-AF99-44D1-9AAE-50674E6BAF68}" type="presParOf" srcId="{ECC19924-397D-4F4F-8B82-3024A15803BD}" destId="{4D00A61C-33F4-467E-93CF-D0F36C8DA0BC}" srcOrd="0" destOrd="0" presId="urn:microsoft.com/office/officeart/2005/8/layout/hierarchy6"/>
    <dgm:cxn modelId="{D34033D0-2625-4F3B-B1E4-E0EF66B13DFC}" type="presParOf" srcId="{4D00A61C-33F4-467E-93CF-D0F36C8DA0BC}" destId="{6599E452-98F7-43B5-8CCF-90BD779CDD9B}" srcOrd="0" destOrd="0" presId="urn:microsoft.com/office/officeart/2005/8/layout/hierarchy6"/>
    <dgm:cxn modelId="{41652172-2669-4D9E-90C7-1C85D02F27EC}" type="presParOf" srcId="{4D00A61C-33F4-467E-93CF-D0F36C8DA0BC}" destId="{E724A7EC-74BB-48FD-8162-F3A2E7A2ADC8}" srcOrd="1" destOrd="0" presId="urn:microsoft.com/office/officeart/2005/8/layout/hierarchy6"/>
    <dgm:cxn modelId="{00F406D2-55F2-4383-A9D1-10DFF4EBE3A4}" type="presParOf" srcId="{E724A7EC-74BB-48FD-8162-F3A2E7A2ADC8}" destId="{16EE9827-F08A-4BE3-BF6C-EB8FB1D64D07}" srcOrd="0" destOrd="0" presId="urn:microsoft.com/office/officeart/2005/8/layout/hierarchy6"/>
    <dgm:cxn modelId="{1B4BA822-0004-4D62-8B6F-CCC6DE9B03E6}" type="presParOf" srcId="{16EE9827-F08A-4BE3-BF6C-EB8FB1D64D07}" destId="{8F3B473E-C141-4327-8F87-6CB77D49748F}" srcOrd="0" destOrd="0" presId="urn:microsoft.com/office/officeart/2005/8/layout/hierarchy6"/>
    <dgm:cxn modelId="{DE42EBA1-93EF-40BB-A4BA-385C0BBDCF91}" type="presParOf" srcId="{16EE9827-F08A-4BE3-BF6C-EB8FB1D64D07}" destId="{2ADB0E74-284D-4264-B60E-0D0CAA6C1D65}" srcOrd="1" destOrd="0" presId="urn:microsoft.com/office/officeart/2005/8/layout/hierarchy6"/>
    <dgm:cxn modelId="{FF97896F-47A4-419D-ADAE-AC7081D2CF5B}" type="presParOf" srcId="{2ADB0E74-284D-4264-B60E-0D0CAA6C1D65}" destId="{095B826F-0A57-460E-BC73-7E7FD452ED91}" srcOrd="0" destOrd="0" presId="urn:microsoft.com/office/officeart/2005/8/layout/hierarchy6"/>
    <dgm:cxn modelId="{9BEF6F70-2769-4F22-B120-7BD59E58DAC0}" type="presParOf" srcId="{2ADB0E74-284D-4264-B60E-0D0CAA6C1D65}" destId="{11512D49-DF0A-41FE-83F7-7B2312752C75}" srcOrd="1" destOrd="0" presId="urn:microsoft.com/office/officeart/2005/8/layout/hierarchy6"/>
    <dgm:cxn modelId="{C6C62F95-AFF9-40ED-9D81-9C77290D6C8F}" type="presParOf" srcId="{11512D49-DF0A-41FE-83F7-7B2312752C75}" destId="{841A298D-CAFA-48D8-A33E-1E3A563BA649}" srcOrd="0" destOrd="0" presId="urn:microsoft.com/office/officeart/2005/8/layout/hierarchy6"/>
    <dgm:cxn modelId="{1942C246-7282-4567-8311-925F212EBD01}" type="presParOf" srcId="{11512D49-DF0A-41FE-83F7-7B2312752C75}" destId="{8C16EAD8-3C5C-4ECF-8611-C476A5DFCD31}" srcOrd="1" destOrd="0" presId="urn:microsoft.com/office/officeart/2005/8/layout/hierarchy6"/>
    <dgm:cxn modelId="{4730B140-136C-490B-9EDC-E207ABD75EA5}" type="presParOf" srcId="{8C16EAD8-3C5C-4ECF-8611-C476A5DFCD31}" destId="{C37AFF17-497E-4337-9208-68AE398BD7B2}" srcOrd="0" destOrd="0" presId="urn:microsoft.com/office/officeart/2005/8/layout/hierarchy6"/>
    <dgm:cxn modelId="{6C451337-5417-43AC-B2E2-E991CA3A17C8}" type="presParOf" srcId="{8C16EAD8-3C5C-4ECF-8611-C476A5DFCD31}" destId="{44FBB686-C34F-4F21-BB1C-28272E7F06F7}" srcOrd="1" destOrd="0" presId="urn:microsoft.com/office/officeart/2005/8/layout/hierarchy6"/>
    <dgm:cxn modelId="{02214D8F-BB66-45E0-9709-AAD1C4B4D2C0}" type="presParOf" srcId="{44FBB686-C34F-4F21-BB1C-28272E7F06F7}" destId="{84BA69DF-CCA4-48E2-97DA-5066A717AB6B}" srcOrd="0" destOrd="0" presId="urn:microsoft.com/office/officeart/2005/8/layout/hierarchy6"/>
    <dgm:cxn modelId="{58F468E5-441A-40F4-8EFE-690D9D4A539B}" type="presParOf" srcId="{44FBB686-C34F-4F21-BB1C-28272E7F06F7}" destId="{74CD9A34-9C4C-433C-8B42-C26F06A62BAB}" srcOrd="1" destOrd="0" presId="urn:microsoft.com/office/officeart/2005/8/layout/hierarchy6"/>
    <dgm:cxn modelId="{4C5AF5D8-59B1-4854-A236-109F5720350C}" type="presParOf" srcId="{74CD9A34-9C4C-433C-8B42-C26F06A62BAB}" destId="{47A6BD9C-40EF-4665-AB52-B81EEB26A026}" srcOrd="0" destOrd="0" presId="urn:microsoft.com/office/officeart/2005/8/layout/hierarchy6"/>
    <dgm:cxn modelId="{225B9AF1-056C-4EDB-BD8D-9BA6E1E09163}" type="presParOf" srcId="{74CD9A34-9C4C-433C-8B42-C26F06A62BAB}" destId="{829FA0E2-9DAE-4FDE-9214-F3F98075E0A0}" srcOrd="1" destOrd="0" presId="urn:microsoft.com/office/officeart/2005/8/layout/hierarchy6"/>
    <dgm:cxn modelId="{9D70F4FC-EAB9-443A-9BC9-3014E7701678}" type="presParOf" srcId="{829FA0E2-9DAE-4FDE-9214-F3F98075E0A0}" destId="{BF9A644A-7ACD-4816-9691-46DA04629767}" srcOrd="0" destOrd="0" presId="urn:microsoft.com/office/officeart/2005/8/layout/hierarchy6"/>
    <dgm:cxn modelId="{93B8A2DE-1B30-4096-A3CF-12EAE7A7099C}" type="presParOf" srcId="{829FA0E2-9DAE-4FDE-9214-F3F98075E0A0}" destId="{6EAC570E-0A69-4BA7-8CB6-239F851D6FB6}" srcOrd="1" destOrd="0" presId="urn:microsoft.com/office/officeart/2005/8/layout/hierarchy6"/>
    <dgm:cxn modelId="{31E1D58A-70B1-487F-9F0E-042A3758EFAE}" type="presParOf" srcId="{6EAC570E-0A69-4BA7-8CB6-239F851D6FB6}" destId="{BFAA6D07-D4BB-4A35-89C4-BC3535C4CCB3}" srcOrd="0" destOrd="0" presId="urn:microsoft.com/office/officeart/2005/8/layout/hierarchy6"/>
    <dgm:cxn modelId="{D7B294ED-9C69-4A2D-A4BD-D9EC3FEDB479}" type="presParOf" srcId="{6EAC570E-0A69-4BA7-8CB6-239F851D6FB6}" destId="{F456C403-31B5-435E-B3C7-B8EDE86AB060}" srcOrd="1" destOrd="0" presId="urn:microsoft.com/office/officeart/2005/8/layout/hierarchy6"/>
    <dgm:cxn modelId="{11A0DD0D-C68E-4BB8-B9F1-299BFB545033}" type="presParOf" srcId="{F456C403-31B5-435E-B3C7-B8EDE86AB060}" destId="{8CB63277-B5BD-491F-855C-5E6416F79AF9}" srcOrd="0" destOrd="0" presId="urn:microsoft.com/office/officeart/2005/8/layout/hierarchy6"/>
    <dgm:cxn modelId="{62252D10-DD3A-413D-B5B0-5A31F594DD1B}" type="presParOf" srcId="{F456C403-31B5-435E-B3C7-B8EDE86AB060}" destId="{D574B1D9-F2EA-4DC0-B5CD-DB6B5A062DA3}" srcOrd="1" destOrd="0" presId="urn:microsoft.com/office/officeart/2005/8/layout/hierarchy6"/>
    <dgm:cxn modelId="{612E2000-80F4-470F-9567-8B3082B64344}" type="presParOf" srcId="{D574B1D9-F2EA-4DC0-B5CD-DB6B5A062DA3}" destId="{EDBDC40D-25C5-406E-AB60-02796889DEA1}" srcOrd="0" destOrd="0" presId="urn:microsoft.com/office/officeart/2005/8/layout/hierarchy6"/>
    <dgm:cxn modelId="{6DC01584-344F-4C2A-B01B-E1B8C79D905C}" type="presParOf" srcId="{D574B1D9-F2EA-4DC0-B5CD-DB6B5A062DA3}" destId="{A9FE7FC1-AABD-487F-A36F-F2F7ADCA2274}" srcOrd="1" destOrd="0" presId="urn:microsoft.com/office/officeart/2005/8/layout/hierarchy6"/>
    <dgm:cxn modelId="{8ED662BE-86F7-47D1-BAEC-6EEEA5236DB5}" type="presParOf" srcId="{A9FE7FC1-AABD-487F-A36F-F2F7ADCA2274}" destId="{1E7FEAA4-FA56-46E3-8DFD-FFADE1F29870}" srcOrd="0" destOrd="0" presId="urn:microsoft.com/office/officeart/2005/8/layout/hierarchy6"/>
    <dgm:cxn modelId="{BBE09ACC-4BC7-4320-85EF-05034318B0D4}" type="presParOf" srcId="{A9FE7FC1-AABD-487F-A36F-F2F7ADCA2274}" destId="{BA28325B-B8ED-460C-9985-58C0020BBB39}" srcOrd="1" destOrd="0" presId="urn:microsoft.com/office/officeart/2005/8/layout/hierarchy6"/>
    <dgm:cxn modelId="{B837B898-F94C-4596-8E15-D2E7052A5128}" type="presParOf" srcId="{2ADB0E74-284D-4264-B60E-0D0CAA6C1D65}" destId="{D57F87FF-4448-440B-9938-59A00B4A5E19}" srcOrd="2" destOrd="0" presId="urn:microsoft.com/office/officeart/2005/8/layout/hierarchy6"/>
    <dgm:cxn modelId="{2820C334-0FB1-4271-81C7-FEF6D4FF870D}" type="presParOf" srcId="{2ADB0E74-284D-4264-B60E-0D0CAA6C1D65}" destId="{2497BC84-EBD5-441A-B6C9-29CCB761974E}" srcOrd="3" destOrd="0" presId="urn:microsoft.com/office/officeart/2005/8/layout/hierarchy6"/>
    <dgm:cxn modelId="{F8C1A6C2-5CBB-4D39-9B25-54B9145E0172}" type="presParOf" srcId="{2497BC84-EBD5-441A-B6C9-29CCB761974E}" destId="{DEFA78C4-4329-46B6-BB8A-6EB4163D076F}" srcOrd="0" destOrd="0" presId="urn:microsoft.com/office/officeart/2005/8/layout/hierarchy6"/>
    <dgm:cxn modelId="{D2B72C96-FC19-475E-A7E9-5DE57A912161}" type="presParOf" srcId="{2497BC84-EBD5-441A-B6C9-29CCB761974E}" destId="{5E70E4ED-C070-4FE1-A1ED-FD3AE7EC2618}" srcOrd="1" destOrd="0" presId="urn:microsoft.com/office/officeart/2005/8/layout/hierarchy6"/>
    <dgm:cxn modelId="{63DB1B24-8276-46F8-874C-EF937BF2F680}" type="presParOf" srcId="{5E70E4ED-C070-4FE1-A1ED-FD3AE7EC2618}" destId="{D2F91404-BE69-4598-A37D-797FB5B29892}" srcOrd="0" destOrd="0" presId="urn:microsoft.com/office/officeart/2005/8/layout/hierarchy6"/>
    <dgm:cxn modelId="{0A70C1D5-EAAF-4696-9637-FCFBA6D9D87C}" type="presParOf" srcId="{5E70E4ED-C070-4FE1-A1ED-FD3AE7EC2618}" destId="{48A22253-F7C8-4906-AE6E-B6A6F5931B25}" srcOrd="1" destOrd="0" presId="urn:microsoft.com/office/officeart/2005/8/layout/hierarchy6"/>
    <dgm:cxn modelId="{37835745-4136-4EF3-A085-4E0324D8414B}" type="presParOf" srcId="{48A22253-F7C8-4906-AE6E-B6A6F5931B25}" destId="{B4AA2978-7AE1-48CE-826D-FA5B7BC4A771}" srcOrd="0" destOrd="0" presId="urn:microsoft.com/office/officeart/2005/8/layout/hierarchy6"/>
    <dgm:cxn modelId="{C13CAF69-B831-4DF2-99AA-BB1F5BFC3AF2}" type="presParOf" srcId="{48A22253-F7C8-4906-AE6E-B6A6F5931B25}" destId="{C21700C6-E7D7-44C3-A859-0557857419CC}" srcOrd="1" destOrd="0" presId="urn:microsoft.com/office/officeart/2005/8/layout/hierarchy6"/>
    <dgm:cxn modelId="{9BC14EBB-3158-45A3-9CF7-9F6B85DC68F2}" type="presParOf" srcId="{C21700C6-E7D7-44C3-A859-0557857419CC}" destId="{482A5F4D-729C-4E01-8E60-66362B1F2E7F}" srcOrd="0" destOrd="0" presId="urn:microsoft.com/office/officeart/2005/8/layout/hierarchy6"/>
    <dgm:cxn modelId="{1BFA5574-91B7-40D6-9BFF-302C49D6EF73}" type="presParOf" srcId="{C21700C6-E7D7-44C3-A859-0557857419CC}" destId="{E824DF1C-B339-4802-8C76-038DD14B9149}" srcOrd="1" destOrd="0" presId="urn:microsoft.com/office/officeart/2005/8/layout/hierarchy6"/>
    <dgm:cxn modelId="{A45F6835-8A3D-4023-BBF0-23DB43EE7F9F}" type="presParOf" srcId="{E824DF1C-B339-4802-8C76-038DD14B9149}" destId="{77FEF854-AEAC-4591-BE1E-2C27D92F57CC}" srcOrd="0" destOrd="0" presId="urn:microsoft.com/office/officeart/2005/8/layout/hierarchy6"/>
    <dgm:cxn modelId="{8328DD8F-4593-4009-8239-C27A4D9A9A27}" type="presParOf" srcId="{E824DF1C-B339-4802-8C76-038DD14B9149}" destId="{70DB0FF1-9320-4837-B479-CED912FC0FE6}" srcOrd="1" destOrd="0" presId="urn:microsoft.com/office/officeart/2005/8/layout/hierarchy6"/>
    <dgm:cxn modelId="{65D5E34B-9951-4E88-A4A6-342CAD28279C}" type="presParOf" srcId="{70DB0FF1-9320-4837-B479-CED912FC0FE6}" destId="{1F5B20DE-501E-4D9A-820D-D21AA393F205}" srcOrd="0" destOrd="0" presId="urn:microsoft.com/office/officeart/2005/8/layout/hierarchy6"/>
    <dgm:cxn modelId="{846C760E-258E-47DB-BF46-0A7DF17883F5}" type="presParOf" srcId="{70DB0FF1-9320-4837-B479-CED912FC0FE6}" destId="{872720B2-32F5-4F47-B8A9-28208AE42BA7}" srcOrd="1" destOrd="0" presId="urn:microsoft.com/office/officeart/2005/8/layout/hierarchy6"/>
    <dgm:cxn modelId="{842D849D-21F9-47A2-99E3-93EFBD5D128B}" type="presParOf" srcId="{872720B2-32F5-4F47-B8A9-28208AE42BA7}" destId="{0708B628-1367-4210-9739-188B35F4EE24}" srcOrd="0" destOrd="0" presId="urn:microsoft.com/office/officeart/2005/8/layout/hierarchy6"/>
    <dgm:cxn modelId="{85CC3B67-9EDA-4D94-87A0-047C1A687AC5}" type="presParOf" srcId="{872720B2-32F5-4F47-B8A9-28208AE42BA7}" destId="{192E2D32-FE65-439A-A912-111784D5F4AC}" srcOrd="1" destOrd="0" presId="urn:microsoft.com/office/officeart/2005/8/layout/hierarchy6"/>
    <dgm:cxn modelId="{DF8B15CF-451C-44F2-B062-C2DD6020C26E}" type="presParOf" srcId="{ECC19924-397D-4F4F-8B82-3024A15803BD}" destId="{80C46037-4044-4273-9D8D-ECDEB4B56F39}" srcOrd="1" destOrd="0" presId="urn:microsoft.com/office/officeart/2005/8/layout/hierarchy6"/>
    <dgm:cxn modelId="{F7B366A1-78CA-474F-8DBA-9FE0D7311F2A}" type="presParOf" srcId="{80C46037-4044-4273-9D8D-ECDEB4B56F39}" destId="{8D98B6E4-15AE-406E-81D1-727C5EA43361}" srcOrd="0" destOrd="0" presId="urn:microsoft.com/office/officeart/2005/8/layout/hierarchy6"/>
    <dgm:cxn modelId="{EA6FFF13-5FBC-4830-8421-1D4166FA7B3D}" type="presParOf" srcId="{8D98B6E4-15AE-406E-81D1-727C5EA43361}" destId="{9F342506-91EE-4EC5-A2FE-3734F47D4FB7}" srcOrd="0" destOrd="0" presId="urn:microsoft.com/office/officeart/2005/8/layout/hierarchy6"/>
    <dgm:cxn modelId="{A65B21EE-D877-4B7E-959A-7049D90C137C}" type="presParOf" srcId="{8D98B6E4-15AE-406E-81D1-727C5EA43361}" destId="{B256D10C-C0D5-4936-B8CE-C35946F3F666}" srcOrd="1" destOrd="0" presId="urn:microsoft.com/office/officeart/2005/8/layout/hierarchy6"/>
    <dgm:cxn modelId="{F30E6F0C-461F-4978-AA6B-63869FA88580}" type="presParOf" srcId="{80C46037-4044-4273-9D8D-ECDEB4B56F39}" destId="{E5D7E785-4675-4B3A-A14F-E937FCAC9A78}" srcOrd="1" destOrd="0" presId="urn:microsoft.com/office/officeart/2005/8/layout/hierarchy6"/>
    <dgm:cxn modelId="{98DE32A3-4768-4A88-81A7-568CB8F14016}" type="presParOf" srcId="{E5D7E785-4675-4B3A-A14F-E937FCAC9A78}" destId="{DBA4E6B0-5375-4686-8109-86091BE2B266}" srcOrd="0" destOrd="0" presId="urn:microsoft.com/office/officeart/2005/8/layout/hierarchy6"/>
    <dgm:cxn modelId="{E0A30D0F-F255-4F8C-A113-FC42B6E3AC65}" type="presParOf" srcId="{80C46037-4044-4273-9D8D-ECDEB4B56F39}" destId="{16036F63-2477-4086-B283-5219E04E9608}" srcOrd="2" destOrd="0" presId="urn:microsoft.com/office/officeart/2005/8/layout/hierarchy6"/>
    <dgm:cxn modelId="{656739EE-A93B-4C02-B71E-8C52D3BD67A2}" type="presParOf" srcId="{16036F63-2477-4086-B283-5219E04E9608}" destId="{B4CE9C5B-4AD7-4C94-862A-749FE68D634A}" srcOrd="0" destOrd="0" presId="urn:microsoft.com/office/officeart/2005/8/layout/hierarchy6"/>
    <dgm:cxn modelId="{C742C738-B9C1-470E-8D77-95DA3D1DFB70}" type="presParOf" srcId="{16036F63-2477-4086-B283-5219E04E9608}" destId="{439708C4-B9B9-447B-AD5B-A174A42609E0}" srcOrd="1" destOrd="0" presId="urn:microsoft.com/office/officeart/2005/8/layout/hierarchy6"/>
    <dgm:cxn modelId="{291DD486-5079-4EC1-86BC-BBC973CAE5F9}" type="presParOf" srcId="{80C46037-4044-4273-9D8D-ECDEB4B56F39}" destId="{FB835F52-0D00-4BF4-A7DB-9E1CB9EB52F9}" srcOrd="3" destOrd="0" presId="urn:microsoft.com/office/officeart/2005/8/layout/hierarchy6"/>
    <dgm:cxn modelId="{5428EC07-4513-4CCC-9E23-85520304FB97}" type="presParOf" srcId="{FB835F52-0D00-4BF4-A7DB-9E1CB9EB52F9}" destId="{675CEF23-B519-4689-B6DE-7D4C864CA030}" srcOrd="0" destOrd="0" presId="urn:microsoft.com/office/officeart/2005/8/layout/hierarchy6"/>
    <dgm:cxn modelId="{D3DF6527-598E-456F-A3B4-3C56FB355C50}" type="presParOf" srcId="{80C46037-4044-4273-9D8D-ECDEB4B56F39}" destId="{FBA6FC05-766F-4AA0-875B-6D9C142DE250}" srcOrd="4" destOrd="0" presId="urn:microsoft.com/office/officeart/2005/8/layout/hierarchy6"/>
    <dgm:cxn modelId="{8BAF7E90-727A-4F46-80C7-AB6DF201AF80}" type="presParOf" srcId="{FBA6FC05-766F-4AA0-875B-6D9C142DE250}" destId="{0F72274C-8591-457D-A742-CAEB3EF14A23}" srcOrd="0" destOrd="0" presId="urn:microsoft.com/office/officeart/2005/8/layout/hierarchy6"/>
    <dgm:cxn modelId="{C1868198-22A0-4078-AC64-D042FADC6CE8}" type="presParOf" srcId="{FBA6FC05-766F-4AA0-875B-6D9C142DE250}" destId="{03B5BD5A-53AA-4022-8DED-89080AEAD454}" srcOrd="1" destOrd="0" presId="urn:microsoft.com/office/officeart/2005/8/layout/hierarchy6"/>
    <dgm:cxn modelId="{BC1C5ECD-EB53-4F91-9BF6-E49FE68DDEB3}" type="presParOf" srcId="{80C46037-4044-4273-9D8D-ECDEB4B56F39}" destId="{9EBD093F-A803-48B2-8AF9-9B2696A98D69}" srcOrd="5" destOrd="0" presId="urn:microsoft.com/office/officeart/2005/8/layout/hierarchy6"/>
    <dgm:cxn modelId="{F9639A36-8023-4442-9814-E3755034569B}" type="presParOf" srcId="{9EBD093F-A803-48B2-8AF9-9B2696A98D69}" destId="{25EC49F9-70D7-410B-8BF3-2A1819F658F9}" srcOrd="0" destOrd="0" presId="urn:microsoft.com/office/officeart/2005/8/layout/hierarchy6"/>
    <dgm:cxn modelId="{F2E3B403-1BEC-42EF-8324-55BE50172BD6}" type="presParOf" srcId="{80C46037-4044-4273-9D8D-ECDEB4B56F39}" destId="{A76EBB4A-01EA-479B-9A84-634FEEFCB5DA}" srcOrd="6" destOrd="0" presId="urn:microsoft.com/office/officeart/2005/8/layout/hierarchy6"/>
    <dgm:cxn modelId="{CDC4D22F-12D2-4669-B07D-E5F4D07637AF}" type="presParOf" srcId="{A76EBB4A-01EA-479B-9A84-634FEEFCB5DA}" destId="{F20F36D4-5EBD-4F1D-8913-B3DAE6BF6224}" srcOrd="0" destOrd="0" presId="urn:microsoft.com/office/officeart/2005/8/layout/hierarchy6"/>
    <dgm:cxn modelId="{8EDE1804-2D6E-4CA6-A0F9-E7D8CE2C3AC6}" type="presParOf" srcId="{A76EBB4A-01EA-479B-9A84-634FEEFCB5DA}" destId="{F34CE91F-8B7A-4816-8557-5441F807349F}" srcOrd="1" destOrd="0" presId="urn:microsoft.com/office/officeart/2005/8/layout/hierarchy6"/>
    <dgm:cxn modelId="{9E5B203A-E731-4BF8-8F97-D04C52F81DB3}" type="presParOf" srcId="{80C46037-4044-4273-9D8D-ECDEB4B56F39}" destId="{A31AE5D5-D647-4E8D-9BF7-E82377F51497}" srcOrd="7" destOrd="0" presId="urn:microsoft.com/office/officeart/2005/8/layout/hierarchy6"/>
    <dgm:cxn modelId="{CE579C00-8E70-4D28-81F5-EAF20F7CB16C}" type="presParOf" srcId="{A31AE5D5-D647-4E8D-9BF7-E82377F51497}" destId="{18021BB2-3037-4C2C-978C-90D9FE1608FE}" srcOrd="0" destOrd="0" presId="urn:microsoft.com/office/officeart/2005/8/layout/hierarchy6"/>
    <dgm:cxn modelId="{42AE5EB7-5110-4D6B-AD70-6C3F13C9CE57}" type="presParOf" srcId="{80C46037-4044-4273-9D8D-ECDEB4B56F39}" destId="{BBEDC5C3-33C3-4EB3-AA47-E93F7F39B86F}" srcOrd="8" destOrd="0" presId="urn:microsoft.com/office/officeart/2005/8/layout/hierarchy6"/>
    <dgm:cxn modelId="{478669E3-BD4E-4E4B-9C1A-3B417CEEDD56}" type="presParOf" srcId="{BBEDC5C3-33C3-4EB3-AA47-E93F7F39B86F}" destId="{EA589C89-0158-47BC-AEAF-9CB3AB34F77B}" srcOrd="0" destOrd="0" presId="urn:microsoft.com/office/officeart/2005/8/layout/hierarchy6"/>
    <dgm:cxn modelId="{08F374AD-C0A4-4E6A-9D2B-3CD9B95AF484}" type="presParOf" srcId="{BBEDC5C3-33C3-4EB3-AA47-E93F7F39B86F}" destId="{C77B7941-F9F5-490C-AF4F-EFE4868DA670}" srcOrd="1" destOrd="0" presId="urn:microsoft.com/office/officeart/2005/8/layout/hierarchy6"/>
    <dgm:cxn modelId="{DEDE2D54-D393-4EC8-9DF9-A53E9ED90043}" type="presParOf" srcId="{80C46037-4044-4273-9D8D-ECDEB4B56F39}" destId="{F2EA5E8C-8017-4253-A65D-65B866731574}" srcOrd="9" destOrd="0" presId="urn:microsoft.com/office/officeart/2005/8/layout/hierarchy6"/>
    <dgm:cxn modelId="{81942A89-544B-4D47-A954-DF9B06D2B506}" type="presParOf" srcId="{F2EA5E8C-8017-4253-A65D-65B866731574}" destId="{6514CBE1-757F-4875-A3FE-052A6C2B8B26}" srcOrd="0" destOrd="0" presId="urn:microsoft.com/office/officeart/2005/8/layout/hierarchy6"/>
    <dgm:cxn modelId="{0F61AC25-4DBA-4DD0-9D2B-F208569E9673}" type="presParOf" srcId="{80C46037-4044-4273-9D8D-ECDEB4B56F39}" destId="{9E155DE4-DEF4-423E-B094-C1D551AF42B3}" srcOrd="10" destOrd="0" presId="urn:microsoft.com/office/officeart/2005/8/layout/hierarchy6"/>
    <dgm:cxn modelId="{CBCF4EDD-C70C-4983-BA9D-F16A5F9C232D}" type="presParOf" srcId="{9E155DE4-DEF4-423E-B094-C1D551AF42B3}" destId="{6CE3349A-6341-4AE8-B02F-B5CD4CDF8711}" srcOrd="0" destOrd="0" presId="urn:microsoft.com/office/officeart/2005/8/layout/hierarchy6"/>
    <dgm:cxn modelId="{D30275DD-0EC0-4550-A40A-5792ED4C1286}" type="presParOf" srcId="{9E155DE4-DEF4-423E-B094-C1D551AF42B3}" destId="{3E1E41E1-67F2-465C-BD28-431076428D05}"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E3349A-6341-4AE8-B02F-B5CD4CDF8711}">
      <dsp:nvSpPr>
        <dsp:cNvPr id="0" name=""/>
        <dsp:cNvSpPr/>
      </dsp:nvSpPr>
      <dsp:spPr>
        <a:xfrm>
          <a:off x="0" y="4300687"/>
          <a:ext cx="8167688" cy="73381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rtl="1">
            <a:lnSpc>
              <a:spcPct val="90000"/>
            </a:lnSpc>
            <a:spcBef>
              <a:spcPct val="0"/>
            </a:spcBef>
            <a:spcAft>
              <a:spcPct val="35000"/>
            </a:spcAft>
          </a:pPr>
          <a:endParaRPr lang="ar-SA" sz="2600" kern="1200" dirty="0"/>
        </a:p>
      </dsp:txBody>
      <dsp:txXfrm>
        <a:off x="0" y="4300687"/>
        <a:ext cx="2450306" cy="733815"/>
      </dsp:txXfrm>
    </dsp:sp>
    <dsp:sp modelId="{EA589C89-0158-47BC-AEAF-9CB3AB34F77B}">
      <dsp:nvSpPr>
        <dsp:cNvPr id="0" name=""/>
        <dsp:cNvSpPr/>
      </dsp:nvSpPr>
      <dsp:spPr>
        <a:xfrm>
          <a:off x="0" y="3444569"/>
          <a:ext cx="8167688" cy="73381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rtl="1">
            <a:lnSpc>
              <a:spcPct val="90000"/>
            </a:lnSpc>
            <a:spcBef>
              <a:spcPct val="0"/>
            </a:spcBef>
            <a:spcAft>
              <a:spcPct val="35000"/>
            </a:spcAft>
          </a:pPr>
          <a:endParaRPr lang="ar-SA" sz="2600" kern="1200" dirty="0"/>
        </a:p>
      </dsp:txBody>
      <dsp:txXfrm>
        <a:off x="0" y="3444569"/>
        <a:ext cx="2450306" cy="733815"/>
      </dsp:txXfrm>
    </dsp:sp>
    <dsp:sp modelId="{F20F36D4-5EBD-4F1D-8913-B3DAE6BF6224}">
      <dsp:nvSpPr>
        <dsp:cNvPr id="0" name=""/>
        <dsp:cNvSpPr/>
      </dsp:nvSpPr>
      <dsp:spPr>
        <a:xfrm>
          <a:off x="0" y="2588451"/>
          <a:ext cx="8167688" cy="73381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rtl="1">
            <a:lnSpc>
              <a:spcPct val="90000"/>
            </a:lnSpc>
            <a:spcBef>
              <a:spcPct val="0"/>
            </a:spcBef>
            <a:spcAft>
              <a:spcPct val="35000"/>
            </a:spcAft>
          </a:pPr>
          <a:endParaRPr lang="ar-SA" sz="2600" kern="1200" dirty="0"/>
        </a:p>
      </dsp:txBody>
      <dsp:txXfrm>
        <a:off x="0" y="2588451"/>
        <a:ext cx="2450306" cy="733815"/>
      </dsp:txXfrm>
    </dsp:sp>
    <dsp:sp modelId="{0F72274C-8591-457D-A742-CAEB3EF14A23}">
      <dsp:nvSpPr>
        <dsp:cNvPr id="0" name=""/>
        <dsp:cNvSpPr/>
      </dsp:nvSpPr>
      <dsp:spPr>
        <a:xfrm>
          <a:off x="0" y="1683115"/>
          <a:ext cx="8167688" cy="73381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rtl="1">
            <a:lnSpc>
              <a:spcPct val="90000"/>
            </a:lnSpc>
            <a:spcBef>
              <a:spcPct val="0"/>
            </a:spcBef>
            <a:spcAft>
              <a:spcPct val="35000"/>
            </a:spcAft>
          </a:pPr>
          <a:endParaRPr lang="ar-SA" sz="2600" kern="1200" dirty="0"/>
        </a:p>
      </dsp:txBody>
      <dsp:txXfrm>
        <a:off x="0" y="1683115"/>
        <a:ext cx="2450306" cy="733815"/>
      </dsp:txXfrm>
    </dsp:sp>
    <dsp:sp modelId="{B4CE9C5B-4AD7-4C94-862A-749FE68D634A}">
      <dsp:nvSpPr>
        <dsp:cNvPr id="0" name=""/>
        <dsp:cNvSpPr/>
      </dsp:nvSpPr>
      <dsp:spPr>
        <a:xfrm>
          <a:off x="0" y="876214"/>
          <a:ext cx="8167688" cy="73381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rtl="1">
            <a:lnSpc>
              <a:spcPct val="90000"/>
            </a:lnSpc>
            <a:spcBef>
              <a:spcPct val="0"/>
            </a:spcBef>
            <a:spcAft>
              <a:spcPct val="35000"/>
            </a:spcAft>
          </a:pPr>
          <a:endParaRPr lang="ar-SA" sz="2600" kern="1200"/>
        </a:p>
      </dsp:txBody>
      <dsp:txXfrm>
        <a:off x="0" y="876214"/>
        <a:ext cx="2450306" cy="733815"/>
      </dsp:txXfrm>
    </dsp:sp>
    <dsp:sp modelId="{9F342506-91EE-4EC5-A2FE-3734F47D4FB7}">
      <dsp:nvSpPr>
        <dsp:cNvPr id="0" name=""/>
        <dsp:cNvSpPr/>
      </dsp:nvSpPr>
      <dsp:spPr>
        <a:xfrm>
          <a:off x="0" y="20096"/>
          <a:ext cx="8167688" cy="733815"/>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84912" tIns="184912" rIns="184912" bIns="184912" numCol="1" spcCol="1270" anchor="ctr" anchorCtr="0">
          <a:noAutofit/>
        </a:bodyPr>
        <a:lstStyle/>
        <a:p>
          <a:pPr lvl="0" algn="ctr" defTabSz="1155700" rtl="1">
            <a:lnSpc>
              <a:spcPct val="90000"/>
            </a:lnSpc>
            <a:spcBef>
              <a:spcPct val="0"/>
            </a:spcBef>
            <a:spcAft>
              <a:spcPct val="35000"/>
            </a:spcAft>
          </a:pPr>
          <a:endParaRPr lang="ar-SA" sz="2600" kern="1200" dirty="0"/>
        </a:p>
      </dsp:txBody>
      <dsp:txXfrm>
        <a:off x="0" y="20096"/>
        <a:ext cx="2450306" cy="733815"/>
      </dsp:txXfrm>
    </dsp:sp>
    <dsp:sp modelId="{8F3B473E-C141-4327-8F87-6CB77D49748F}">
      <dsp:nvSpPr>
        <dsp:cNvPr id="0" name=""/>
        <dsp:cNvSpPr/>
      </dsp:nvSpPr>
      <dsp:spPr>
        <a:xfrm>
          <a:off x="4390194" y="81247"/>
          <a:ext cx="1609716" cy="611513"/>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القانون التجاري</a:t>
          </a:r>
          <a:endParaRPr lang="ar-SA" sz="1800" b="1" kern="1200" dirty="0"/>
        </a:p>
      </dsp:txBody>
      <dsp:txXfrm>
        <a:off x="4408105" y="99158"/>
        <a:ext cx="1573894" cy="575691"/>
      </dsp:txXfrm>
    </dsp:sp>
    <dsp:sp modelId="{095B826F-0A57-460E-BC73-7E7FD452ED91}">
      <dsp:nvSpPr>
        <dsp:cNvPr id="0" name=""/>
        <dsp:cNvSpPr/>
      </dsp:nvSpPr>
      <dsp:spPr>
        <a:xfrm>
          <a:off x="4115635" y="692760"/>
          <a:ext cx="1079417" cy="244605"/>
        </a:xfrm>
        <a:custGeom>
          <a:avLst/>
          <a:gdLst/>
          <a:ahLst/>
          <a:cxnLst/>
          <a:rect l="0" t="0" r="0" b="0"/>
          <a:pathLst>
            <a:path>
              <a:moveTo>
                <a:pt x="1079417" y="0"/>
              </a:moveTo>
              <a:lnTo>
                <a:pt x="1079417" y="122302"/>
              </a:lnTo>
              <a:lnTo>
                <a:pt x="0" y="122302"/>
              </a:lnTo>
              <a:lnTo>
                <a:pt x="0" y="2446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1A298D-CAFA-48D8-A33E-1E3A563BA649}">
      <dsp:nvSpPr>
        <dsp:cNvPr id="0" name=""/>
        <dsp:cNvSpPr/>
      </dsp:nvSpPr>
      <dsp:spPr>
        <a:xfrm>
          <a:off x="3153034" y="937365"/>
          <a:ext cx="1925202" cy="611513"/>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تطور القانون التجاري</a:t>
          </a:r>
          <a:endParaRPr lang="ar-SA" sz="1800" b="1" kern="1200" dirty="0"/>
        </a:p>
      </dsp:txBody>
      <dsp:txXfrm>
        <a:off x="3170945" y="955276"/>
        <a:ext cx="1889380" cy="575691"/>
      </dsp:txXfrm>
    </dsp:sp>
    <dsp:sp modelId="{C37AFF17-497E-4337-9208-68AE398BD7B2}">
      <dsp:nvSpPr>
        <dsp:cNvPr id="0" name=""/>
        <dsp:cNvSpPr/>
      </dsp:nvSpPr>
      <dsp:spPr>
        <a:xfrm>
          <a:off x="4069915" y="1548879"/>
          <a:ext cx="91440" cy="244605"/>
        </a:xfrm>
        <a:custGeom>
          <a:avLst/>
          <a:gdLst/>
          <a:ahLst/>
          <a:cxnLst/>
          <a:rect l="0" t="0" r="0" b="0"/>
          <a:pathLst>
            <a:path>
              <a:moveTo>
                <a:pt x="45720" y="0"/>
              </a:moveTo>
              <a:lnTo>
                <a:pt x="45720" y="2446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BA69DF-CCA4-48E2-97DA-5066A717AB6B}">
      <dsp:nvSpPr>
        <dsp:cNvPr id="0" name=""/>
        <dsp:cNvSpPr/>
      </dsp:nvSpPr>
      <dsp:spPr>
        <a:xfrm>
          <a:off x="3182579" y="1793484"/>
          <a:ext cx="1866111" cy="6115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العصور القديمة</a:t>
          </a:r>
          <a:endParaRPr lang="ar-SA" sz="1800" b="1" kern="1200" dirty="0"/>
        </a:p>
      </dsp:txBody>
      <dsp:txXfrm>
        <a:off x="3200490" y="1811395"/>
        <a:ext cx="1830289" cy="575691"/>
      </dsp:txXfrm>
    </dsp:sp>
    <dsp:sp modelId="{47A6BD9C-40EF-4665-AB52-B81EEB26A026}">
      <dsp:nvSpPr>
        <dsp:cNvPr id="0" name=""/>
        <dsp:cNvSpPr/>
      </dsp:nvSpPr>
      <dsp:spPr>
        <a:xfrm>
          <a:off x="4069915" y="2404997"/>
          <a:ext cx="91440" cy="244605"/>
        </a:xfrm>
        <a:custGeom>
          <a:avLst/>
          <a:gdLst/>
          <a:ahLst/>
          <a:cxnLst/>
          <a:rect l="0" t="0" r="0" b="0"/>
          <a:pathLst>
            <a:path>
              <a:moveTo>
                <a:pt x="45720" y="0"/>
              </a:moveTo>
              <a:lnTo>
                <a:pt x="45720" y="2446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9A644A-7ACD-4816-9691-46DA04629767}">
      <dsp:nvSpPr>
        <dsp:cNvPr id="0" name=""/>
        <dsp:cNvSpPr/>
      </dsp:nvSpPr>
      <dsp:spPr>
        <a:xfrm>
          <a:off x="3182579" y="2649602"/>
          <a:ext cx="1866111" cy="6115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العصور الوسطى</a:t>
          </a:r>
          <a:endParaRPr lang="ar-SA" sz="1800" b="1" kern="1200" dirty="0"/>
        </a:p>
      </dsp:txBody>
      <dsp:txXfrm>
        <a:off x="3200490" y="2667513"/>
        <a:ext cx="1830289" cy="575691"/>
      </dsp:txXfrm>
    </dsp:sp>
    <dsp:sp modelId="{BFAA6D07-D4BB-4A35-89C4-BC3535C4CCB3}">
      <dsp:nvSpPr>
        <dsp:cNvPr id="0" name=""/>
        <dsp:cNvSpPr/>
      </dsp:nvSpPr>
      <dsp:spPr>
        <a:xfrm>
          <a:off x="4069915" y="3261115"/>
          <a:ext cx="91440" cy="244605"/>
        </a:xfrm>
        <a:custGeom>
          <a:avLst/>
          <a:gdLst/>
          <a:ahLst/>
          <a:cxnLst/>
          <a:rect l="0" t="0" r="0" b="0"/>
          <a:pathLst>
            <a:path>
              <a:moveTo>
                <a:pt x="45720" y="0"/>
              </a:moveTo>
              <a:lnTo>
                <a:pt x="45720" y="2446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B63277-B5BD-491F-855C-5E6416F79AF9}">
      <dsp:nvSpPr>
        <dsp:cNvPr id="0" name=""/>
        <dsp:cNvSpPr/>
      </dsp:nvSpPr>
      <dsp:spPr>
        <a:xfrm>
          <a:off x="3197352" y="3505720"/>
          <a:ext cx="1836566" cy="6115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العصور الحديثة</a:t>
          </a:r>
          <a:endParaRPr lang="ar-SA" sz="1800" b="1" kern="1200" dirty="0"/>
        </a:p>
      </dsp:txBody>
      <dsp:txXfrm>
        <a:off x="3215263" y="3523631"/>
        <a:ext cx="1800744" cy="575691"/>
      </dsp:txXfrm>
    </dsp:sp>
    <dsp:sp modelId="{EDBDC40D-25C5-406E-AB60-02796889DEA1}">
      <dsp:nvSpPr>
        <dsp:cNvPr id="0" name=""/>
        <dsp:cNvSpPr/>
      </dsp:nvSpPr>
      <dsp:spPr>
        <a:xfrm>
          <a:off x="4069915" y="4117234"/>
          <a:ext cx="91440" cy="244605"/>
        </a:xfrm>
        <a:custGeom>
          <a:avLst/>
          <a:gdLst/>
          <a:ahLst/>
          <a:cxnLst/>
          <a:rect l="0" t="0" r="0" b="0"/>
          <a:pathLst>
            <a:path>
              <a:moveTo>
                <a:pt x="45720" y="0"/>
              </a:moveTo>
              <a:lnTo>
                <a:pt x="45720" y="2446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7FEAA4-FA56-46E3-8DFD-FFADE1F29870}">
      <dsp:nvSpPr>
        <dsp:cNvPr id="0" name=""/>
        <dsp:cNvSpPr/>
      </dsp:nvSpPr>
      <dsp:spPr>
        <a:xfrm>
          <a:off x="3182579" y="4361839"/>
          <a:ext cx="1866111" cy="6115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تطور القانون التجاري السعودي</a:t>
          </a:r>
          <a:endParaRPr lang="ar-SA" sz="1800" b="1" kern="1200" dirty="0"/>
        </a:p>
      </dsp:txBody>
      <dsp:txXfrm>
        <a:off x="3200490" y="4379750"/>
        <a:ext cx="1830289" cy="575691"/>
      </dsp:txXfrm>
    </dsp:sp>
    <dsp:sp modelId="{D57F87FF-4448-440B-9938-59A00B4A5E19}">
      <dsp:nvSpPr>
        <dsp:cNvPr id="0" name=""/>
        <dsp:cNvSpPr/>
      </dsp:nvSpPr>
      <dsp:spPr>
        <a:xfrm>
          <a:off x="5195053" y="692760"/>
          <a:ext cx="1117686" cy="244605"/>
        </a:xfrm>
        <a:custGeom>
          <a:avLst/>
          <a:gdLst/>
          <a:ahLst/>
          <a:cxnLst/>
          <a:rect l="0" t="0" r="0" b="0"/>
          <a:pathLst>
            <a:path>
              <a:moveTo>
                <a:pt x="0" y="0"/>
              </a:moveTo>
              <a:lnTo>
                <a:pt x="0" y="122302"/>
              </a:lnTo>
              <a:lnTo>
                <a:pt x="1117686" y="122302"/>
              </a:lnTo>
              <a:lnTo>
                <a:pt x="1117686" y="2446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FA78C4-4329-46B6-BB8A-6EB4163D076F}">
      <dsp:nvSpPr>
        <dsp:cNvPr id="0" name=""/>
        <dsp:cNvSpPr/>
      </dsp:nvSpPr>
      <dsp:spPr>
        <a:xfrm>
          <a:off x="5388406" y="937365"/>
          <a:ext cx="1848665" cy="611513"/>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تحديد نطاق القانون التجاري</a:t>
          </a:r>
          <a:endParaRPr lang="ar-SA" sz="1800" b="1" kern="1200" dirty="0"/>
        </a:p>
      </dsp:txBody>
      <dsp:txXfrm>
        <a:off x="5406317" y="955276"/>
        <a:ext cx="1812843" cy="575691"/>
      </dsp:txXfrm>
    </dsp:sp>
    <dsp:sp modelId="{D2F91404-BE69-4598-A37D-797FB5B29892}">
      <dsp:nvSpPr>
        <dsp:cNvPr id="0" name=""/>
        <dsp:cNvSpPr/>
      </dsp:nvSpPr>
      <dsp:spPr>
        <a:xfrm>
          <a:off x="6267019" y="1548879"/>
          <a:ext cx="91440" cy="244605"/>
        </a:xfrm>
        <a:custGeom>
          <a:avLst/>
          <a:gdLst/>
          <a:ahLst/>
          <a:cxnLst/>
          <a:rect l="0" t="0" r="0" b="0"/>
          <a:pathLst>
            <a:path>
              <a:moveTo>
                <a:pt x="45720" y="0"/>
              </a:moveTo>
              <a:lnTo>
                <a:pt x="45720" y="2446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AA2978-7AE1-48CE-826D-FA5B7BC4A771}">
      <dsp:nvSpPr>
        <dsp:cNvPr id="0" name=""/>
        <dsp:cNvSpPr/>
      </dsp:nvSpPr>
      <dsp:spPr>
        <a:xfrm>
          <a:off x="5404967" y="1793484"/>
          <a:ext cx="1815542" cy="6115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النظرية الذاتية (الشخصية)</a:t>
          </a:r>
          <a:endParaRPr lang="ar-SA" sz="1800" b="1" kern="1200" dirty="0"/>
        </a:p>
      </dsp:txBody>
      <dsp:txXfrm>
        <a:off x="5422878" y="1811395"/>
        <a:ext cx="1779720" cy="575691"/>
      </dsp:txXfrm>
    </dsp:sp>
    <dsp:sp modelId="{482A5F4D-729C-4E01-8E60-66362B1F2E7F}">
      <dsp:nvSpPr>
        <dsp:cNvPr id="0" name=""/>
        <dsp:cNvSpPr/>
      </dsp:nvSpPr>
      <dsp:spPr>
        <a:xfrm>
          <a:off x="6267019" y="2404997"/>
          <a:ext cx="91440" cy="244605"/>
        </a:xfrm>
        <a:custGeom>
          <a:avLst/>
          <a:gdLst/>
          <a:ahLst/>
          <a:cxnLst/>
          <a:rect l="0" t="0" r="0" b="0"/>
          <a:pathLst>
            <a:path>
              <a:moveTo>
                <a:pt x="45720" y="0"/>
              </a:moveTo>
              <a:lnTo>
                <a:pt x="45720" y="2446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FEF854-AEAC-4591-BE1E-2C27D92F57CC}">
      <dsp:nvSpPr>
        <dsp:cNvPr id="0" name=""/>
        <dsp:cNvSpPr/>
      </dsp:nvSpPr>
      <dsp:spPr>
        <a:xfrm>
          <a:off x="5404967" y="2649602"/>
          <a:ext cx="1815542" cy="6115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النظرية المادية (الموضوعية)</a:t>
          </a:r>
          <a:endParaRPr lang="ar-SA" sz="1800" b="1" kern="1200" dirty="0"/>
        </a:p>
      </dsp:txBody>
      <dsp:txXfrm>
        <a:off x="5422878" y="2667513"/>
        <a:ext cx="1779720" cy="575691"/>
      </dsp:txXfrm>
    </dsp:sp>
    <dsp:sp modelId="{1F5B20DE-501E-4D9A-820D-D21AA393F205}">
      <dsp:nvSpPr>
        <dsp:cNvPr id="0" name=""/>
        <dsp:cNvSpPr/>
      </dsp:nvSpPr>
      <dsp:spPr>
        <a:xfrm>
          <a:off x="6267019" y="3261115"/>
          <a:ext cx="91440" cy="244605"/>
        </a:xfrm>
        <a:custGeom>
          <a:avLst/>
          <a:gdLst/>
          <a:ahLst/>
          <a:cxnLst/>
          <a:rect l="0" t="0" r="0" b="0"/>
          <a:pathLst>
            <a:path>
              <a:moveTo>
                <a:pt x="45720" y="0"/>
              </a:moveTo>
              <a:lnTo>
                <a:pt x="45720" y="24460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708B628-1367-4210-9739-188B35F4EE24}">
      <dsp:nvSpPr>
        <dsp:cNvPr id="0" name=""/>
        <dsp:cNvSpPr/>
      </dsp:nvSpPr>
      <dsp:spPr>
        <a:xfrm>
          <a:off x="5323872" y="3505720"/>
          <a:ext cx="1977734" cy="61151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t>موقف القانون السعودي من النظريتين</a:t>
          </a:r>
          <a:endParaRPr lang="ar-SA" sz="1800" b="1" kern="1200" dirty="0"/>
        </a:p>
      </dsp:txBody>
      <dsp:txXfrm>
        <a:off x="5341783" y="3523631"/>
        <a:ext cx="1941912" cy="5756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9/24/2012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667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2560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047BCF75-9C42-454B-8EA7-8EEA7213AA4A}" type="slidenum">
              <a:rPr lang="ar-SA" smtClean="0">
                <a:ea typeface="Majalla UI"/>
                <a:cs typeface="Majalla UI"/>
              </a:rPr>
              <a:pPr fontAlgn="base">
                <a:spcBef>
                  <a:spcPct val="0"/>
                </a:spcBef>
                <a:spcAft>
                  <a:spcPct val="0"/>
                </a:spcAft>
              </a:pPr>
              <a:t>3</a:t>
            </a:fld>
            <a:endParaRPr lang="ar-SA" smtClean="0">
              <a:ea typeface="Majalla UI"/>
              <a:cs typeface="Majalla U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872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27652"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641749A3-06DB-4C37-A053-665F8AB8859D}" type="slidenum">
              <a:rPr lang="ar-SA" smtClean="0">
                <a:ea typeface="Majalla UI"/>
                <a:cs typeface="Majalla UI"/>
              </a:rPr>
              <a:pPr fontAlgn="base">
                <a:spcBef>
                  <a:spcPct val="0"/>
                </a:spcBef>
                <a:spcAft>
                  <a:spcPct val="0"/>
                </a:spcAft>
              </a:pPr>
              <a:t>15</a:t>
            </a:fld>
            <a:endParaRPr lang="ar-SA" smtClean="0">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769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26628"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5062D62D-61CB-4525-8545-27F9734447C6}" type="slidenum">
              <a:rPr lang="ar-SA" smtClean="0">
                <a:ea typeface="Majalla UI"/>
                <a:cs typeface="Majalla UI"/>
              </a:rPr>
              <a:pPr fontAlgn="base">
                <a:spcBef>
                  <a:spcPct val="0"/>
                </a:spcBef>
                <a:spcAft>
                  <a:spcPct val="0"/>
                </a:spcAft>
              </a:pPr>
              <a:t>5</a:t>
            </a:fld>
            <a:endParaRPr lang="ar-SA" smtClean="0">
              <a:ea typeface="Majalla UI"/>
              <a:cs typeface="Majalla U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974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28676"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FB4CC5BF-5C2C-4F2A-897D-725677099C48}" type="slidenum">
              <a:rPr lang="ar-SA" smtClean="0">
                <a:ea typeface="Majalla UI"/>
                <a:cs typeface="Majalla UI"/>
              </a:rPr>
              <a:pPr fontAlgn="base">
                <a:spcBef>
                  <a:spcPct val="0"/>
                </a:spcBef>
                <a:spcAft>
                  <a:spcPct val="0"/>
                </a:spcAft>
              </a:pPr>
              <a:t>6</a:t>
            </a:fld>
            <a:endParaRPr lang="ar-SA" smtClean="0">
              <a:ea typeface="Majalla UI"/>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998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33A9B74F-6850-4566-AAB5-602F89FD2DDD}" type="slidenum">
              <a:rPr lang="ar-SA" smtClean="0">
                <a:ea typeface="Majalla UI"/>
                <a:cs typeface="Majalla UI"/>
              </a:rPr>
              <a:pPr fontAlgn="base">
                <a:spcBef>
                  <a:spcPct val="0"/>
                </a:spcBef>
                <a:spcAft>
                  <a:spcPct val="0"/>
                </a:spcAft>
              </a:pPr>
              <a:t>7</a:t>
            </a:fld>
            <a:endParaRPr lang="ar-SA" smtClean="0">
              <a:ea typeface="Majalla UI"/>
              <a:cs typeface="Majalla U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667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2560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047BCF75-9C42-454B-8EA7-8EEA7213AA4A}" type="slidenum">
              <a:rPr lang="ar-SA" smtClean="0">
                <a:ea typeface="Majalla UI"/>
                <a:cs typeface="Majalla UI"/>
              </a:rPr>
              <a:pPr fontAlgn="base">
                <a:spcBef>
                  <a:spcPct val="0"/>
                </a:spcBef>
                <a:spcAft>
                  <a:spcPct val="0"/>
                </a:spcAft>
              </a:pPr>
              <a:t>9</a:t>
            </a:fld>
            <a:endParaRPr lang="ar-SA" smtClean="0">
              <a:ea typeface="Majalla UI"/>
              <a:cs typeface="Majalla U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7203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46B47FBB-0EB3-4622-A650-12DA72AF5244}" type="slidenum">
              <a:rPr lang="ar-SA" smtClean="0">
                <a:ea typeface="Majalla UI"/>
                <a:cs typeface="Majalla UI"/>
              </a:rPr>
              <a:pPr fontAlgn="base">
                <a:spcBef>
                  <a:spcPct val="0"/>
                </a:spcBef>
                <a:spcAft>
                  <a:spcPct val="0"/>
                </a:spcAft>
              </a:pPr>
              <a:t>11</a:t>
            </a:fld>
            <a:endParaRPr lang="ar-SA" smtClean="0">
              <a:ea typeface="Majalla UI"/>
              <a:cs typeface="Majalla U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7305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D3E5ACA5-23FD-466A-B55E-FE40C9341DD3}" type="slidenum">
              <a:rPr lang="ar-SA" smtClean="0">
                <a:ea typeface="Majalla UI"/>
                <a:cs typeface="Majalla UI"/>
              </a:rPr>
              <a:pPr fontAlgn="base">
                <a:spcBef>
                  <a:spcPct val="0"/>
                </a:spcBef>
                <a:spcAft>
                  <a:spcPct val="0"/>
                </a:spcAft>
              </a:pPr>
              <a:t>12</a:t>
            </a:fld>
            <a:endParaRPr lang="ar-SA" smtClean="0">
              <a:ea typeface="Majalla UI"/>
              <a:cs typeface="Majalla U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7408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38A7D627-2A26-4FBA-9940-6D19FB61A77A}" type="slidenum">
              <a:rPr lang="ar-SA" smtClean="0">
                <a:ea typeface="Majalla UI"/>
                <a:cs typeface="Majalla UI"/>
              </a:rPr>
              <a:pPr fontAlgn="base">
                <a:spcBef>
                  <a:spcPct val="0"/>
                </a:spcBef>
                <a:spcAft>
                  <a:spcPct val="0"/>
                </a:spcAft>
              </a:pPr>
              <a:t>13</a:t>
            </a:fld>
            <a:endParaRPr lang="ar-SA" smtClean="0">
              <a:ea typeface="Majalla UI"/>
              <a:cs typeface="Majalla U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7510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79B2E8CB-CB3A-4F37-AA23-50ED6CC61B93}" type="slidenum">
              <a:rPr lang="ar-SA" smtClean="0">
                <a:ea typeface="Majalla UI"/>
                <a:cs typeface="Majalla UI"/>
              </a:rPr>
              <a:pPr fontAlgn="base">
                <a:spcBef>
                  <a:spcPct val="0"/>
                </a:spcBef>
                <a:spcAft>
                  <a:spcPct val="0"/>
                </a:spcAft>
              </a:pPr>
              <a:t>14</a:t>
            </a:fld>
            <a:endParaRPr lang="ar-SA" smtClean="0">
              <a:ea typeface="Majalla UI"/>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0" y="6356350"/>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0" y="2971800"/>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4" name="Rectangle 16"/>
          <p:cNvSpPr>
            <a:spLocks noChangeArrowheads="1"/>
          </p:cNvSpPr>
          <p:nvPr/>
        </p:nvSpPr>
        <p:spPr bwMode="auto">
          <a:xfrm>
            <a:off x="0" y="0"/>
            <a:ext cx="9906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a:p>
        </p:txBody>
      </p:sp>
      <p:grpSp>
        <p:nvGrpSpPr>
          <p:cNvPr id="2" name="Group 1"/>
          <p:cNvGrpSpPr>
            <a:grpSpLocks noChangeAspect="1"/>
          </p:cNvGrpSpPr>
          <p:nvPr/>
        </p:nvGrpSpPr>
        <p:grpSpPr bwMode="auto">
          <a:xfrm>
            <a:off x="166654" y="1285860"/>
            <a:ext cx="9358378" cy="4500594"/>
            <a:chOff x="1735" y="1672"/>
            <a:chExt cx="8298" cy="2720"/>
          </a:xfrm>
          <a:solidFill>
            <a:srgbClr val="FFFFCC"/>
          </a:solidFill>
        </p:grpSpPr>
        <p:sp>
          <p:nvSpPr>
            <p:cNvPr id="27663" name="AutoShape 15"/>
            <p:cNvSpPr>
              <a:spLocks noChangeAspect="1" noChangeArrowheads="1" noTextEdit="1"/>
            </p:cNvSpPr>
            <p:nvPr/>
          </p:nvSpPr>
          <p:spPr bwMode="auto">
            <a:xfrm>
              <a:off x="1735" y="1672"/>
              <a:ext cx="8298" cy="2720"/>
            </a:xfrm>
            <a:prstGeom prst="rect">
              <a:avLst/>
            </a:prstGeom>
            <a:grpFill/>
          </p:spPr>
          <p:txBody>
            <a:bodyPr vert="horz" wrap="square" lIns="91440" tIns="45720" rIns="91440" bIns="45720" numCol="1" anchor="t" anchorCtr="0" compatLnSpc="1">
              <a:prstTxWarp prst="textNoShape">
                <a:avLst/>
              </a:prstTxWarp>
            </a:bodyPr>
            <a:lstStyle/>
            <a:p>
              <a:endParaRPr lang="ar-SA" sz="3200"/>
            </a:p>
          </p:txBody>
        </p:sp>
        <p:sp>
          <p:nvSpPr>
            <p:cNvPr id="27662" name="Line 14"/>
            <p:cNvSpPr>
              <a:spLocks noChangeShapeType="1"/>
            </p:cNvSpPr>
            <p:nvPr/>
          </p:nvSpPr>
          <p:spPr bwMode="auto">
            <a:xfrm>
              <a:off x="2875" y="2012"/>
              <a:ext cx="6731" cy="1"/>
            </a:xfrm>
            <a:prstGeom prst="line">
              <a:avLst/>
            </a:prstGeom>
            <a:grp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sz="3200"/>
            </a:p>
          </p:txBody>
        </p:sp>
        <p:sp>
          <p:nvSpPr>
            <p:cNvPr id="27661" name="Line 13"/>
            <p:cNvSpPr>
              <a:spLocks noChangeShapeType="1"/>
            </p:cNvSpPr>
            <p:nvPr/>
          </p:nvSpPr>
          <p:spPr bwMode="auto">
            <a:xfrm>
              <a:off x="9590" y="2012"/>
              <a:ext cx="1" cy="480"/>
            </a:xfrm>
            <a:prstGeom prst="line">
              <a:avLst/>
            </a:prstGeom>
            <a:grp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sz="3200"/>
            </a:p>
          </p:txBody>
        </p:sp>
        <p:sp>
          <p:nvSpPr>
            <p:cNvPr id="27660" name="Text Box 12"/>
            <p:cNvSpPr txBox="1">
              <a:spLocks noChangeArrowheads="1"/>
            </p:cNvSpPr>
            <p:nvPr/>
          </p:nvSpPr>
          <p:spPr bwMode="auto">
            <a:xfrm>
              <a:off x="8154" y="2472"/>
              <a:ext cx="1722" cy="480"/>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المعايير الاقتصادية</a:t>
              </a:r>
              <a:endParaRPr kumimoji="0" lang="ar-SA" sz="3200" b="0" i="0" u="none" strike="noStrike" cap="none" normalizeH="0" baseline="0" smtClean="0">
                <a:ln>
                  <a:noFill/>
                </a:ln>
                <a:solidFill>
                  <a:schemeClr val="tx1"/>
                </a:solidFill>
                <a:effectLst/>
                <a:latin typeface="Arial" pitchFamily="34" charset="0"/>
                <a:cs typeface="Arial" pitchFamily="34" charset="0"/>
              </a:endParaRPr>
            </a:p>
          </p:txBody>
        </p:sp>
        <p:sp>
          <p:nvSpPr>
            <p:cNvPr id="27659" name="Text Box 11"/>
            <p:cNvSpPr txBox="1">
              <a:spLocks noChangeArrowheads="1"/>
            </p:cNvSpPr>
            <p:nvPr/>
          </p:nvSpPr>
          <p:spPr bwMode="auto">
            <a:xfrm>
              <a:off x="2361" y="2472"/>
              <a:ext cx="1565" cy="480"/>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المعايير القانونية</a:t>
              </a:r>
              <a:endParaRPr kumimoji="0" lang="ar-SA" sz="3200" b="0" i="0" u="none" strike="noStrike" cap="none" normalizeH="0" baseline="0" smtClean="0">
                <a:ln>
                  <a:noFill/>
                </a:ln>
                <a:solidFill>
                  <a:schemeClr val="tx1"/>
                </a:solidFill>
                <a:effectLst/>
                <a:latin typeface="Arial" pitchFamily="34" charset="0"/>
                <a:cs typeface="Arial" pitchFamily="34" charset="0"/>
              </a:endParaRPr>
            </a:p>
          </p:txBody>
        </p:sp>
        <p:sp>
          <p:nvSpPr>
            <p:cNvPr id="27658" name="Line 10"/>
            <p:cNvSpPr>
              <a:spLocks noChangeShapeType="1"/>
            </p:cNvSpPr>
            <p:nvPr/>
          </p:nvSpPr>
          <p:spPr bwMode="auto">
            <a:xfrm>
              <a:off x="2875" y="2012"/>
              <a:ext cx="1" cy="480"/>
            </a:xfrm>
            <a:prstGeom prst="line">
              <a:avLst/>
            </a:prstGeom>
            <a:grp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ar-SA" sz="3200"/>
            </a:p>
          </p:txBody>
        </p:sp>
        <p:sp>
          <p:nvSpPr>
            <p:cNvPr id="27657" name="AutoShape 9"/>
            <p:cNvSpPr>
              <a:spLocks noChangeArrowheads="1"/>
            </p:cNvSpPr>
            <p:nvPr/>
          </p:nvSpPr>
          <p:spPr bwMode="auto">
            <a:xfrm>
              <a:off x="9407" y="2952"/>
              <a:ext cx="313" cy="480"/>
            </a:xfrm>
            <a:prstGeom prst="downArrow">
              <a:avLst>
                <a:gd name="adj1" fmla="val 50000"/>
                <a:gd name="adj2" fmla="val 38339"/>
              </a:avLst>
            </a:prstGeom>
            <a:grp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ar-SA" sz="3200"/>
            </a:p>
          </p:txBody>
        </p:sp>
        <p:sp>
          <p:nvSpPr>
            <p:cNvPr id="27656" name="AutoShape 8"/>
            <p:cNvSpPr>
              <a:spLocks noChangeArrowheads="1"/>
            </p:cNvSpPr>
            <p:nvPr/>
          </p:nvSpPr>
          <p:spPr bwMode="auto">
            <a:xfrm>
              <a:off x="8311" y="2952"/>
              <a:ext cx="313" cy="480"/>
            </a:xfrm>
            <a:prstGeom prst="downArrow">
              <a:avLst>
                <a:gd name="adj1" fmla="val 50000"/>
                <a:gd name="adj2" fmla="val 38339"/>
              </a:avLst>
            </a:prstGeom>
            <a:grp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ar-SA" sz="3200"/>
            </a:p>
          </p:txBody>
        </p:sp>
        <p:sp>
          <p:nvSpPr>
            <p:cNvPr id="27655" name="AutoShape 7"/>
            <p:cNvSpPr>
              <a:spLocks noChangeArrowheads="1"/>
            </p:cNvSpPr>
            <p:nvPr/>
          </p:nvSpPr>
          <p:spPr bwMode="auto">
            <a:xfrm>
              <a:off x="2812" y="2947"/>
              <a:ext cx="313" cy="480"/>
            </a:xfrm>
            <a:prstGeom prst="downArrow">
              <a:avLst>
                <a:gd name="adj1" fmla="val 50000"/>
                <a:gd name="adj2" fmla="val 38339"/>
              </a:avLst>
            </a:prstGeom>
            <a:grp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ar-SA" sz="3200"/>
            </a:p>
          </p:txBody>
        </p:sp>
        <p:sp>
          <p:nvSpPr>
            <p:cNvPr id="27653" name="Text Box 5"/>
            <p:cNvSpPr txBox="1">
              <a:spLocks noChangeArrowheads="1"/>
            </p:cNvSpPr>
            <p:nvPr/>
          </p:nvSpPr>
          <p:spPr bwMode="auto">
            <a:xfrm>
              <a:off x="7685" y="3432"/>
              <a:ext cx="1095" cy="640"/>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نظرية التداول</a:t>
              </a:r>
              <a:endParaRPr kumimoji="0" lang="ar-SA" sz="3200" b="0" i="0" u="none" strike="noStrike" cap="none" normalizeH="0" baseline="0" smtClean="0">
                <a:ln>
                  <a:noFill/>
                </a:ln>
                <a:solidFill>
                  <a:schemeClr val="tx1"/>
                </a:solidFill>
                <a:effectLst/>
                <a:latin typeface="Arial" pitchFamily="34" charset="0"/>
                <a:cs typeface="Arial" pitchFamily="34" charset="0"/>
              </a:endParaRPr>
            </a:p>
          </p:txBody>
        </p:sp>
        <p:sp>
          <p:nvSpPr>
            <p:cNvPr id="27652" name="Text Box 4"/>
            <p:cNvSpPr txBox="1">
              <a:spLocks noChangeArrowheads="1"/>
            </p:cNvSpPr>
            <p:nvPr/>
          </p:nvSpPr>
          <p:spPr bwMode="auto">
            <a:xfrm>
              <a:off x="2368" y="3415"/>
              <a:ext cx="1096" cy="640"/>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نظرية المقاولة</a:t>
              </a:r>
              <a:endParaRPr kumimoji="0" lang="ar-SA" sz="3200" b="0" i="0" u="none" strike="noStrike" cap="none" normalizeH="0" baseline="0" smtClean="0">
                <a:ln>
                  <a:noFill/>
                </a:ln>
                <a:solidFill>
                  <a:schemeClr val="tx1"/>
                </a:solidFill>
                <a:effectLst/>
                <a:latin typeface="Arial" pitchFamily="34" charset="0"/>
                <a:cs typeface="Arial" pitchFamily="34" charset="0"/>
              </a:endParaRPr>
            </a:p>
          </p:txBody>
        </p:sp>
        <p:sp>
          <p:nvSpPr>
            <p:cNvPr id="27650" name="Text Box 2"/>
            <p:cNvSpPr txBox="1">
              <a:spLocks noChangeArrowheads="1"/>
            </p:cNvSpPr>
            <p:nvPr/>
          </p:nvSpPr>
          <p:spPr bwMode="auto">
            <a:xfrm>
              <a:off x="8937" y="3432"/>
              <a:ext cx="1096" cy="640"/>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نظرية المضاربة</a:t>
              </a:r>
              <a:endParaRPr kumimoji="0" lang="ar-SA" sz="3200" b="0" i="0" u="none" strike="noStrike" cap="none" normalizeH="0" baseline="0" smtClean="0">
                <a:ln>
                  <a:noFill/>
                </a:ln>
                <a:solidFill>
                  <a:schemeClr val="tx1"/>
                </a:solidFill>
                <a:effectLst/>
                <a:latin typeface="Arial" pitchFamily="34" charset="0"/>
                <a:cs typeface="Arial" pitchFamily="34" charset="0"/>
              </a:endParaRPr>
            </a:p>
          </p:txBody>
        </p:sp>
      </p:grpSp>
      <p:sp>
        <p:nvSpPr>
          <p:cNvPr id="20" name="مستطيل 19"/>
          <p:cNvSpPr/>
          <p:nvPr/>
        </p:nvSpPr>
        <p:spPr>
          <a:xfrm>
            <a:off x="2706221" y="928670"/>
            <a:ext cx="4304383" cy="461665"/>
          </a:xfrm>
          <a:prstGeom prst="rect">
            <a:avLst/>
          </a:prstGeom>
          <a:solidFill>
            <a:srgbClr val="FFFFCC"/>
          </a:solidFill>
        </p:spPr>
        <p:txBody>
          <a:bodyPr wrap="none">
            <a:spAutoFit/>
          </a:bodyPr>
          <a:lstStyle/>
          <a:p>
            <a:r>
              <a:rPr lang="ar-SA" sz="2400" b="1" dirty="0" smtClean="0"/>
              <a:t>التفرقة بين العمل التجاري والعمل المدني </a:t>
            </a:r>
            <a:endParaRPr lang="ar-SA"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3952868" y="0"/>
            <a:ext cx="2708656" cy="64294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a:ln>
                  <a:solidFill>
                    <a:sysClr val="windowText" lastClr="000000"/>
                  </a:solidFill>
                </a:ln>
                <a:solidFill>
                  <a:schemeClr val="tx1"/>
                </a:solidFill>
                <a:cs typeface="AL-Mohanad Bold" pitchFamily="2" charset="-78"/>
              </a:rPr>
              <a:t> نظرية المضاربة </a:t>
            </a:r>
            <a:endParaRPr lang="en-US" sz="3200" b="1" dirty="0">
              <a:ln>
                <a:solidFill>
                  <a:sysClr val="windowText" lastClr="000000"/>
                </a:solidFill>
              </a:ln>
              <a:solidFill>
                <a:schemeClr val="tx1"/>
              </a:solidFill>
              <a:cs typeface="AL-Mohanad Bold" pitchFamily="2" charset="-78"/>
            </a:endParaRPr>
          </a:p>
        </p:txBody>
      </p:sp>
      <p:sp>
        <p:nvSpPr>
          <p:cNvPr id="5" name="Rectangle 3"/>
          <p:cNvSpPr txBox="1">
            <a:spLocks noRot="1" noChangeArrowheads="1"/>
          </p:cNvSpPr>
          <p:nvPr/>
        </p:nvSpPr>
        <p:spPr>
          <a:xfrm>
            <a:off x="0" y="2285992"/>
            <a:ext cx="9906000" cy="350046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ln>
                  <a:solidFill>
                    <a:sysClr val="windowText" lastClr="000000"/>
                  </a:solidFill>
                </a:ln>
                <a:solidFill>
                  <a:schemeClr val="accent4">
                    <a:lumMod val="50000"/>
                  </a:schemeClr>
                </a:solidFill>
                <a:cs typeface="AL-Mohanad" pitchFamily="2" charset="-78"/>
              </a:rPr>
              <a:t>نقد النظرية :</a:t>
            </a:r>
          </a:p>
          <a:p>
            <a:pPr marL="514350" lvl="0" indent="-514350" algn="just">
              <a:buFont typeface="+mj-lt"/>
              <a:buAutoNum type="arabicPeriod"/>
              <a:defRPr/>
            </a:pPr>
            <a:r>
              <a:rPr lang="ar-SA" sz="2400" b="1" dirty="0" smtClean="0">
                <a:ln>
                  <a:solidFill>
                    <a:sysClr val="windowText" lastClr="000000"/>
                  </a:solidFill>
                </a:ln>
                <a:solidFill>
                  <a:schemeClr val="accent4">
                    <a:lumMod val="50000"/>
                  </a:schemeClr>
                </a:solidFill>
                <a:cs typeface="AL-Mohanad" pitchFamily="2" charset="-78"/>
              </a:rPr>
              <a:t>لا تقتصر على العمل التجاري وحده بل تكون ملازمة لكل عمل إنساني فأصحاب المهن الحرة كالطبيب يسعون إلى تحقيق ربح مادي وبالتالي فإن الأخذ بهذه النظرية سيؤدي إلى إضفاء الصفة التجارية على أعمال مدنية .</a:t>
            </a:r>
            <a:endParaRPr lang="en-US" sz="2400" b="1" dirty="0" smtClean="0">
              <a:ln>
                <a:solidFill>
                  <a:sysClr val="windowText" lastClr="000000"/>
                </a:solidFill>
              </a:ln>
              <a:solidFill>
                <a:schemeClr val="accent4">
                  <a:lumMod val="50000"/>
                </a:schemeClr>
              </a:solidFill>
              <a:cs typeface="AL-Mohanad" pitchFamily="2" charset="-78"/>
            </a:endParaRPr>
          </a:p>
          <a:p>
            <a:pPr marL="514350" lvl="0" indent="-514350" algn="just">
              <a:buFont typeface="+mj-lt"/>
              <a:buAutoNum type="arabicPeriod"/>
              <a:defRPr/>
            </a:pPr>
            <a:r>
              <a:rPr lang="ar-SA" sz="2400" b="1" dirty="0" smtClean="0">
                <a:ln>
                  <a:solidFill>
                    <a:sysClr val="windowText" lastClr="000000"/>
                  </a:solidFill>
                </a:ln>
                <a:solidFill>
                  <a:schemeClr val="accent4">
                    <a:lumMod val="50000"/>
                  </a:schemeClr>
                </a:solidFill>
                <a:cs typeface="AL-Mohanad" pitchFamily="2" charset="-78"/>
              </a:rPr>
              <a:t>عجزت هذه النظرية عن تفسير بعض الأعمال التي يعتبرها القانون تجارية رغم عدم توافر قصد المضاربة فيها كسحب الكمبيالات .</a:t>
            </a:r>
            <a:endParaRPr lang="en-US" sz="2400" b="1" dirty="0" smtClean="0">
              <a:ln>
                <a:solidFill>
                  <a:sysClr val="windowText" lastClr="000000"/>
                </a:solidFill>
              </a:ln>
              <a:solidFill>
                <a:schemeClr val="accent4">
                  <a:lumMod val="50000"/>
                </a:schemeClr>
              </a:solidFill>
              <a:cs typeface="AL-Mohanad" pitchFamily="2" charset="-78"/>
            </a:endParaRPr>
          </a:p>
          <a:p>
            <a:pPr marL="514350" lvl="0" indent="-514350" algn="just">
              <a:buFont typeface="+mj-lt"/>
              <a:buAutoNum type="arabicPeriod"/>
              <a:defRPr/>
            </a:pPr>
            <a:r>
              <a:rPr lang="ar-SA" sz="2400" b="1" dirty="0" smtClean="0">
                <a:ln>
                  <a:solidFill>
                    <a:sysClr val="windowText" lastClr="000000"/>
                  </a:solidFill>
                </a:ln>
                <a:solidFill>
                  <a:schemeClr val="accent4">
                    <a:lumMod val="50000"/>
                  </a:schemeClr>
                </a:solidFill>
                <a:cs typeface="AL-Mohanad" pitchFamily="2" charset="-78"/>
              </a:rPr>
              <a:t>يؤخذ عليها أنها لا تفسر احتفاظ عمل التاجر بتجارته رغم بيع البضاعة بسعر التكلفة أو بخسارة .</a:t>
            </a:r>
            <a:endParaRPr lang="en-US" sz="2400" b="1" dirty="0" smtClean="0">
              <a:ln>
                <a:solidFill>
                  <a:sysClr val="windowText" lastClr="000000"/>
                </a:solidFill>
              </a:ln>
              <a:solidFill>
                <a:schemeClr val="accent4">
                  <a:lumMod val="50000"/>
                </a:schemeClr>
              </a:solidFill>
              <a:cs typeface="AL-Mohanad" pitchFamily="2" charset="-78"/>
            </a:endParaRPr>
          </a:p>
          <a:p>
            <a:pPr algn="just">
              <a:defRPr/>
            </a:pPr>
            <a:r>
              <a:rPr lang="ar-SA" sz="2400" b="1" dirty="0" smtClean="0">
                <a:ln>
                  <a:solidFill>
                    <a:sysClr val="windowText" lastClr="000000"/>
                  </a:solidFill>
                </a:ln>
                <a:solidFill>
                  <a:schemeClr val="accent4">
                    <a:lumMod val="50000"/>
                  </a:schemeClr>
                </a:solidFill>
                <a:cs typeface="AL-Mohanad" pitchFamily="2" charset="-78"/>
              </a:rPr>
              <a:t>وهكذا فإنه لا يمكن الأخذ بنظرية المضاربة وحدها كأساس للتفرقة بين العمل المدني والعمل التجاري فهي واسعة من ناحية وضيقة من ناحية أخرى .</a:t>
            </a:r>
            <a:endParaRPr lang="en-US" sz="2400" b="1" dirty="0" smtClean="0">
              <a:ln>
                <a:solidFill>
                  <a:sysClr val="windowText" lastClr="000000"/>
                </a:solidFill>
              </a:ln>
              <a:solidFill>
                <a:schemeClr val="accent4">
                  <a:lumMod val="50000"/>
                </a:schemeClr>
              </a:solidFill>
              <a:cs typeface="AL-Mohanad" pitchFamily="2" charset="-78"/>
            </a:endParaRPr>
          </a:p>
          <a:p>
            <a:pPr algn="just">
              <a:defRPr/>
            </a:pPr>
            <a:endParaRPr lang="ar-SA" sz="2400" b="1" dirty="0" smtClean="0">
              <a:ln>
                <a:solidFill>
                  <a:sysClr val="windowText" lastClr="000000"/>
                </a:solidFill>
              </a:ln>
              <a:solidFill>
                <a:schemeClr val="accent4">
                  <a:lumMod val="50000"/>
                </a:schemeClr>
              </a:solidFill>
              <a:cs typeface="AL-Mohanad" pitchFamily="2" charset="-78"/>
            </a:endParaRPr>
          </a:p>
          <a:p>
            <a:pPr algn="just">
              <a:defRPr/>
            </a:pPr>
            <a:endParaRPr lang="en-US" sz="2400" b="1" dirty="0" smtClean="0">
              <a:ln>
                <a:solidFill>
                  <a:sysClr val="windowText" lastClr="000000"/>
                </a:solidFill>
              </a:ln>
              <a:solidFill>
                <a:schemeClr val="accent4">
                  <a:lumMod val="50000"/>
                </a:schemeClr>
              </a:solidFill>
              <a:cs typeface="AL-Mohanad" pitchFamily="2" charset="-78"/>
            </a:endParaRPr>
          </a:p>
          <a:p>
            <a:pPr algn="just">
              <a:defRPr/>
            </a:pPr>
            <a:endParaRPr lang="en-US" sz="2400" b="1" dirty="0">
              <a:ln>
                <a:solidFill>
                  <a:sysClr val="windowText" lastClr="000000"/>
                </a:solidFill>
              </a:ln>
              <a:solidFill>
                <a:schemeClr val="accent4">
                  <a:lumMod val="50000"/>
                </a:schemeClr>
              </a:solidFill>
              <a:cs typeface="AL-Mohanad" pitchFamily="2" charset="-78"/>
            </a:endParaRPr>
          </a:p>
        </p:txBody>
      </p:sp>
      <p:sp>
        <p:nvSpPr>
          <p:cNvPr id="9217" name="Rectangle 1"/>
          <p:cNvSpPr>
            <a:spLocks noChangeArrowheads="1"/>
          </p:cNvSpPr>
          <p:nvPr/>
        </p:nvSpPr>
        <p:spPr bwMode="auto">
          <a:xfrm>
            <a:off x="0" y="878127"/>
            <a:ext cx="9906000" cy="1200329"/>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lang="ar-SA" sz="2400" b="1" dirty="0" smtClean="0">
                <a:ln>
                  <a:solidFill>
                    <a:sysClr val="windowText" lastClr="000000"/>
                  </a:solidFill>
                </a:ln>
                <a:solidFill>
                  <a:schemeClr val="accent4">
                    <a:lumMod val="50000"/>
                  </a:schemeClr>
                </a:solidFill>
                <a:latin typeface="+mn-lt"/>
                <a:cs typeface="AL-Mohanad" pitchFamily="2" charset="-78"/>
              </a:rPr>
              <a:t>تعتمد هذه النظرية في تحديدها لماهية العمل التجاري على فكرة المضاربة أي السعي إلى تحقيق الربح المادي، فالمضاربة من سمات التجارة التي تسمح بتمييزها عن المهنة المدنية. والمضاربة تشمل حسب هذه النظرية كل ما من شأنه تحقيق منفعة مادية ولا تقتصر على الأعمال التي تنطوي على الصدفة والمخاطرة وحدها .</a:t>
            </a:r>
            <a:r>
              <a:rPr lang="en-US" sz="2400" b="1" dirty="0" smtClean="0">
                <a:ln>
                  <a:solidFill>
                    <a:sysClr val="windowText" lastClr="000000"/>
                  </a:solidFill>
                </a:ln>
                <a:solidFill>
                  <a:schemeClr val="accent4">
                    <a:lumMod val="50000"/>
                  </a:schemeClr>
                </a:solidFill>
                <a:latin typeface="+mn-lt"/>
                <a:cs typeface="AL-Mohanad" pitchFamily="2" charset="-78"/>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3071810"/>
            <a:ext cx="9501254" cy="264320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smtClean="0">
                <a:ln>
                  <a:solidFill>
                    <a:sysClr val="windowText" lastClr="000000"/>
                  </a:solidFill>
                </a:ln>
                <a:solidFill>
                  <a:schemeClr val="tx1"/>
                </a:solidFill>
                <a:cs typeface="AL-Mohanad" pitchFamily="2" charset="-78"/>
              </a:rPr>
              <a:t>نقد النظرية :</a:t>
            </a:r>
          </a:p>
          <a:p>
            <a:pPr marL="457200" indent="-457200">
              <a:buFont typeface="+mj-lt"/>
              <a:buAutoNum type="arabicPeriod"/>
              <a:defRPr/>
            </a:pPr>
            <a:r>
              <a:rPr lang="ar-SA" sz="2400" b="1" dirty="0" smtClean="0">
                <a:ln>
                  <a:solidFill>
                    <a:sysClr val="windowText" lastClr="000000"/>
                  </a:solidFill>
                </a:ln>
                <a:solidFill>
                  <a:srgbClr val="2D07CF"/>
                </a:solidFill>
                <a:cs typeface="AL-Mohanad" pitchFamily="2" charset="-78"/>
              </a:rPr>
              <a:t>عدم تبريرها استبعاد </a:t>
            </a:r>
            <a:r>
              <a:rPr lang="ar-SA" sz="2400" dirty="0" smtClean="0">
                <a:ln>
                  <a:solidFill>
                    <a:sysClr val="windowText" lastClr="000000"/>
                  </a:solidFill>
                </a:ln>
                <a:solidFill>
                  <a:srgbClr val="2D07CF"/>
                </a:solidFill>
                <a:cs typeface="AL-Mohanad" pitchFamily="2" charset="-78"/>
              </a:rPr>
              <a:t>بعض</a:t>
            </a:r>
            <a:r>
              <a:rPr lang="ar-SA" sz="2400" b="1" dirty="0" smtClean="0">
                <a:ln>
                  <a:solidFill>
                    <a:sysClr val="windowText" lastClr="000000"/>
                  </a:solidFill>
                </a:ln>
                <a:solidFill>
                  <a:srgbClr val="2D07CF"/>
                </a:solidFill>
                <a:cs typeface="AL-Mohanad" pitchFamily="2" charset="-78"/>
              </a:rPr>
              <a:t> الأعمال التي تتضمن تداول للثروات من نطاق الأعمال التجارية</a:t>
            </a:r>
          </a:p>
          <a:p>
            <a:pPr marL="457200" indent="-457200">
              <a:buFont typeface="+mj-lt"/>
              <a:buAutoNum type="arabicPeriod"/>
              <a:defRPr/>
            </a:pPr>
            <a:r>
              <a:rPr lang="ar-SA" sz="2400" b="1" dirty="0" smtClean="0">
                <a:ln>
                  <a:solidFill>
                    <a:sysClr val="windowText" lastClr="000000"/>
                  </a:solidFill>
                </a:ln>
                <a:solidFill>
                  <a:srgbClr val="2D07CF"/>
                </a:solidFill>
                <a:cs typeface="AL-Mohanad" pitchFamily="2" charset="-78"/>
              </a:rPr>
              <a:t>هناك بعض الأعمال تعتبر تجارية  بالرغم من عدم وجود أي تداول ثروات فيها</a:t>
            </a:r>
          </a:p>
          <a:p>
            <a:pPr marL="457200" lvl="0" indent="-457200">
              <a:buFont typeface="+mj-lt"/>
              <a:buAutoNum type="arabicPeriod"/>
              <a:defRPr/>
            </a:pPr>
            <a:r>
              <a:rPr lang="ar-SA" sz="2400" b="1" dirty="0" smtClean="0">
                <a:ln>
                  <a:solidFill>
                    <a:sysClr val="windowText" lastClr="000000"/>
                  </a:solidFill>
                </a:ln>
                <a:solidFill>
                  <a:schemeClr val="accent4">
                    <a:lumMod val="50000"/>
                  </a:schemeClr>
                </a:solidFill>
                <a:cs typeface="AL-Mohanad" pitchFamily="2" charset="-78"/>
              </a:rPr>
              <a:t>أن الوساطة في التداول إذا لم تقترن بقصد المضاربة وتحقيق الربح إنها تخرج من نطاق القانون التجاري فنشاط الجمعيات التعاونية لا يعتبر عملا تجاريا متى اقتصرت هذه الجمعيات لأعضائها بسعر التكلفة .</a:t>
            </a:r>
            <a:endParaRPr lang="en-US" sz="2400" b="1" dirty="0" smtClean="0">
              <a:ln>
                <a:solidFill>
                  <a:sysClr val="windowText" lastClr="000000"/>
                </a:solidFill>
              </a:ln>
              <a:solidFill>
                <a:schemeClr val="accent4">
                  <a:lumMod val="50000"/>
                </a:schemeClr>
              </a:solidFill>
              <a:cs typeface="AL-Mohanad" pitchFamily="2" charset="-78"/>
            </a:endParaRPr>
          </a:p>
          <a:p>
            <a:pPr marL="457200" lvl="0" indent="-457200">
              <a:buFont typeface="+mj-lt"/>
              <a:buAutoNum type="arabicPeriod"/>
              <a:defRPr/>
            </a:pPr>
            <a:r>
              <a:rPr lang="ar-SA" sz="2400" b="1" dirty="0" smtClean="0">
                <a:ln>
                  <a:solidFill>
                    <a:sysClr val="windowText" lastClr="000000"/>
                  </a:solidFill>
                </a:ln>
                <a:solidFill>
                  <a:schemeClr val="accent4">
                    <a:lumMod val="50000"/>
                  </a:schemeClr>
                </a:solidFill>
                <a:cs typeface="AL-Mohanad" pitchFamily="2" charset="-78"/>
              </a:rPr>
              <a:t>كما أنه لا تتفق والاتجاه الحديث في القانون التجاري فالصناعات </a:t>
            </a:r>
            <a:r>
              <a:rPr lang="ar-SA" sz="2400" b="1" dirty="0" err="1" smtClean="0">
                <a:ln>
                  <a:solidFill>
                    <a:sysClr val="windowText" lastClr="000000"/>
                  </a:solidFill>
                </a:ln>
                <a:solidFill>
                  <a:schemeClr val="accent4">
                    <a:lumMod val="50000"/>
                  </a:schemeClr>
                </a:solidFill>
                <a:cs typeface="AL-Mohanad" pitchFamily="2" charset="-78"/>
              </a:rPr>
              <a:t>الاستخراجية</a:t>
            </a:r>
            <a:r>
              <a:rPr lang="ar-SA" sz="2400" b="1" dirty="0" smtClean="0">
                <a:ln>
                  <a:solidFill>
                    <a:sysClr val="windowText" lastClr="000000"/>
                  </a:solidFill>
                </a:ln>
                <a:solidFill>
                  <a:schemeClr val="accent4">
                    <a:lumMod val="50000"/>
                  </a:schemeClr>
                </a:solidFill>
                <a:cs typeface="AL-Mohanad" pitchFamily="2" charset="-78"/>
              </a:rPr>
              <a:t> والعمليات المتعلقة بالعقارات تعتبر وقفا لمنطوق هذه النظرية أعمالا مدنية .</a:t>
            </a:r>
            <a:endParaRPr lang="en-US" sz="2400" b="1" dirty="0" smtClean="0">
              <a:ln>
                <a:solidFill>
                  <a:sysClr val="windowText" lastClr="000000"/>
                </a:solidFill>
              </a:ln>
              <a:solidFill>
                <a:schemeClr val="accent4">
                  <a:lumMod val="50000"/>
                </a:schemeClr>
              </a:solidFill>
              <a:cs typeface="AL-Mohanad" pitchFamily="2" charset="-78"/>
            </a:endParaRPr>
          </a:p>
          <a:p>
            <a:pPr>
              <a:defRPr/>
            </a:pPr>
            <a:endParaRPr lang="ar-SA" sz="2400" b="1" dirty="0" smtClean="0">
              <a:ln>
                <a:solidFill>
                  <a:sysClr val="windowText" lastClr="000000"/>
                </a:solidFill>
              </a:ln>
              <a:solidFill>
                <a:srgbClr val="2D07CF"/>
              </a:solidFill>
              <a:cs typeface="AL-Mohanad" pitchFamily="2" charset="-78"/>
            </a:endParaRPr>
          </a:p>
          <a:p>
            <a:pPr>
              <a:defRPr/>
            </a:pPr>
            <a:endParaRPr lang="ar-SA" sz="2400" b="1" dirty="0" smtClean="0">
              <a:ln>
                <a:solidFill>
                  <a:sysClr val="windowText" lastClr="000000"/>
                </a:solidFill>
              </a:ln>
              <a:solidFill>
                <a:srgbClr val="2D07CF"/>
              </a:solidFill>
              <a:cs typeface="AL-Mohanad" pitchFamily="2" charset="-78"/>
            </a:endParaRPr>
          </a:p>
          <a:p>
            <a:pPr>
              <a:defRPr/>
            </a:pPr>
            <a:r>
              <a:rPr lang="ar-SA" sz="2400" b="1" dirty="0" smtClean="0">
                <a:ln>
                  <a:solidFill>
                    <a:sysClr val="windowText" lastClr="000000"/>
                  </a:solidFill>
                </a:ln>
                <a:solidFill>
                  <a:srgbClr val="2D07CF"/>
                </a:solidFill>
                <a:cs typeface="AL-Mohanad" pitchFamily="2" charset="-78"/>
              </a:rPr>
              <a:t>  </a:t>
            </a:r>
            <a:endParaRPr lang="ar-SA" sz="2400" b="1" dirty="0">
              <a:ln>
                <a:solidFill>
                  <a:sysClr val="windowText" lastClr="000000"/>
                </a:solidFill>
              </a:ln>
              <a:solidFill>
                <a:srgbClr val="2D07CF"/>
              </a:solidFill>
              <a:cs typeface="AL-Mohanad" pitchFamily="2" charset="-78"/>
            </a:endParaRPr>
          </a:p>
        </p:txBody>
      </p:sp>
      <p:sp>
        <p:nvSpPr>
          <p:cNvPr id="5" name="Rectangle 3"/>
          <p:cNvSpPr txBox="1">
            <a:spLocks noRot="1" noChangeArrowheads="1"/>
          </p:cNvSpPr>
          <p:nvPr/>
        </p:nvSpPr>
        <p:spPr>
          <a:xfrm>
            <a:off x="4381496" y="0"/>
            <a:ext cx="2708656" cy="64294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a:ln>
                  <a:solidFill>
                    <a:sysClr val="windowText" lastClr="000000"/>
                  </a:solidFill>
                </a:ln>
                <a:solidFill>
                  <a:schemeClr val="tx1"/>
                </a:solidFill>
                <a:cs typeface="AL-Mohanad Bold" pitchFamily="2" charset="-78"/>
              </a:rPr>
              <a:t> نظرية التداول </a:t>
            </a:r>
            <a:endParaRPr lang="en-US" sz="3200" b="1" dirty="0">
              <a:ln>
                <a:solidFill>
                  <a:sysClr val="windowText" lastClr="000000"/>
                </a:solidFill>
              </a:ln>
              <a:solidFill>
                <a:schemeClr val="tx1"/>
              </a:solidFill>
              <a:cs typeface="AL-Mohanad Bold" pitchFamily="2" charset="-78"/>
            </a:endParaRPr>
          </a:p>
        </p:txBody>
      </p:sp>
      <p:sp>
        <p:nvSpPr>
          <p:cNvPr id="7169" name="Rectangle 1"/>
          <p:cNvSpPr>
            <a:spLocks noChangeArrowheads="1"/>
          </p:cNvSpPr>
          <p:nvPr/>
        </p:nvSpPr>
        <p:spPr bwMode="auto">
          <a:xfrm>
            <a:off x="238092" y="928670"/>
            <a:ext cx="9429816" cy="1938992"/>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ar-SA" sz="2400" b="1" dirty="0" smtClean="0">
                <a:ln>
                  <a:solidFill>
                    <a:sysClr val="windowText" lastClr="000000"/>
                  </a:solidFill>
                </a:ln>
                <a:solidFill>
                  <a:srgbClr val="2D07CF"/>
                </a:solidFill>
                <a:latin typeface="+mn-lt"/>
                <a:cs typeface="AL-Mohanad" pitchFamily="2" charset="-78"/>
              </a:rPr>
              <a:t>تذهب أن التجارة تكمن في الوساطة في تداول السلع والنقود والصكوك في الزمان الواحد وبأن العمل التجاري هو العمل الذي يسعى إلى تسهيل  تداول هذه الثروات من وقت خروجها من يد المنتج إلى حين استقرارها  في يد المستهلك . تطبيقا لذلك يعتبر عملا تجاريا شراء  صاحب المصنع المواد الأولية ليحولها إلى سلع صالحة للاستهلاك . وعلى العكس من ذلك لا يعتبر عملا تجاريا وفقا لهذه النظرية العمل الذي يتناول هذه الثروات وهى في حالة ركود واستقرار كعمل المنتج الأول للسلعة من مصدرها الطبيعي وشراء المستهلك لها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3881430" y="0"/>
            <a:ext cx="3869524" cy="64294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ln>
                  <a:solidFill>
                    <a:sysClr val="windowText" lastClr="000000"/>
                  </a:solidFill>
                </a:ln>
                <a:solidFill>
                  <a:schemeClr val="tx1"/>
                </a:solidFill>
                <a:cs typeface="AL-Mohanad Bold" pitchFamily="2" charset="-78"/>
              </a:rPr>
              <a:t>نظرية المقاولة أو المشروع</a:t>
            </a:r>
            <a:endParaRPr lang="en-US" sz="2800" b="1" dirty="0">
              <a:ln>
                <a:solidFill>
                  <a:sysClr val="windowText" lastClr="000000"/>
                </a:solidFill>
              </a:ln>
              <a:solidFill>
                <a:schemeClr val="tx1"/>
              </a:solidFill>
              <a:cs typeface="AL-Mohanad Bold" pitchFamily="2" charset="-78"/>
            </a:endParaRPr>
          </a:p>
        </p:txBody>
      </p:sp>
      <p:sp>
        <p:nvSpPr>
          <p:cNvPr id="5" name="Rectangle 3"/>
          <p:cNvSpPr txBox="1">
            <a:spLocks noRot="1" noChangeArrowheads="1"/>
          </p:cNvSpPr>
          <p:nvPr/>
        </p:nvSpPr>
        <p:spPr>
          <a:xfrm>
            <a:off x="0" y="3214686"/>
            <a:ext cx="9906000" cy="257176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800" b="1" dirty="0">
                <a:ln>
                  <a:solidFill>
                    <a:sysClr val="windowText" lastClr="000000"/>
                  </a:solidFill>
                </a:ln>
                <a:solidFill>
                  <a:schemeClr val="tx1"/>
                </a:solidFill>
                <a:cs typeface="AL-Mohanad" pitchFamily="2" charset="-78"/>
              </a:rPr>
              <a:t>نقد النظرية :</a:t>
            </a:r>
          </a:p>
          <a:p>
            <a:pPr marL="514350" indent="-514350">
              <a:buFont typeface="+mj-lt"/>
              <a:buAutoNum type="arabicPeriod"/>
              <a:defRPr/>
            </a:pPr>
            <a:r>
              <a:rPr lang="ar-SA" sz="2800" b="1" dirty="0" smtClean="0">
                <a:ln>
                  <a:solidFill>
                    <a:sysClr val="windowText" lastClr="000000"/>
                  </a:solidFill>
                </a:ln>
                <a:solidFill>
                  <a:srgbClr val="2D07CF"/>
                </a:solidFill>
                <a:cs typeface="AL-Mohanad" pitchFamily="2" charset="-78"/>
              </a:rPr>
              <a:t>هناك بعض الأعمال يعتبرها القانون تجارية ولو وقعت لمرة واحدة كالشراء لأجل البيع والسمسرة.</a:t>
            </a:r>
          </a:p>
          <a:p>
            <a:pPr marL="514350" lvl="0" indent="-514350">
              <a:buFont typeface="+mj-lt"/>
              <a:buAutoNum type="arabicPeriod"/>
            </a:pPr>
            <a:r>
              <a:rPr lang="ar-SA" sz="2800" b="1" dirty="0" smtClean="0">
                <a:ln>
                  <a:solidFill>
                    <a:sysClr val="windowText" lastClr="000000"/>
                  </a:solidFill>
                </a:ln>
                <a:solidFill>
                  <a:srgbClr val="2D07CF"/>
                </a:solidFill>
                <a:cs typeface="AL-Mohanad" pitchFamily="2" charset="-78"/>
              </a:rPr>
              <a:t> عدم وضوح النظرية فهي لم تبين لنا متى يصبح المشروع تجاريا أي ما هي درجة التنظيم التي تسمح بإضفاء العنصر التجاري على المشروع .</a:t>
            </a:r>
            <a:endParaRPr lang="en-US" sz="2800" b="1" dirty="0" smtClean="0">
              <a:ln>
                <a:solidFill>
                  <a:sysClr val="windowText" lastClr="000000"/>
                </a:solidFill>
              </a:ln>
              <a:solidFill>
                <a:srgbClr val="2D07CF"/>
              </a:solidFill>
              <a:cs typeface="AL-Mohanad" pitchFamily="2" charset="-78"/>
            </a:endParaRPr>
          </a:p>
          <a:p>
            <a:pPr marL="514350" lvl="0" indent="-514350">
              <a:buFont typeface="+mj-lt"/>
              <a:buAutoNum type="arabicPeriod"/>
            </a:pPr>
            <a:r>
              <a:rPr lang="ar-SA" sz="2800" b="1" dirty="0" smtClean="0">
                <a:ln>
                  <a:solidFill>
                    <a:sysClr val="windowText" lastClr="000000"/>
                  </a:solidFill>
                </a:ln>
                <a:solidFill>
                  <a:srgbClr val="2D07CF"/>
                </a:solidFill>
                <a:cs typeface="AL-Mohanad" pitchFamily="2" charset="-78"/>
              </a:rPr>
              <a:t>أن هناك بعض المشروعات التي تتمتع بتنظيم دقيق بالرغم من ممارستها لأعمال مدنية بحته ومثال هذا المشروعات الزراعية .</a:t>
            </a:r>
            <a:endParaRPr lang="en-US" sz="2800" b="1" dirty="0" smtClean="0">
              <a:ln>
                <a:solidFill>
                  <a:sysClr val="windowText" lastClr="000000"/>
                </a:solidFill>
              </a:ln>
              <a:solidFill>
                <a:srgbClr val="2D07CF"/>
              </a:solidFill>
              <a:cs typeface="AL-Mohanad" pitchFamily="2" charset="-78"/>
            </a:endParaRPr>
          </a:p>
          <a:p>
            <a:pPr>
              <a:defRPr/>
            </a:pPr>
            <a:endParaRPr lang="ar-SA" sz="2800" b="1" dirty="0" smtClean="0">
              <a:ln>
                <a:solidFill>
                  <a:sysClr val="windowText" lastClr="000000"/>
                </a:solidFill>
              </a:ln>
              <a:solidFill>
                <a:srgbClr val="2D07CF"/>
              </a:solidFill>
              <a:cs typeface="AL-Mohanad" pitchFamily="2" charset="-78"/>
            </a:endParaRPr>
          </a:p>
          <a:p>
            <a:pPr>
              <a:defRPr/>
            </a:pPr>
            <a:endParaRPr lang="ar-SA" sz="2800" b="1" dirty="0">
              <a:ln>
                <a:solidFill>
                  <a:sysClr val="windowText" lastClr="000000"/>
                </a:solidFill>
              </a:ln>
              <a:solidFill>
                <a:srgbClr val="2D07CF"/>
              </a:solidFill>
              <a:cs typeface="AL-Mohanad" pitchFamily="2" charset="-78"/>
            </a:endParaRPr>
          </a:p>
        </p:txBody>
      </p:sp>
      <p:sp>
        <p:nvSpPr>
          <p:cNvPr id="5121" name="Rectangle 1"/>
          <p:cNvSpPr>
            <a:spLocks noChangeArrowheads="1"/>
          </p:cNvSpPr>
          <p:nvPr/>
        </p:nvSpPr>
        <p:spPr bwMode="auto">
          <a:xfrm>
            <a:off x="0" y="857232"/>
            <a:ext cx="9906000" cy="2246769"/>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ar-SA" sz="2800" b="1" dirty="0" smtClean="0">
                <a:ln>
                  <a:solidFill>
                    <a:sysClr val="windowText" lastClr="000000"/>
                  </a:solidFill>
                </a:ln>
                <a:solidFill>
                  <a:srgbClr val="2D07CF"/>
                </a:solidFill>
                <a:cs typeface="AL-Mohanad Bold" pitchFamily="2" charset="-78"/>
              </a:rPr>
              <a:t>تتخذ من الحرفة أساسا لها </a:t>
            </a:r>
            <a:r>
              <a:rPr lang="ar-SA" sz="2800" b="1" dirty="0" err="1" smtClean="0">
                <a:ln>
                  <a:solidFill>
                    <a:sysClr val="windowText" lastClr="000000"/>
                  </a:solidFill>
                </a:ln>
                <a:solidFill>
                  <a:srgbClr val="2D07CF"/>
                </a:solidFill>
                <a:cs typeface="AL-Mohanad Bold" pitchFamily="2" charset="-78"/>
              </a:rPr>
              <a:t>و</a:t>
            </a:r>
            <a:r>
              <a:rPr lang="ar-SA" sz="2800" b="1" dirty="0" smtClean="0">
                <a:ln>
                  <a:solidFill>
                    <a:sysClr val="windowText" lastClr="000000"/>
                  </a:solidFill>
                </a:ln>
                <a:solidFill>
                  <a:srgbClr val="2D07CF"/>
                </a:solidFill>
                <a:cs typeface="AL-Mohanad Bold" pitchFamily="2" charset="-78"/>
              </a:rPr>
              <a:t> ترى أن العنصر في وجود الحرفة هو عنصر المشروع أي تكرار القيام بالعمل وممارسته بصورة معتادة . فمن اليسير التعرف على المشروع كفتح مكتب أو محل تجاري أو إعداد أدوات وآلات لممارسته . ولهذه النظرية أساس فبعض الأعمال لا تعتبر تجارية قانونا إلا إذا بوشرت في شكل مشروع أو مقاولة مثل أعمال التوريد والنقل والوكالة بالعمولة </a:t>
            </a:r>
            <a:r>
              <a:rPr kumimoji="0" lang="ar-SA"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lang="ar-SA" sz="2800" b="1" dirty="0" smtClean="0">
                <a:ln>
                  <a:solidFill>
                    <a:sysClr val="windowText" lastClr="000000"/>
                  </a:solidFill>
                </a:ln>
                <a:solidFill>
                  <a:srgbClr val="2D07CF"/>
                </a:solidFill>
                <a:cs typeface="AL-Mohanad Bold" pitchFamily="2" charset="-78"/>
              </a:rPr>
              <a:t> وفقا لهذه النظرية من يمارس عملا علي وجه التكرار ووفقا لتنظيم خاص يعتبر عملا تجاريا ولو لم يرد ذكره في القانون. </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1142984"/>
            <a:ext cx="9572692" cy="157163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ln>
                  <a:solidFill>
                    <a:sysClr val="windowText" lastClr="000000"/>
                  </a:solidFill>
                </a:ln>
                <a:solidFill>
                  <a:srgbClr val="2D07CF"/>
                </a:solidFill>
                <a:cs typeface="AL-Mohanad Bold" pitchFamily="2" charset="-78"/>
              </a:rPr>
              <a:t>هو العمل الذي يتعلق بتداول الثروات ويهدف إلي تحقيق الربح علي أن يتم ممارسته علي وجه المقاولة كلما تتطلب القانون ذلك </a:t>
            </a:r>
            <a:r>
              <a:rPr lang="ar-SA" sz="2400" b="1" dirty="0" smtClean="0">
                <a:ln>
                  <a:solidFill>
                    <a:sysClr val="windowText" lastClr="000000"/>
                  </a:solidFill>
                </a:ln>
                <a:solidFill>
                  <a:srgbClr val="2D07CF"/>
                </a:solidFill>
                <a:cs typeface="AL-Mohanad Bold" pitchFamily="2" charset="-78"/>
              </a:rPr>
              <a:t>. ويتضح </a:t>
            </a:r>
            <a:r>
              <a:rPr lang="ar-SA" sz="2400" b="1" dirty="0">
                <a:ln>
                  <a:solidFill>
                    <a:sysClr val="windowText" lastClr="000000"/>
                  </a:solidFill>
                </a:ln>
                <a:solidFill>
                  <a:srgbClr val="2D07CF"/>
                </a:solidFill>
                <a:cs typeface="AL-Mohanad Bold" pitchFamily="2" charset="-78"/>
              </a:rPr>
              <a:t>من هذا التعريف أن العمل التجاري يقوم علي عنصريين </a:t>
            </a:r>
            <a:r>
              <a:rPr lang="ar-SA" sz="2400" b="1" dirty="0" smtClean="0">
                <a:ln>
                  <a:solidFill>
                    <a:sysClr val="windowText" lastClr="000000"/>
                  </a:solidFill>
                </a:ln>
                <a:solidFill>
                  <a:srgbClr val="2D07CF"/>
                </a:solidFill>
                <a:cs typeface="AL-Mohanad Bold" pitchFamily="2" charset="-78"/>
              </a:rPr>
              <a:t>أساسين:</a:t>
            </a:r>
          </a:p>
          <a:p>
            <a:pPr algn="ctr">
              <a:defRPr/>
            </a:pPr>
            <a:r>
              <a:rPr lang="ar-SA" sz="2400" dirty="0" smtClean="0">
                <a:ln>
                  <a:solidFill>
                    <a:sysClr val="windowText" lastClr="000000"/>
                  </a:solidFill>
                </a:ln>
                <a:solidFill>
                  <a:srgbClr val="2D07CF"/>
                </a:solidFill>
              </a:rPr>
              <a:t>1</a:t>
            </a:r>
            <a:r>
              <a:rPr lang="ar-SA" sz="2400" b="1" dirty="0" smtClean="0">
                <a:ln>
                  <a:solidFill>
                    <a:sysClr val="windowText" lastClr="000000"/>
                  </a:solidFill>
                </a:ln>
                <a:solidFill>
                  <a:srgbClr val="2D07CF"/>
                </a:solidFill>
                <a:cs typeface="AL-Mohanad" pitchFamily="2" charset="-78"/>
              </a:rPr>
              <a:t>-قصد تحقيق الربح                                             2-التداول</a:t>
            </a:r>
            <a:r>
              <a:rPr lang="ar-SA" sz="2400" dirty="0" smtClean="0">
                <a:ln>
                  <a:solidFill>
                    <a:sysClr val="windowText" lastClr="000000"/>
                  </a:solidFill>
                </a:ln>
                <a:solidFill>
                  <a:srgbClr val="2D07CF"/>
                </a:solidFill>
              </a:rPr>
              <a:t> </a:t>
            </a:r>
            <a:endParaRPr lang="en-US" sz="2400" b="1" dirty="0" smtClean="0">
              <a:ln>
                <a:solidFill>
                  <a:sysClr val="windowText" lastClr="000000"/>
                </a:solidFill>
              </a:ln>
              <a:solidFill>
                <a:srgbClr val="2D07CF"/>
              </a:solidFill>
              <a:cs typeface="AL-Mohanad" pitchFamily="2" charset="-78"/>
            </a:endParaRPr>
          </a:p>
          <a:p>
            <a:pPr algn="just">
              <a:defRPr/>
            </a:pPr>
            <a:endParaRPr lang="en-US" sz="2400" b="1" dirty="0">
              <a:ln>
                <a:solidFill>
                  <a:sysClr val="windowText" lastClr="000000"/>
                </a:solidFill>
              </a:ln>
              <a:solidFill>
                <a:srgbClr val="2D07CF"/>
              </a:solidFill>
              <a:cs typeface="AL-Mohanad Bold" pitchFamily="2" charset="-78"/>
            </a:endParaRPr>
          </a:p>
        </p:txBody>
      </p:sp>
      <p:sp>
        <p:nvSpPr>
          <p:cNvPr id="5" name="Rectangle 3"/>
          <p:cNvSpPr txBox="1">
            <a:spLocks noRot="1" noChangeArrowheads="1"/>
          </p:cNvSpPr>
          <p:nvPr/>
        </p:nvSpPr>
        <p:spPr>
          <a:xfrm>
            <a:off x="3738554" y="142852"/>
            <a:ext cx="3869524" cy="64294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ln>
                  <a:solidFill>
                    <a:sysClr val="windowText" lastClr="000000"/>
                  </a:solidFill>
                </a:ln>
                <a:solidFill>
                  <a:sysClr val="windowText" lastClr="000000"/>
                </a:solidFill>
                <a:cs typeface="AL-Mohanad Bold" pitchFamily="2" charset="-78"/>
              </a:rPr>
              <a:t>تعريف العمل التجاري</a:t>
            </a:r>
            <a:endParaRPr lang="en-US" sz="2800" b="1" dirty="0">
              <a:ln>
                <a:solidFill>
                  <a:sysClr val="windowText" lastClr="000000"/>
                </a:solidFill>
              </a:ln>
              <a:solidFill>
                <a:sysClr val="windowText" lastClr="000000"/>
              </a:solidFill>
              <a:cs typeface="AL-Mohanad Bold" pitchFamily="2" charset="-78"/>
            </a:endParaRPr>
          </a:p>
        </p:txBody>
      </p:sp>
      <p:sp>
        <p:nvSpPr>
          <p:cNvPr id="7" name="Rectangle 3"/>
          <p:cNvSpPr txBox="1">
            <a:spLocks noRot="1" noChangeArrowheads="1"/>
          </p:cNvSpPr>
          <p:nvPr/>
        </p:nvSpPr>
        <p:spPr>
          <a:xfrm>
            <a:off x="166654" y="3143248"/>
            <a:ext cx="9572692" cy="185738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ln>
                  <a:solidFill>
                    <a:sysClr val="windowText" lastClr="000000"/>
                  </a:solidFill>
                </a:ln>
                <a:solidFill>
                  <a:srgbClr val="2D07CF"/>
                </a:solidFill>
                <a:cs typeface="AL-Mohanad Bold" pitchFamily="2" charset="-78"/>
              </a:rPr>
              <a:t>من الصعب طبقا للتشريع القائم الاعتماد على نظرية واحدة لتميز العمل التجاري عن العمل المدني والسبب في ذلك يرجع إلى أن الأعمال التجارية التي ذكرها التشريع لم تكن مؤسسة على فكرة موحدة. إذ أن بعضها يعتبر تجاريا ولو وقع منفردا  وأيا كانت صفة القائم  </a:t>
            </a:r>
            <a:r>
              <a:rPr lang="ar-SA" sz="2400" b="1" dirty="0" err="1" smtClean="0">
                <a:ln>
                  <a:solidFill>
                    <a:sysClr val="windowText" lastClr="000000"/>
                  </a:solidFill>
                </a:ln>
                <a:solidFill>
                  <a:srgbClr val="2D07CF"/>
                </a:solidFill>
                <a:cs typeface="AL-Mohanad Bold" pitchFamily="2" charset="-78"/>
              </a:rPr>
              <a:t>بها</a:t>
            </a:r>
            <a:r>
              <a:rPr lang="ar-SA" sz="2400" b="1" dirty="0" smtClean="0">
                <a:ln>
                  <a:solidFill>
                    <a:sysClr val="windowText" lastClr="000000"/>
                  </a:solidFill>
                </a:ln>
                <a:solidFill>
                  <a:srgbClr val="2D07CF"/>
                </a:solidFill>
                <a:cs typeface="AL-Mohanad Bold" pitchFamily="2" charset="-78"/>
              </a:rPr>
              <a:t> تاجرا أم غير تاجر ؛ في حين أن بعضها الآخر لا يعتبر كذلك إلا إذا وقع على سبيل الاحتراف</a:t>
            </a:r>
            <a:endParaRPr lang="en-US" sz="2400" b="1" dirty="0" smtClean="0">
              <a:ln>
                <a:solidFill>
                  <a:sysClr val="windowText" lastClr="000000"/>
                </a:solidFill>
              </a:ln>
              <a:solidFill>
                <a:srgbClr val="2D07CF"/>
              </a:solidFill>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714356"/>
            <a:ext cx="9906000" cy="4893647"/>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effectLst/>
                <a:latin typeface="Calibri" pitchFamily="34" charset="0"/>
                <a:ea typeface="Calibri" pitchFamily="34" charset="0"/>
                <a:cs typeface="Arial" pitchFamily="34" charset="0"/>
              </a:rPr>
              <a:t>مر القانون التجاري في تطوره بثلاثة مراحل</a:t>
            </a:r>
            <a:r>
              <a:rPr kumimoji="0" lang="ar-SA" sz="2000" b="1" i="0" u="none" strike="noStrike" cap="none" normalizeH="0" dirty="0" smtClean="0">
                <a:ln>
                  <a:noFill/>
                </a:ln>
                <a:effectLst/>
                <a:latin typeface="Calibri" pitchFamily="34" charset="0"/>
                <a:ea typeface="Calibri" pitchFamily="34" charset="0"/>
                <a:cs typeface="Arial" pitchFamily="34" charset="0"/>
              </a:rPr>
              <a:t> أساسية هي:</a:t>
            </a:r>
          </a:p>
          <a:p>
            <a:pPr marL="0" marR="0" lvl="0" indent="0" algn="ctr" defTabSz="91440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C00000"/>
                </a:solidFill>
                <a:effectLst/>
                <a:latin typeface="Calibri" pitchFamily="34" charset="0"/>
                <a:ea typeface="Calibri" pitchFamily="34" charset="0"/>
                <a:cs typeface="Arial" pitchFamily="34" charset="0"/>
              </a:rPr>
              <a:t>العصور القديمة 		العصور الوسطى			الحديثة</a:t>
            </a:r>
            <a:endParaRPr kumimoji="0" lang="en-US" sz="1400" b="1" i="0" u="none" strike="noStrike" cap="none" normalizeH="0" baseline="0" dirty="0" smtClean="0">
              <a:ln>
                <a:noFill/>
              </a:ln>
              <a:solidFill>
                <a:srgbClr val="C00000"/>
              </a:solidFill>
              <a:effectLst/>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ar-SA" sz="2800" b="1" i="0" u="none" strike="noStrike" cap="none" normalizeH="0" baseline="0" dirty="0" smtClean="0">
                <a:ln>
                  <a:noFill/>
                </a:ln>
                <a:solidFill>
                  <a:srgbClr val="C00000"/>
                </a:solidFill>
                <a:effectLst/>
                <a:latin typeface="Calibri" pitchFamily="34" charset="0"/>
                <a:ea typeface="Calibri" pitchFamily="34" charset="0"/>
                <a:cs typeface="Arial" pitchFamily="34" charset="0"/>
              </a:rPr>
              <a:t>العصور القديمة : </a:t>
            </a:r>
            <a:endParaRPr kumimoji="0" lang="en-US" sz="1600" b="0" i="0" u="none" strike="noStrike" cap="none" normalizeH="0" baseline="0" dirty="0" smtClean="0">
              <a:ln>
                <a:noFill/>
              </a:ln>
              <a:solidFill>
                <a:srgbClr val="C00000"/>
              </a:solidFill>
              <a:effectLst/>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rgbClr val="C00000"/>
                </a:solidFill>
                <a:effectLst/>
                <a:latin typeface="Calibri" pitchFamily="34" charset="0"/>
                <a:ea typeface="Calibri" pitchFamily="34" charset="0"/>
                <a:cs typeface="Arial" pitchFamily="34" charset="0"/>
              </a:rPr>
              <a:t>عهد البابليين </a:t>
            </a:r>
            <a:r>
              <a:rPr kumimoji="0" lang="ar-SA" sz="2000" b="1" i="0" u="none" strike="noStrike" cap="none" normalizeH="0" baseline="0" dirty="0" smtClean="0">
                <a:ln>
                  <a:noFill/>
                </a:ln>
                <a:solidFill>
                  <a:srgbClr val="0F243E"/>
                </a:solidFill>
                <a:effectLst/>
                <a:latin typeface="Calibri" pitchFamily="34" charset="0"/>
                <a:ea typeface="Calibri" pitchFamily="34" charset="0"/>
                <a:cs typeface="Arial" pitchFamily="34" charset="0"/>
              </a:rPr>
              <a:t>: (مدونة حمورابي) تتعلق بالعقود كعقد القرض بفائدة وعقد الوديعة.</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rgbClr val="0F243E"/>
                </a:solidFill>
                <a:effectLst/>
                <a:latin typeface="Calibri" pitchFamily="34" charset="0"/>
                <a:ea typeface="Calibri" pitchFamily="34" charset="0"/>
                <a:cs typeface="Arial" pitchFamily="34" charset="0"/>
              </a:rPr>
              <a:t>ترك </a:t>
            </a:r>
            <a:r>
              <a:rPr kumimoji="0" lang="ar-SA" sz="2000" b="1" i="0" u="none" strike="noStrike" cap="none" normalizeH="0" baseline="0" dirty="0" smtClean="0">
                <a:ln>
                  <a:noFill/>
                </a:ln>
                <a:solidFill>
                  <a:srgbClr val="C00000"/>
                </a:solidFill>
                <a:effectLst/>
                <a:latin typeface="Calibri" pitchFamily="34" charset="0"/>
                <a:ea typeface="Calibri" pitchFamily="34" charset="0"/>
                <a:cs typeface="Arial" pitchFamily="34" charset="0"/>
              </a:rPr>
              <a:t>الفينيقيين </a:t>
            </a:r>
            <a:r>
              <a:rPr kumimoji="0" lang="ar-SA" sz="2000" b="1" i="0" u="none" strike="noStrike" cap="none" normalizeH="0" baseline="0" dirty="0" smtClean="0">
                <a:ln>
                  <a:noFill/>
                </a:ln>
                <a:solidFill>
                  <a:srgbClr val="0F243E"/>
                </a:solidFill>
                <a:effectLst/>
                <a:latin typeface="Calibri" pitchFamily="34" charset="0"/>
                <a:ea typeface="Calibri" pitchFamily="34" charset="0"/>
                <a:cs typeface="Arial" pitchFamily="34" charset="0"/>
              </a:rPr>
              <a:t>نظاماً لا يزل معمول به الآن وهو نظام الخسارة المشتركة أو العوار المشترك.</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rgbClr val="C00000"/>
                </a:solidFill>
                <a:effectLst/>
                <a:latin typeface="Calibri" pitchFamily="34" charset="0"/>
                <a:ea typeface="Calibri" pitchFamily="34" charset="0"/>
                <a:cs typeface="Arial" pitchFamily="34" charset="0"/>
              </a:rPr>
              <a:t>الإغريق </a:t>
            </a:r>
            <a:r>
              <a:rPr kumimoji="0" lang="ar-SA" sz="2000" b="1" i="0" u="none" strike="noStrike" cap="none" normalizeH="0" baseline="0" dirty="0" smtClean="0">
                <a:ln>
                  <a:noFill/>
                </a:ln>
                <a:solidFill>
                  <a:srgbClr val="0F243E"/>
                </a:solidFill>
                <a:effectLst/>
                <a:latin typeface="Calibri" pitchFamily="34" charset="0"/>
                <a:ea typeface="Calibri" pitchFamily="34" charset="0"/>
                <a:cs typeface="Arial" pitchFamily="34" charset="0"/>
              </a:rPr>
              <a:t>ابتدعوا ما عرف باسم قرض المخاطر الجسيمة " يقترض ربان السفينة من أحد الأشخاص الموسرين مبلغاً من المال لتجهيز السفينة وشراء البضائع اللازمة وعند عودته سالماً يأخذ القرض وفائدة كبيرة عليه أما إذا هلكت السفينة فلا يرد شيئاً وقد استمد من ذلك ( فكرة التأمين البحري الحديث) .</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rgbClr val="C00000"/>
                </a:solidFill>
                <a:effectLst/>
                <a:latin typeface="Calibri" pitchFamily="34" charset="0"/>
                <a:ea typeface="Calibri" pitchFamily="34" charset="0"/>
                <a:cs typeface="Arial" pitchFamily="34" charset="0"/>
              </a:rPr>
              <a:t>الرومان </a:t>
            </a:r>
            <a:r>
              <a:rPr kumimoji="0" lang="ar-SA" sz="2000" b="1" i="0" u="none" strike="noStrike" cap="none" normalizeH="0" baseline="0" dirty="0" smtClean="0">
                <a:ln>
                  <a:noFill/>
                </a:ln>
                <a:solidFill>
                  <a:srgbClr val="0F243E"/>
                </a:solidFill>
                <a:effectLst/>
                <a:latin typeface="Calibri" pitchFamily="34" charset="0"/>
                <a:ea typeface="Calibri" pitchFamily="34" charset="0"/>
                <a:cs typeface="Arial" pitchFamily="34" charset="0"/>
              </a:rPr>
              <a:t>: يرجع لهم الفضل في قانون الشعوب وقد اشتمل هذا القانون بالفعل على معظم القواعد والأحكام التجارية التي عرفها الرومان</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000" b="1" i="0" u="none" strike="noStrike" cap="none" normalizeH="0" baseline="0" dirty="0" smtClean="0">
                <a:ln>
                  <a:noFill/>
                </a:ln>
                <a:solidFill>
                  <a:srgbClr val="0F243E"/>
                </a:solidFill>
                <a:effectLst/>
                <a:latin typeface="Calibri" pitchFamily="34" charset="0"/>
                <a:ea typeface="Calibri" pitchFamily="34" charset="0"/>
                <a:cs typeface="Arial" pitchFamily="34" charset="0"/>
              </a:rPr>
              <a:t>من أهم الأنظمة التجارية التي عرفها الرومان نظام الخسائر المشتركة, نظام القرض البحري, نظام الإفلاس</a:t>
            </a:r>
            <a:r>
              <a:rPr kumimoji="0" lang="ar-SA" sz="2000" b="1" i="0" u="none" strike="noStrike" cap="none" normalizeH="0" dirty="0" smtClean="0">
                <a:ln>
                  <a:noFill/>
                </a:ln>
                <a:solidFill>
                  <a:srgbClr val="0F243E"/>
                </a:solidFill>
                <a:effectLst/>
                <a:latin typeface="Calibri" pitchFamily="34" charset="0"/>
                <a:ea typeface="Calibri" pitchFamily="34" charset="0"/>
                <a:cs typeface="Arial" pitchFamily="34" charset="0"/>
              </a:rPr>
              <a:t> و</a:t>
            </a:r>
            <a:r>
              <a:rPr kumimoji="0" lang="ar-SA" sz="2000" b="1" i="0" u="none" strike="noStrike" cap="none" normalizeH="0" baseline="0" dirty="0" smtClean="0">
                <a:ln>
                  <a:noFill/>
                </a:ln>
                <a:solidFill>
                  <a:srgbClr val="0F243E"/>
                </a:solidFill>
                <a:effectLst/>
                <a:latin typeface="Calibri" pitchFamily="34" charset="0"/>
                <a:ea typeface="Calibri" pitchFamily="34" charset="0"/>
                <a:cs typeface="Arial" pitchFamily="34" charset="0"/>
              </a:rPr>
              <a:t>المحاسبة</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rgbClr val="C00000"/>
                </a:solidFill>
                <a:effectLst/>
                <a:latin typeface="Calibri" pitchFamily="34" charset="0"/>
                <a:ea typeface="Calibri" pitchFamily="34" charset="0"/>
                <a:cs typeface="Arial" pitchFamily="34" charset="0"/>
              </a:rPr>
              <a:t>العرب </a:t>
            </a:r>
            <a:r>
              <a:rPr kumimoji="0" lang="ar-SA" sz="2000" b="1" i="0" u="none" strike="noStrike" cap="none" normalizeH="0" baseline="0" dirty="0" smtClean="0">
                <a:ln>
                  <a:noFill/>
                </a:ln>
                <a:solidFill>
                  <a:srgbClr val="0F243E"/>
                </a:solidFill>
                <a:effectLst/>
                <a:latin typeface="Calibri" pitchFamily="34" charset="0"/>
                <a:ea typeface="Calibri" pitchFamily="34" charset="0"/>
                <a:cs typeface="Arial" pitchFamily="34" charset="0"/>
              </a:rPr>
              <a:t>: كان للعرب الفضل في تطوير أحكام القانون التجاري وخير دليل على ذلك وجود المصطلحات الأجنبية ذات الأصل العربي مثل كلمة </a:t>
            </a:r>
            <a:r>
              <a:rPr kumimoji="0" lang="en-US" sz="2000" b="1" i="0" u="none" strike="noStrike" cap="none" normalizeH="0" baseline="0" dirty="0" smtClean="0">
                <a:ln>
                  <a:noFill/>
                </a:ln>
                <a:solidFill>
                  <a:srgbClr val="0F243E"/>
                </a:solidFill>
                <a:effectLst/>
                <a:latin typeface="Arial" pitchFamily="34" charset="0"/>
                <a:ea typeface="Calibri" pitchFamily="34" charset="0"/>
                <a:cs typeface="Arial" pitchFamily="34" charset="0"/>
              </a:rPr>
              <a:t>tariff </a:t>
            </a:r>
            <a:r>
              <a:rPr kumimoji="0" lang="ar-SA" sz="2000" b="1" i="0" u="none" strike="noStrike" cap="none" normalizeH="0" baseline="0" dirty="0" smtClean="0">
                <a:ln>
                  <a:noFill/>
                </a:ln>
                <a:solidFill>
                  <a:srgbClr val="0F243E"/>
                </a:solidFill>
                <a:effectLst/>
                <a:latin typeface="Calibri" pitchFamily="34" charset="0"/>
                <a:ea typeface="Calibri" pitchFamily="34" charset="0"/>
                <a:cs typeface="Arial" pitchFamily="34" charset="0"/>
              </a:rPr>
              <a:t> وأصلها تعريفة.</a:t>
            </a:r>
          </a:p>
          <a:p>
            <a:pPr marL="0" marR="0" lvl="0" indent="0"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0F243E"/>
                </a:solidFill>
                <a:effectLst/>
                <a:latin typeface="Calibri" pitchFamily="34" charset="0"/>
                <a:ea typeface="Calibri" pitchFamily="34" charset="0"/>
                <a:cs typeface="Arial" pitchFamily="34" charset="0"/>
              </a:rPr>
              <a:t>- كما أقر الإسلام مبدأ حرية التجارة كما أصل الكثير من القواعد  التي تقوم عليها أنظمة اليوم كنظام الحوالة والكمبيالة والإفلاس والدفاتر التجارية.</a:t>
            </a:r>
            <a:r>
              <a:rPr kumimoji="0" lang="en-US" sz="1200" b="0" i="0" u="none" strike="noStrike" cap="none" normalizeH="0" baseline="0" dirty="0" smtClean="0">
                <a:ln>
                  <a:noFill/>
                </a:ln>
                <a:solidFill>
                  <a:schemeClr val="tx1"/>
                </a:solidFill>
                <a:effectLst/>
                <a:latin typeface="Arial" pitchFamily="34" charset="0"/>
                <a:cs typeface="Arial" pitchFamily="34" charset="0"/>
              </a:rPr>
              <a:t>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2452670" y="0"/>
            <a:ext cx="4155305" cy="584775"/>
          </a:xfrm>
          <a:prstGeom prst="rect">
            <a:avLst/>
          </a:prstGeom>
          <a:solidFill>
            <a:srgbClr val="FFFFCC"/>
          </a:solidFill>
        </p:spPr>
        <p:txBody>
          <a:bodyPr wrap="none">
            <a:spAutoFit/>
          </a:bodyPr>
          <a:lstStyle/>
          <a:p>
            <a:pPr lvl="0"/>
            <a:r>
              <a:rPr lang="ar-SA" sz="3200" b="1" dirty="0" smtClean="0">
                <a:solidFill>
                  <a:srgbClr val="CC0099"/>
                </a:solidFill>
                <a:latin typeface="Calibri" pitchFamily="34" charset="0"/>
                <a:ea typeface="Calibri" pitchFamily="34" charset="0"/>
              </a:rPr>
              <a:t>ظهور وتطور القانون التجاري</a:t>
            </a:r>
            <a:endParaRPr lang="en-US" dirty="0" smtClean="0">
              <a:solidFill>
                <a:prstClr val="black"/>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809860" y="214290"/>
            <a:ext cx="4714875" cy="725487"/>
          </a:xfrm>
          <a:solidFill>
            <a:srgbClr val="FFFFCC"/>
          </a:solidFill>
        </p:spPr>
        <p:txBody>
          <a:bodyPr/>
          <a:lstStyle/>
          <a:p>
            <a:pPr algn="ctr"/>
            <a:r>
              <a:rPr lang="ar-SA" sz="3200" b="1" dirty="0" smtClean="0"/>
              <a:t>العصور الوسطى </a:t>
            </a:r>
            <a:endParaRPr lang="ar-SA" sz="3200" dirty="0"/>
          </a:p>
        </p:txBody>
      </p:sp>
      <p:sp>
        <p:nvSpPr>
          <p:cNvPr id="3" name="Content Placeholder 2"/>
          <p:cNvSpPr>
            <a:spLocks noGrp="1"/>
          </p:cNvSpPr>
          <p:nvPr>
            <p:ph idx="4294967295"/>
          </p:nvPr>
        </p:nvSpPr>
        <p:spPr>
          <a:xfrm>
            <a:off x="595282" y="1500174"/>
            <a:ext cx="8915400" cy="3900488"/>
          </a:xfrm>
          <a:solidFill>
            <a:srgbClr val="FFFFCC"/>
          </a:solidFill>
        </p:spPr>
        <p:txBody>
          <a:bodyPr/>
          <a:lstStyle/>
          <a:p>
            <a:pPr lvl="0" rtl="1">
              <a:buFont typeface="Arial" pitchFamily="34" charset="0"/>
              <a:buChar char="•"/>
            </a:pPr>
            <a:r>
              <a:rPr lang="ar-SA" sz="2000" b="1" dirty="0" smtClean="0"/>
              <a:t>صاحب انتعاش التجارة في القرن الحادي عشر سيطرة التجار على المدن الايطالية الواقعة على حوض البحر الأبيض المتوسط حيث قام تجار كل المدن الانتظام في نقابات قوية استطاعت السيطرة على السلطة السياسية وأنشأت محاكم خاصة بها سميت باسم المحاكم " القنصلية".</a:t>
            </a:r>
            <a:endParaRPr lang="en-US" sz="2000" dirty="0" smtClean="0"/>
          </a:p>
          <a:p>
            <a:pPr lvl="0" rtl="1">
              <a:buFont typeface="Arial" pitchFamily="34" charset="0"/>
              <a:buChar char="•"/>
            </a:pPr>
            <a:r>
              <a:rPr lang="ar-SA" sz="2000" b="1" dirty="0" smtClean="0"/>
              <a:t>كانت للحرب السياسية أثرها في تنشيط حركة التبادل التجاري بين الموانئ الايطالية والمرافق الإسلامية الواقعة في حوض البحر الأبيض المتوسط . وهنا يرجع الفضل في بعد القانون التجاري عن التشكيل وعلو الجانب الرضائي إلى الشريعة الإسلامية.</a:t>
            </a:r>
            <a:endParaRPr lang="en-US" sz="2000" dirty="0" smtClean="0"/>
          </a:p>
          <a:p>
            <a:pPr lvl="0" rtl="1">
              <a:buFont typeface="Arial" pitchFamily="34" charset="0"/>
              <a:buChar char="•"/>
            </a:pPr>
            <a:r>
              <a:rPr lang="ar-SA" sz="2000" b="1" dirty="0" smtClean="0"/>
              <a:t>كما ساهم الأسواق الموسوعية مثل ليون في فرنسا في خلق ما يعرف بـ" قانون الأسواق" عبارة عن " مجموعة القواعد العرفية التي درج عليها التجار والتي تهدف إلى تسهيل التبادل التجاري ودعم الثقة فيما بينهم.</a:t>
            </a:r>
            <a:endParaRPr lang="en-US" sz="2000" dirty="0" smtClean="0"/>
          </a:p>
          <a:p>
            <a:pPr lvl="0" rtl="1">
              <a:buFont typeface="Arial" pitchFamily="34" charset="0"/>
              <a:buChar char="•"/>
            </a:pPr>
            <a:r>
              <a:rPr lang="ar-SA" sz="2000" b="1" dirty="0" smtClean="0"/>
              <a:t>ظهرت الأنظمة الرئيسية للقانون التجاري وبرزت معالمه كقانون مستقل عن القانون المدني يكون قانوناً عرفياً نابعاً من البيئة التجارية نبوعاً ذاتياً وقانونياً دولياً.</a:t>
            </a:r>
            <a:endParaRPr lang="en-US" sz="2000" dirty="0" smtClean="0"/>
          </a:p>
          <a:p>
            <a:endParaRPr lang="ar-SA"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952736" y="285728"/>
            <a:ext cx="4357687" cy="654050"/>
          </a:xfrm>
          <a:solidFill>
            <a:srgbClr val="FFFFCC"/>
          </a:solidFill>
        </p:spPr>
        <p:txBody>
          <a:bodyPr/>
          <a:lstStyle/>
          <a:p>
            <a:pPr algn="ctr"/>
            <a:r>
              <a:rPr lang="ar-SA" sz="3200" b="1" dirty="0" smtClean="0"/>
              <a:t>العصور الحديثة </a:t>
            </a:r>
            <a:endParaRPr lang="ar-SA" sz="3200" dirty="0"/>
          </a:p>
        </p:txBody>
      </p:sp>
      <p:sp>
        <p:nvSpPr>
          <p:cNvPr id="3" name="Content Placeholder 2"/>
          <p:cNvSpPr>
            <a:spLocks noGrp="1"/>
          </p:cNvSpPr>
          <p:nvPr>
            <p:ph idx="4294967295"/>
          </p:nvPr>
        </p:nvSpPr>
        <p:spPr>
          <a:xfrm>
            <a:off x="523844" y="1214422"/>
            <a:ext cx="8915400" cy="4525963"/>
          </a:xfrm>
          <a:solidFill>
            <a:srgbClr val="FFFFCC"/>
          </a:solidFill>
        </p:spPr>
        <p:txBody>
          <a:bodyPr/>
          <a:lstStyle/>
          <a:p>
            <a:pPr lvl="0" rtl="1">
              <a:buFont typeface="Arial" pitchFamily="34" charset="0"/>
              <a:buChar char="•"/>
            </a:pPr>
            <a:r>
              <a:rPr lang="ar-SA" b="1" dirty="0" smtClean="0"/>
              <a:t>ترتب على اكتشاف رأس الرجاء الصالح أن تحول مركز التجارة من المدن الايطالية إلى المحيط الأطلسي وظهور القوى الاستعمارية الكبرى.</a:t>
            </a:r>
            <a:endParaRPr lang="en-US" dirty="0" smtClean="0"/>
          </a:p>
          <a:p>
            <a:pPr lvl="0" rtl="1">
              <a:buFont typeface="Arial" pitchFamily="34" charset="0"/>
              <a:buChar char="•"/>
            </a:pPr>
            <a:r>
              <a:rPr lang="ar-SA" b="1" dirty="0" smtClean="0"/>
              <a:t>كما ظهرت سلطات مركزية أخذت على عاتقها مهمة التشريع والقضاء بعدما كانت تحتكرها نقابة التجار.</a:t>
            </a:r>
            <a:endParaRPr lang="en-US" dirty="0" smtClean="0"/>
          </a:p>
          <a:p>
            <a:pPr rtl="1">
              <a:buFont typeface="Arial" pitchFamily="34" charset="0"/>
              <a:buChar char="•"/>
            </a:pPr>
            <a:r>
              <a:rPr lang="ar-SA" b="1" dirty="0" smtClean="0"/>
              <a:t>أظهرت فرنسا أول تقنين تجاري في عهد لويس التاسع عشر.</a:t>
            </a:r>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24108" y="214290"/>
            <a:ext cx="5743575" cy="785812"/>
          </a:xfrm>
          <a:solidFill>
            <a:srgbClr val="FFFFCC"/>
          </a:solidFill>
        </p:spPr>
        <p:txBody>
          <a:bodyPr/>
          <a:lstStyle/>
          <a:p>
            <a:r>
              <a:rPr lang="ar-SA" sz="3200" b="1" dirty="0" smtClean="0"/>
              <a:t>ظهور وتطور القانون التجاري السعودي </a:t>
            </a:r>
            <a:endParaRPr lang="ar-SA" sz="3200" dirty="0"/>
          </a:p>
        </p:txBody>
      </p:sp>
      <p:sp>
        <p:nvSpPr>
          <p:cNvPr id="3" name="Content Placeholder 2"/>
          <p:cNvSpPr>
            <a:spLocks noGrp="1"/>
          </p:cNvSpPr>
          <p:nvPr>
            <p:ph idx="4294967295"/>
          </p:nvPr>
        </p:nvSpPr>
        <p:spPr>
          <a:xfrm>
            <a:off x="238092" y="1428736"/>
            <a:ext cx="9501188" cy="4186238"/>
          </a:xfrm>
          <a:solidFill>
            <a:srgbClr val="FFFFCC"/>
          </a:solidFill>
        </p:spPr>
        <p:txBody>
          <a:bodyPr/>
          <a:lstStyle/>
          <a:p>
            <a:pPr lvl="0" rtl="1">
              <a:buFont typeface="Arial" pitchFamily="34" charset="0"/>
              <a:buChar char="•"/>
            </a:pPr>
            <a:r>
              <a:rPr lang="ar-SA" sz="2000" b="1" dirty="0" smtClean="0"/>
              <a:t>من المحاولات الجادة التي كان الهدف منها وضع مشروع خاص بالتجارة هو المشروع الخاص الذي وضعه مجلس التجارة في جدة عرف باسم " نظام المجلس التجاري " وكان هذا القانون مقتبس من القانون العثماني الذي كان بدوره مقتبس من القانون الفرنسي ولكن لم ير النور لسبب عدم توقيع الملك عليه.</a:t>
            </a:r>
            <a:endParaRPr lang="en-US" sz="2000" dirty="0" smtClean="0"/>
          </a:p>
          <a:p>
            <a:pPr lvl="0" algn="just" rtl="1">
              <a:buFont typeface="Arial" pitchFamily="34" charset="0"/>
              <a:buChar char="•"/>
            </a:pPr>
            <a:r>
              <a:rPr lang="ar-SA" sz="2000" b="1" dirty="0" smtClean="0"/>
              <a:t>وبعده بخمس سنوات وفي عام 1350 هـ صدر نظام المحكمة التجارية فكان شامل للتجارة البرية والبحرية لكن لم يحط بجميع أوجه التجارة والنشاط الإقتصادي في البلاد ، مما أدى بالدولة لإكمال النقص وسد الثغرات بأنظمة مستقلة كنظام الأوراق التجارية وغيرها من الأنظمة التجارية الأخرى . </a:t>
            </a:r>
            <a:endParaRPr lang="en-US" sz="2000" dirty="0" smtClean="0"/>
          </a:p>
          <a:p>
            <a:pPr lvl="0" rtl="1">
              <a:buFont typeface="Arial" pitchFamily="34" charset="0"/>
              <a:buChar char="•"/>
            </a:pPr>
            <a:r>
              <a:rPr lang="ar-SA" sz="2000" b="1" dirty="0" smtClean="0"/>
              <a:t>وكانت النهضة الحديثة التي مرت بها المملكة اثر كبير في وضع نظام شامل للشركات بوضع الأحكام الواجبة الاتباع في تأسيسها وفي مزاولتها لنشاطها وعند انقضائها وتصفيتها حيث صدر نظام الشركات المالي بموجب قرار مجلس الوزراء والمصادق عليه بمرسوم ملكي .</a:t>
            </a:r>
            <a:endParaRPr lang="en-US" sz="2000" dirty="0" smtClean="0"/>
          </a:p>
          <a:p>
            <a:pPr lvl="0" rtl="1">
              <a:buFont typeface="Arial" pitchFamily="34" charset="0"/>
              <a:buChar char="•"/>
            </a:pPr>
            <a:r>
              <a:rPr lang="ar-SA" sz="2000" b="1" dirty="0" smtClean="0"/>
              <a:t>النصوص التجارية موزعة اليوم في المملكة بين نظام المحكمة التجارية وبين العديد من التشريعات المستقلة .</a:t>
            </a:r>
            <a:endParaRPr lang="en-US" sz="2000" dirty="0" smtClean="0"/>
          </a:p>
          <a:p>
            <a:pPr lvl="0" rtl="1"/>
            <a:r>
              <a:rPr lang="ar-SA" sz="2000" b="1" dirty="0" smtClean="0"/>
              <a:t>وقد تم تحديث العديد من التشريعات التجارية لتناسب التطورات المتسارعة في البلاد .</a:t>
            </a:r>
            <a:endParaRPr lang="en-US" sz="2000" dirty="0" smtClean="0"/>
          </a:p>
          <a:p>
            <a:endParaRPr lang="ar-SA"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452670" y="0"/>
            <a:ext cx="4457700" cy="725488"/>
          </a:xfrm>
          <a:solidFill>
            <a:srgbClr val="FFFFCC"/>
          </a:solidFill>
        </p:spPr>
        <p:txBody>
          <a:bodyPr/>
          <a:lstStyle/>
          <a:p>
            <a:pPr algn="ctr"/>
            <a:r>
              <a:rPr lang="ar-SA" sz="3200" dirty="0" smtClean="0"/>
              <a:t>ملخص بياني للمحاضرة</a:t>
            </a:r>
            <a:endParaRPr lang="ar-SA" sz="3200" dirty="0"/>
          </a:p>
        </p:txBody>
      </p:sp>
      <p:graphicFrame>
        <p:nvGraphicFramePr>
          <p:cNvPr id="4" name="Content Placeholder 3"/>
          <p:cNvGraphicFramePr>
            <a:graphicFrameLocks noGrp="1"/>
          </p:cNvGraphicFramePr>
          <p:nvPr>
            <p:ph idx="4294967295"/>
          </p:nvPr>
        </p:nvGraphicFramePr>
        <p:xfrm>
          <a:off x="0" y="714375"/>
          <a:ext cx="8167688" cy="505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2288704" y="2132856"/>
            <a:ext cx="5400600" cy="1470025"/>
          </a:xfrm>
        </p:spPr>
        <p:txBody>
          <a:bodyPr/>
          <a:lstStyle/>
          <a:p>
            <a:pPr rtl="1" eaLnBrk="1" hangingPunct="1"/>
            <a:r>
              <a:rPr lang="en-US" sz="4000" b="1" spc="-150" dirty="0" smtClean="0">
                <a:solidFill>
                  <a:srgbClr val="376092"/>
                </a:solidFill>
                <a:latin typeface="ae_AlMateen" pitchFamily="2" charset="-78"/>
                <a:cs typeface="ae_AlMateen" pitchFamily="2" charset="-78"/>
              </a:rPr>
              <a:t> </a:t>
            </a:r>
            <a:r>
              <a:rPr lang="ar-SA" sz="4000" b="1" spc="-150" dirty="0" smtClean="0">
                <a:solidFill>
                  <a:srgbClr val="376092"/>
                </a:solidFill>
                <a:latin typeface="ae_AlMateen" pitchFamily="2" charset="-78"/>
                <a:cs typeface="ae_AlMateen" pitchFamily="2" charset="-78"/>
              </a:rPr>
              <a:t>المحاضرة الثانية: نطاق القانون التجاري </a:t>
            </a:r>
            <a:br>
              <a:rPr lang="ar-SA" sz="4000" b="1" spc="-150" dirty="0" smtClean="0">
                <a:solidFill>
                  <a:srgbClr val="376092"/>
                </a:solidFill>
                <a:latin typeface="ae_AlMateen" pitchFamily="2" charset="-78"/>
                <a:cs typeface="ae_AlMateen" pitchFamily="2" charset="-78"/>
              </a:rPr>
            </a:br>
            <a:r>
              <a:rPr lang="ar-SA" sz="4000" b="1" spc="-150" dirty="0" smtClean="0">
                <a:solidFill>
                  <a:srgbClr val="376092"/>
                </a:solidFill>
                <a:latin typeface="ae_AlMateen" pitchFamily="2" charset="-78"/>
                <a:cs typeface="ae_AlMateen" pitchFamily="2" charset="-78"/>
              </a:rPr>
              <a:t>وتمييز العمل التجاري عن العمل المدني</a:t>
            </a:r>
            <a:endParaRPr lang="en-US" sz="4000"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20</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0750" y="1066800"/>
              <a:ext cx="2976900" cy="31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p14="http://schemas.microsoft.com/office/powerpoint/2010/main" val="1282006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Rot="1" noChangeArrowheads="1"/>
          </p:cNvSpPr>
          <p:nvPr/>
        </p:nvSpPr>
        <p:spPr>
          <a:xfrm>
            <a:off x="2881298" y="0"/>
            <a:ext cx="3993353" cy="714380"/>
          </a:xfrm>
          <a:prstGeom prst="rect">
            <a:avLst/>
          </a:prstGeom>
          <a:solidFill>
            <a:srgbClr val="FFFFCC"/>
          </a:solidFill>
          <a:ln w="28575"/>
        </p:spPr>
        <p:style>
          <a:lnRef idx="3">
            <a:schemeClr val="lt1"/>
          </a:lnRef>
          <a:fillRef idx="1">
            <a:schemeClr val="accent1"/>
          </a:fillRef>
          <a:effectRef idx="1">
            <a:schemeClr val="accent1"/>
          </a:effectRef>
          <a:fontRef idx="minor">
            <a:schemeClr val="lt1"/>
          </a:fontRef>
        </p:style>
        <p:txBody>
          <a:bodyPr lIns="0" tIns="0" rIns="18288" bIns="0" anchor="b">
            <a:scene3d>
              <a:camera prst="orthographicFront"/>
              <a:lightRig rig="freezing" dir="t">
                <a:rot lat="0" lon="0" rev="5640000"/>
              </a:lightRig>
            </a:scene3d>
            <a:sp3d prstMaterial="flat">
              <a:bevelT w="38100" h="38100"/>
              <a:contourClr>
                <a:schemeClr val="tx2"/>
              </a:contourClr>
            </a:sp3d>
          </a:bodyPr>
          <a:lstStyle/>
          <a:p>
            <a:pPr algn="ctr" fontAlgn="auto">
              <a:spcBef>
                <a:spcPts val="0"/>
              </a:spcBef>
              <a:spcAft>
                <a:spcPts val="0"/>
              </a:spcAft>
              <a:defRPr/>
            </a:pPr>
            <a:r>
              <a:rPr lang="ar-SA" sz="3600" b="1" dirty="0">
                <a:solidFill>
                  <a:schemeClr val="tx1"/>
                </a:solidFill>
                <a:cs typeface="AL-Mohanad Bold" pitchFamily="2" charset="-78"/>
              </a:rPr>
              <a:t>نطاق القانون التجاري</a:t>
            </a:r>
            <a:endParaRPr lang="en-US" sz="3600" b="1" dirty="0">
              <a:solidFill>
                <a:schemeClr val="tx1"/>
              </a:solidFill>
              <a:cs typeface="AL-Mohanad Bold" pitchFamily="2" charset="-78"/>
            </a:endParaRPr>
          </a:p>
        </p:txBody>
      </p:sp>
      <p:sp>
        <p:nvSpPr>
          <p:cNvPr id="4" name="Rectangle 3"/>
          <p:cNvSpPr txBox="1">
            <a:spLocks noRot="1" noChangeArrowheads="1"/>
          </p:cNvSpPr>
          <p:nvPr/>
        </p:nvSpPr>
        <p:spPr>
          <a:xfrm>
            <a:off x="738158" y="928670"/>
            <a:ext cx="7715304" cy="1425340"/>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lgn="just" fontAlgn="auto">
              <a:spcBef>
                <a:spcPts val="0"/>
              </a:spcBef>
              <a:spcAft>
                <a:spcPts val="0"/>
              </a:spcAft>
              <a:defRPr/>
            </a:pPr>
            <a:r>
              <a:rPr lang="ar-SA" sz="2400" b="1" dirty="0">
                <a:ln>
                  <a:solidFill>
                    <a:schemeClr val="bg1"/>
                  </a:solidFill>
                </a:ln>
                <a:solidFill>
                  <a:srgbClr val="2D07CF"/>
                </a:solidFill>
                <a:cs typeface="AL-Mohanad" pitchFamily="2" charset="-78"/>
              </a:rPr>
              <a:t>لما كان القانون التجاري يتمتع بذاتية واستقلال عن القانون </a:t>
            </a:r>
            <a:r>
              <a:rPr lang="ar-SA" sz="2400" b="1" dirty="0" smtClean="0">
                <a:ln>
                  <a:solidFill>
                    <a:schemeClr val="bg1"/>
                  </a:solidFill>
                </a:ln>
                <a:solidFill>
                  <a:srgbClr val="2D07CF"/>
                </a:solidFill>
                <a:cs typeface="AL-Mohanad" pitchFamily="2" charset="-78"/>
              </a:rPr>
              <a:t>المدني، فإنه </a:t>
            </a:r>
            <a:r>
              <a:rPr lang="ar-SA" sz="2400" b="1" dirty="0">
                <a:ln>
                  <a:solidFill>
                    <a:schemeClr val="bg1"/>
                  </a:solidFill>
                </a:ln>
                <a:solidFill>
                  <a:srgbClr val="2D07CF"/>
                </a:solidFill>
                <a:cs typeface="AL-Mohanad" pitchFamily="2" charset="-78"/>
              </a:rPr>
              <a:t>من الضروري تحديد أساس تطبيقه أي تحديد ماهية الأعمال والأنشطة والأشخاص الذين يخضعون لأحكامه </a:t>
            </a:r>
            <a:r>
              <a:rPr lang="ar-SA" sz="2400" b="1" dirty="0" smtClean="0">
                <a:ln>
                  <a:solidFill>
                    <a:schemeClr val="bg1"/>
                  </a:solidFill>
                </a:ln>
                <a:solidFill>
                  <a:srgbClr val="2D07CF"/>
                </a:solidFill>
                <a:cs typeface="AL-Mohanad" pitchFamily="2" charset="-78"/>
              </a:rPr>
              <a:t>، وقد </a:t>
            </a:r>
            <a:r>
              <a:rPr lang="ar-SA" sz="2400" b="1" dirty="0">
                <a:ln>
                  <a:solidFill>
                    <a:schemeClr val="bg1"/>
                  </a:solidFill>
                </a:ln>
                <a:solidFill>
                  <a:srgbClr val="2D07CF"/>
                </a:solidFill>
                <a:cs typeface="AL-Mohanad" pitchFamily="2" charset="-78"/>
              </a:rPr>
              <a:t>انقسم الفقه في تحديد الأساس الذي يعتمد عليه تطبيق القانون التجاري إلي نظريتين: </a:t>
            </a:r>
            <a:endParaRPr lang="en-US" sz="2400" b="1" dirty="0">
              <a:ln>
                <a:solidFill>
                  <a:schemeClr val="bg1"/>
                </a:solidFill>
              </a:ln>
              <a:solidFill>
                <a:srgbClr val="2D07CF"/>
              </a:solidFill>
              <a:cs typeface="AL-Mohanad" pitchFamily="2" charset="-78"/>
            </a:endParaRPr>
          </a:p>
        </p:txBody>
      </p:sp>
      <p:sp>
        <p:nvSpPr>
          <p:cNvPr id="5" name="Rectangle 3"/>
          <p:cNvSpPr txBox="1">
            <a:spLocks noRot="1" noChangeArrowheads="1"/>
          </p:cNvSpPr>
          <p:nvPr/>
        </p:nvSpPr>
        <p:spPr>
          <a:xfrm>
            <a:off x="6167446" y="2786058"/>
            <a:ext cx="2928958" cy="571504"/>
          </a:xfrm>
          <a:prstGeom prst="rect">
            <a:avLst/>
          </a:prstGeom>
          <a:solidFill>
            <a:srgbClr val="FFFFCC"/>
          </a:solidFill>
        </p:spPr>
        <p:style>
          <a:lnRef idx="3">
            <a:schemeClr val="lt1"/>
          </a:lnRef>
          <a:fillRef idx="1">
            <a:schemeClr val="accent3"/>
          </a:fillRef>
          <a:effectRef idx="1">
            <a:schemeClr val="accent3"/>
          </a:effectRef>
          <a:fontRef idx="minor">
            <a:schemeClr val="lt1"/>
          </a:fontRef>
        </p:style>
        <p:txBody>
          <a:bodyPr lIns="0" rIns="18288"/>
          <a:lstStyle/>
          <a:p>
            <a:pPr fontAlgn="auto">
              <a:spcBef>
                <a:spcPts val="0"/>
              </a:spcBef>
              <a:spcAft>
                <a:spcPts val="0"/>
              </a:spcAft>
              <a:defRPr/>
            </a:pPr>
            <a:r>
              <a:rPr lang="ar-SA" sz="2400" b="1" dirty="0">
                <a:ln>
                  <a:solidFill>
                    <a:schemeClr val="bg1"/>
                  </a:solidFill>
                </a:ln>
                <a:solidFill>
                  <a:schemeClr val="tx1"/>
                </a:solidFill>
                <a:cs typeface="AL-Mohanad" pitchFamily="2" charset="-78"/>
              </a:rPr>
              <a:t>أولا : النظرية الذاتية أو الشخصية</a:t>
            </a:r>
            <a:endParaRPr lang="en-US" sz="2400" b="1" dirty="0">
              <a:ln>
                <a:solidFill>
                  <a:schemeClr val="bg1"/>
                </a:solidFill>
              </a:ln>
              <a:solidFill>
                <a:schemeClr val="tx1"/>
              </a:solidFill>
              <a:cs typeface="AL-Mohanad" pitchFamily="2" charset="-78"/>
            </a:endParaRPr>
          </a:p>
        </p:txBody>
      </p:sp>
      <p:sp>
        <p:nvSpPr>
          <p:cNvPr id="6" name="Rectangle 3"/>
          <p:cNvSpPr txBox="1">
            <a:spLocks noRot="1" noChangeArrowheads="1"/>
          </p:cNvSpPr>
          <p:nvPr/>
        </p:nvSpPr>
        <p:spPr>
          <a:xfrm>
            <a:off x="5350064" y="3786190"/>
            <a:ext cx="4555936" cy="1947066"/>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lgn="just" fontAlgn="auto">
              <a:spcBef>
                <a:spcPts val="0"/>
              </a:spcBef>
              <a:spcAft>
                <a:spcPts val="0"/>
              </a:spcAft>
              <a:defRPr/>
            </a:pPr>
            <a:r>
              <a:rPr lang="ar-SA" sz="2400" b="1" dirty="0">
                <a:ln>
                  <a:solidFill>
                    <a:schemeClr val="bg1"/>
                  </a:solidFill>
                </a:ln>
                <a:solidFill>
                  <a:srgbClr val="2D07CF"/>
                </a:solidFill>
                <a:cs typeface="AL-Mohanad" pitchFamily="2" charset="-78"/>
              </a:rPr>
              <a:t>تتخذ هذه النظرية من التاجر أساسا لتطبيق القانون التجاري ،فالقانون التجاري هو قانون التجار وليس قانون الأعمال التجارية  فهي تهتم بصفة القائم بالعمل لتحديد نطاق القانون التجاري حيث تعني بتعريف التاجر وتحديد المهمة التجارية</a:t>
            </a:r>
            <a:r>
              <a:rPr lang="ar-SA" sz="2400" b="1" dirty="0" smtClean="0">
                <a:ln>
                  <a:solidFill>
                    <a:schemeClr val="bg1"/>
                  </a:solidFill>
                </a:ln>
                <a:solidFill>
                  <a:srgbClr val="2D07CF"/>
                </a:solidFill>
                <a:cs typeface="AL-Mohanad" pitchFamily="2" charset="-78"/>
              </a:rPr>
              <a:t>. يستند أنصار هذه النظرية إلي نشأة القانون التجاري. </a:t>
            </a:r>
            <a:endParaRPr lang="en-US" sz="2400" b="1" dirty="0">
              <a:ln>
                <a:solidFill>
                  <a:schemeClr val="bg1"/>
                </a:solidFill>
              </a:ln>
              <a:solidFill>
                <a:srgbClr val="2D07CF"/>
              </a:solidFill>
              <a:cs typeface="AL-Mohanad" pitchFamily="2" charset="-78"/>
            </a:endParaRPr>
          </a:p>
        </p:txBody>
      </p:sp>
      <p:sp>
        <p:nvSpPr>
          <p:cNvPr id="8" name="Left Brace 7"/>
          <p:cNvSpPr/>
          <p:nvPr/>
        </p:nvSpPr>
        <p:spPr>
          <a:xfrm rot="5400000">
            <a:off x="4381495" y="500043"/>
            <a:ext cx="357190" cy="4214841"/>
          </a:xfrm>
          <a:prstGeom prst="leftBrace">
            <a:avLst>
              <a:gd name="adj1" fmla="val 8333"/>
              <a:gd name="adj2" fmla="val 50360"/>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cxnSp>
        <p:nvCxnSpPr>
          <p:cNvPr id="10" name="Straight Arrow Connector 9"/>
          <p:cNvCxnSpPr>
            <a:stCxn id="5" idx="2"/>
          </p:cNvCxnSpPr>
          <p:nvPr/>
        </p:nvCxnSpPr>
        <p:spPr>
          <a:xfrm>
            <a:off x="7631925" y="3357562"/>
            <a:ext cx="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Rectangle 3"/>
          <p:cNvSpPr txBox="1">
            <a:spLocks noRot="1" noChangeArrowheads="1"/>
          </p:cNvSpPr>
          <p:nvPr/>
        </p:nvSpPr>
        <p:spPr>
          <a:xfrm>
            <a:off x="166654" y="2786058"/>
            <a:ext cx="3405246" cy="57150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fontAlgn="auto">
              <a:spcBef>
                <a:spcPts val="0"/>
              </a:spcBef>
              <a:spcAft>
                <a:spcPts val="0"/>
              </a:spcAft>
              <a:defRPr/>
            </a:pPr>
            <a:r>
              <a:rPr lang="ar-SA" sz="2800" b="1" dirty="0">
                <a:ln>
                  <a:solidFill>
                    <a:schemeClr val="bg1"/>
                  </a:solidFill>
                </a:ln>
                <a:solidFill>
                  <a:schemeClr val="tx1"/>
                </a:solidFill>
                <a:cs typeface="AL-Mohanad" pitchFamily="2" charset="-78"/>
              </a:rPr>
              <a:t>ثانيا :النظرية المادية أو الموضوعية</a:t>
            </a:r>
            <a:endParaRPr lang="en-US" sz="2800" b="1" dirty="0">
              <a:ln>
                <a:solidFill>
                  <a:schemeClr val="bg1"/>
                </a:solidFill>
              </a:ln>
              <a:solidFill>
                <a:schemeClr val="tx1"/>
              </a:solidFill>
              <a:cs typeface="AL-Mohanad" pitchFamily="2" charset="-78"/>
            </a:endParaRPr>
          </a:p>
        </p:txBody>
      </p:sp>
      <p:sp>
        <p:nvSpPr>
          <p:cNvPr id="16" name="Rectangle 3"/>
          <p:cNvSpPr txBox="1">
            <a:spLocks noRot="1" noChangeArrowheads="1"/>
          </p:cNvSpPr>
          <p:nvPr/>
        </p:nvSpPr>
        <p:spPr>
          <a:xfrm>
            <a:off x="166654" y="3786190"/>
            <a:ext cx="4714908" cy="1947066"/>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lvl="0"/>
            <a:r>
              <a:rPr lang="ar-SA" sz="2400" b="1" dirty="0">
                <a:ln>
                  <a:solidFill>
                    <a:schemeClr val="bg1"/>
                  </a:solidFill>
                </a:ln>
                <a:solidFill>
                  <a:srgbClr val="2D07CF"/>
                </a:solidFill>
                <a:cs typeface="AL-Mohanad" pitchFamily="2" charset="-78"/>
              </a:rPr>
              <a:t>تعتمد هذه النظرية علي العمل التجاري كأساس لتطبيق القانون التجاري ،فالقانون التجاري هو قانون الأعمال التجارية او هو تلك المجموعة من الأعمال التي ينص القانون على اعتبارها تجارية بصرف النظر عن صفة أو حرفة القائم بها</a:t>
            </a:r>
            <a:r>
              <a:rPr lang="ar-SA" sz="2400" b="1" dirty="0" smtClean="0">
                <a:ln>
                  <a:solidFill>
                    <a:schemeClr val="bg1"/>
                  </a:solidFill>
                </a:ln>
                <a:solidFill>
                  <a:srgbClr val="2D07CF"/>
                </a:solidFill>
                <a:cs typeface="AL-Mohanad" pitchFamily="2" charset="-78"/>
              </a:rPr>
              <a:t>.</a:t>
            </a:r>
            <a:r>
              <a:rPr lang="ar-SA" sz="2400" b="1" dirty="0" smtClean="0"/>
              <a:t> </a:t>
            </a:r>
            <a:r>
              <a:rPr lang="ar-SA" sz="2400" b="1" dirty="0" smtClean="0">
                <a:ln>
                  <a:solidFill>
                    <a:schemeClr val="bg1"/>
                  </a:solidFill>
                </a:ln>
                <a:solidFill>
                  <a:srgbClr val="2D07CF"/>
                </a:solidFill>
                <a:cs typeface="AL-Mohanad" pitchFamily="2" charset="-78"/>
              </a:rPr>
              <a:t>إذن هذه تتخذ هذه النظرية من طبيعة العمل أساساً لتحديد نطاق القانون التجاري.</a:t>
            </a:r>
            <a:endParaRPr lang="en-US" sz="2400" b="1" dirty="0" smtClean="0">
              <a:ln>
                <a:solidFill>
                  <a:schemeClr val="bg1"/>
                </a:solidFill>
              </a:ln>
              <a:solidFill>
                <a:srgbClr val="2D07CF"/>
              </a:solidFill>
              <a:cs typeface="AL-Mohanad" pitchFamily="2" charset="-78"/>
            </a:endParaRPr>
          </a:p>
          <a:p>
            <a:pPr algn="just" fontAlgn="auto">
              <a:spcBef>
                <a:spcPts val="0"/>
              </a:spcBef>
              <a:spcAft>
                <a:spcPts val="0"/>
              </a:spcAft>
              <a:defRPr/>
            </a:pPr>
            <a:endParaRPr lang="ar-SA" sz="2400" b="1" dirty="0" smtClean="0">
              <a:ln>
                <a:solidFill>
                  <a:schemeClr val="bg1"/>
                </a:solidFill>
              </a:ln>
              <a:solidFill>
                <a:srgbClr val="2D07CF"/>
              </a:solidFill>
              <a:cs typeface="AL-Mohanad" pitchFamily="2" charset="-78"/>
            </a:endParaRPr>
          </a:p>
          <a:p>
            <a:pPr algn="just" fontAlgn="auto">
              <a:spcBef>
                <a:spcPts val="0"/>
              </a:spcBef>
              <a:spcAft>
                <a:spcPts val="0"/>
              </a:spcAft>
              <a:defRPr/>
            </a:pPr>
            <a:endParaRPr lang="en-US" sz="2400" b="1" dirty="0">
              <a:ln>
                <a:solidFill>
                  <a:schemeClr val="bg1"/>
                </a:solidFill>
              </a:ln>
              <a:solidFill>
                <a:srgbClr val="2D07CF"/>
              </a:solidFill>
              <a:cs typeface="AL-Mohanad" pitchFamily="2" charset="-78"/>
            </a:endParaRPr>
          </a:p>
        </p:txBody>
      </p:sp>
      <p:cxnSp>
        <p:nvCxnSpPr>
          <p:cNvPr id="17" name="Straight Arrow Connector 16"/>
          <p:cNvCxnSpPr/>
          <p:nvPr/>
        </p:nvCxnSpPr>
        <p:spPr>
          <a:xfrm>
            <a:off x="2166918" y="3357562"/>
            <a:ext cx="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6"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9"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ppt_x</p:attrName>
                                        </p:attrNameLst>
                                      </p:cBhvr>
                                      <p:tavLst>
                                        <p:tav tm="0">
                                          <p:val>
                                            <p:strVal val="#ppt_x-.2"/>
                                          </p:val>
                                        </p:tav>
                                        <p:tav tm="100000">
                                          <p:val>
                                            <p:strVal val="#ppt_x"/>
                                          </p:val>
                                        </p:tav>
                                      </p:tavLst>
                                    </p:anim>
                                    <p:anim calcmode="lin" valueType="num">
                                      <p:cBhvr>
                                        <p:cTn id="20"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1" dur="1000"/>
                                        <p:tgtEl>
                                          <p:spTgt spid="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6" presetClass="entr" presetSubtype="16"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circle(in)">
                                      <p:cBhvr>
                                        <p:cTn id="26" dur="20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000" fill="hold"/>
                                        <p:tgtEl>
                                          <p:spTgt spid="15"/>
                                        </p:tgtEl>
                                        <p:attrNameLst>
                                          <p:attrName>ppt_x</p:attrName>
                                        </p:attrNameLst>
                                      </p:cBhvr>
                                      <p:tavLst>
                                        <p:tav tm="0">
                                          <p:val>
                                            <p:strVal val="#ppt_x-.2"/>
                                          </p:val>
                                        </p:tav>
                                        <p:tav tm="100000">
                                          <p:val>
                                            <p:strVal val="#ppt_x"/>
                                          </p:val>
                                        </p:tav>
                                      </p:tavLst>
                                    </p:anim>
                                    <p:anim calcmode="lin" valueType="num">
                                      <p:cBhvr>
                                        <p:cTn id="32"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circle(in)">
                                      <p:cBhvr>
                                        <p:cTn id="38"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9530" y="571480"/>
            <a:ext cx="8915400" cy="4525963"/>
          </a:xfrm>
          <a:solidFill>
            <a:srgbClr val="FFFFCC"/>
          </a:solidFill>
        </p:spPr>
        <p:txBody>
          <a:bodyPr/>
          <a:lstStyle/>
          <a:p>
            <a:pPr algn="just" rtl="1">
              <a:buFont typeface="Arial" pitchFamily="34" charset="0"/>
              <a:buChar char="•"/>
            </a:pPr>
            <a:r>
              <a:rPr lang="ar-SA" b="1" dirty="0" smtClean="0">
                <a:ln>
                  <a:solidFill>
                    <a:schemeClr val="bg1"/>
                  </a:solidFill>
                </a:ln>
                <a:solidFill>
                  <a:schemeClr val="accent4">
                    <a:lumMod val="50000"/>
                  </a:schemeClr>
                </a:solidFill>
                <a:cs typeface="AL-Mohanad" pitchFamily="2" charset="-78"/>
              </a:rPr>
              <a:t>تعريف القانون التجاري وفق النظرية الذاتية</a:t>
            </a:r>
            <a:r>
              <a:rPr lang="ar-SA" sz="2400" b="1" dirty="0" smtClean="0">
                <a:ln>
                  <a:solidFill>
                    <a:schemeClr val="bg1"/>
                  </a:solidFill>
                </a:ln>
                <a:solidFill>
                  <a:schemeClr val="accent4">
                    <a:lumMod val="50000"/>
                  </a:schemeClr>
                </a:solidFill>
                <a:cs typeface="AL-Mohanad" pitchFamily="2" charset="-78"/>
              </a:rPr>
              <a:t>: هو القانون الذي يحكم التجار عند ممارستهم مهنتهم أو حرفتهم التجارية.</a:t>
            </a:r>
          </a:p>
          <a:p>
            <a:pPr lvl="0" algn="just" rtl="1">
              <a:buFont typeface="Arial" pitchFamily="34" charset="0"/>
              <a:buChar char="•"/>
            </a:pPr>
            <a:r>
              <a:rPr lang="ar-SA" sz="2400" b="1" dirty="0" smtClean="0">
                <a:ln>
                  <a:solidFill>
                    <a:schemeClr val="bg1"/>
                  </a:solidFill>
                </a:ln>
                <a:solidFill>
                  <a:schemeClr val="accent4">
                    <a:lumMod val="50000"/>
                  </a:schemeClr>
                </a:solidFill>
                <a:cs typeface="AL-Mohanad" pitchFamily="2" charset="-78"/>
              </a:rPr>
              <a:t>غير التجار لا شأن للقانون التجاري بهم  حتى لو قاموا ببعض الأعمال والحرف طالما أن هذه الأعمال لم تصل إلى درجة الاحتراف فهذا الشخص يخضع للقانون المدني .</a:t>
            </a:r>
          </a:p>
          <a:p>
            <a:pPr rtl="1" fontAlgn="auto">
              <a:spcBef>
                <a:spcPts val="0"/>
              </a:spcBef>
              <a:spcAft>
                <a:spcPts val="0"/>
              </a:spcAft>
              <a:defRPr/>
            </a:pPr>
            <a:r>
              <a:rPr lang="ar-SA" b="1" dirty="0" smtClean="0">
                <a:ln>
                  <a:solidFill>
                    <a:schemeClr val="bg1"/>
                  </a:solidFill>
                </a:ln>
                <a:solidFill>
                  <a:schemeClr val="accent4">
                    <a:lumMod val="50000"/>
                  </a:schemeClr>
                </a:solidFill>
                <a:cs typeface="AL-Mohanad" pitchFamily="2" charset="-78"/>
              </a:rPr>
              <a:t>نقد النظرية الذاتية </a:t>
            </a:r>
            <a:endParaRPr lang="en-US" b="1" dirty="0" smtClean="0">
              <a:ln>
                <a:solidFill>
                  <a:schemeClr val="bg1"/>
                </a:solidFill>
              </a:ln>
              <a:solidFill>
                <a:schemeClr val="accent4">
                  <a:lumMod val="50000"/>
                </a:schemeClr>
              </a:solidFill>
              <a:cs typeface="AL-Mohanad" pitchFamily="2" charset="-78"/>
            </a:endParaRPr>
          </a:p>
          <a:p>
            <a:pPr rtl="1" fontAlgn="auto">
              <a:spcBef>
                <a:spcPts val="0"/>
              </a:spcBef>
              <a:spcAft>
                <a:spcPts val="0"/>
              </a:spcAft>
              <a:defRPr/>
            </a:pPr>
            <a:r>
              <a:rPr lang="ar-SA" sz="2400" b="1" dirty="0" smtClean="0">
                <a:ln>
                  <a:solidFill>
                    <a:schemeClr val="bg1"/>
                  </a:solidFill>
                </a:ln>
                <a:solidFill>
                  <a:schemeClr val="accent4">
                    <a:lumMod val="50000"/>
                  </a:schemeClr>
                </a:solidFill>
                <a:cs typeface="AL-Mohanad" pitchFamily="2" charset="-78"/>
              </a:rPr>
              <a:t>/1عدم إمكانية حصر المهن التجارية</a:t>
            </a:r>
          </a:p>
          <a:p>
            <a:pPr rtl="1" fontAlgn="auto">
              <a:spcBef>
                <a:spcPts val="0"/>
              </a:spcBef>
              <a:spcAft>
                <a:spcPts val="0"/>
              </a:spcAft>
              <a:defRPr/>
            </a:pPr>
            <a:r>
              <a:rPr lang="ar-SA" sz="2400" b="1" dirty="0" smtClean="0">
                <a:ln>
                  <a:solidFill>
                    <a:schemeClr val="bg1"/>
                  </a:solidFill>
                </a:ln>
                <a:solidFill>
                  <a:schemeClr val="accent4">
                    <a:lumMod val="50000"/>
                  </a:schemeClr>
                </a:solidFill>
                <a:cs typeface="AL-Mohanad" pitchFamily="2" charset="-78"/>
              </a:rPr>
              <a:t>2/حرمان الأشخاص الذي يمارسون نشاطا تجاريا لا يصل إلي درجة الاحتراف من الخضوع لأحكام القانون التجاري</a:t>
            </a:r>
          </a:p>
          <a:p>
            <a:pPr rtl="1" fontAlgn="auto">
              <a:spcBef>
                <a:spcPts val="0"/>
              </a:spcBef>
              <a:spcAft>
                <a:spcPts val="0"/>
              </a:spcAft>
              <a:defRPr/>
            </a:pPr>
            <a:r>
              <a:rPr lang="ar-SA" sz="2400" b="1" dirty="0" smtClean="0">
                <a:ln>
                  <a:solidFill>
                    <a:schemeClr val="bg1"/>
                  </a:solidFill>
                </a:ln>
                <a:solidFill>
                  <a:schemeClr val="accent4">
                    <a:lumMod val="50000"/>
                  </a:schemeClr>
                </a:solidFill>
                <a:cs typeface="AL-Mohanad" pitchFamily="2" charset="-78"/>
              </a:rPr>
              <a:t>3/الأخذ بهذه النظرية  يؤدي خضوع كافة أعمال التاجر للقانون التجاري وهذا غير منطقي</a:t>
            </a:r>
          </a:p>
          <a:p>
            <a:pPr rtl="1" fontAlgn="auto">
              <a:spcBef>
                <a:spcPts val="0"/>
              </a:spcBef>
              <a:spcAft>
                <a:spcPts val="0"/>
              </a:spcAft>
              <a:buFont typeface="Arial" pitchFamily="34" charset="0"/>
              <a:buChar char="•"/>
              <a:defRPr/>
            </a:pPr>
            <a:r>
              <a:rPr lang="ar-SA" sz="2800" b="1" dirty="0" smtClean="0">
                <a:ln>
                  <a:solidFill>
                    <a:schemeClr val="bg1"/>
                  </a:solidFill>
                </a:ln>
                <a:solidFill>
                  <a:schemeClr val="accent4">
                    <a:lumMod val="50000"/>
                  </a:schemeClr>
                </a:solidFill>
                <a:cs typeface="AL-Mohanad" pitchFamily="2" charset="-78"/>
              </a:rPr>
              <a:t>هذه النظرية كانت أساس القانون التجاري في بداية حياته ويأخذ بهذه النظرية في الوقت الحاضر القانون الألماني والسويسري والايطالي .</a:t>
            </a:r>
            <a:endParaRPr lang="en-US" sz="2800" b="1" dirty="0" smtClean="0">
              <a:ln>
                <a:solidFill>
                  <a:schemeClr val="bg1"/>
                </a:solidFill>
              </a:ln>
              <a:solidFill>
                <a:schemeClr val="accent4">
                  <a:lumMod val="50000"/>
                </a:schemeClr>
              </a:solidFill>
              <a:cs typeface="AL-Mohanad" pitchFamily="2" charset="-78"/>
            </a:endParaRPr>
          </a:p>
          <a:p>
            <a:pPr lvl="0" algn="just" rtl="1">
              <a:buFont typeface="Arial" pitchFamily="34" charset="0"/>
              <a:buChar char="•"/>
            </a:pPr>
            <a:endParaRPr lang="en-US" sz="2400" b="1" dirty="0" smtClean="0">
              <a:ln>
                <a:solidFill>
                  <a:schemeClr val="bg1"/>
                </a:solidFill>
              </a:ln>
              <a:solidFill>
                <a:schemeClr val="accent4">
                  <a:lumMod val="50000"/>
                </a:schemeClr>
              </a:solidFill>
              <a:cs typeface="AL-Mohanad" pitchFamily="2" charset="-78"/>
            </a:endParaRPr>
          </a:p>
          <a:p>
            <a:pPr algn="just" rtl="1">
              <a:buFont typeface="Arial" pitchFamily="34" charset="0"/>
              <a:buChar char="•"/>
            </a:pPr>
            <a:endParaRPr lang="ar-SA" sz="2400"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357166"/>
            <a:ext cx="9501254" cy="2571768"/>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lvl="0" algn="just">
              <a:buFontTx/>
              <a:buChar char="•"/>
            </a:pPr>
            <a:r>
              <a:rPr lang="ar-SA" sz="2400" b="1" dirty="0" smtClean="0">
                <a:solidFill>
                  <a:srgbClr val="CC0099"/>
                </a:solidFill>
                <a:latin typeface="Calibri" pitchFamily="34" charset="0"/>
                <a:ea typeface="Calibri" pitchFamily="34" charset="0"/>
                <a:cs typeface="Arial" pitchFamily="34" charset="0"/>
              </a:rPr>
              <a:t>تعريف القانون التجاري طبقاً للنظرية المادية</a:t>
            </a:r>
            <a:r>
              <a:rPr lang="ar-SA" sz="2000" b="1" dirty="0" smtClean="0">
                <a:solidFill>
                  <a:srgbClr val="CC0099"/>
                </a:solidFill>
                <a:latin typeface="Calibri" pitchFamily="34" charset="0"/>
                <a:ea typeface="Calibri" pitchFamily="34" charset="0"/>
                <a:cs typeface="Arial" pitchFamily="34" charset="0"/>
              </a:rPr>
              <a:t>: </a:t>
            </a:r>
            <a:r>
              <a:rPr lang="en-US" sz="2000" b="1" dirty="0" smtClean="0">
                <a:solidFill>
                  <a:schemeClr val="tx1"/>
                </a:solidFill>
                <a:latin typeface="Calibri" pitchFamily="34" charset="0"/>
                <a:ea typeface="Calibri" pitchFamily="34" charset="0"/>
                <a:cs typeface="Arial" pitchFamily="34" charset="0"/>
              </a:rPr>
              <a:t> </a:t>
            </a:r>
            <a:r>
              <a:rPr lang="ar-SA" sz="2000" b="1" dirty="0" smtClean="0">
                <a:solidFill>
                  <a:srgbClr val="215868"/>
                </a:solidFill>
                <a:latin typeface="Calibri" pitchFamily="34" charset="0"/>
                <a:ea typeface="Calibri" pitchFamily="34" charset="0"/>
                <a:cs typeface="Arial" pitchFamily="34" charset="0"/>
              </a:rPr>
              <a:t>تلك المجموعة من الأعمال التي ينص القانون على اعتبارها تجارية بصرف النظر عن صفة أو حرفة القائم بها. فهذه النظرية تهتم بالعمل ذاته وما إذا كان من بين الأعمال التي ينص القانون على اعتبارها تجارية كثيرا ما القانون في تحديد الأعمال التجارية بالهدف من هذه الأعمال كشراء من أجل البيع أو بموضوعها كعمليات البنوك أو بشكلها كالكمبيالة .</a:t>
            </a:r>
            <a:endParaRPr lang="en-US" sz="2000" b="1" dirty="0" smtClean="0">
              <a:solidFill>
                <a:srgbClr val="215868"/>
              </a:solidFill>
              <a:latin typeface="Calibri" pitchFamily="34" charset="0"/>
              <a:ea typeface="Calibri" pitchFamily="34" charset="0"/>
              <a:cs typeface="Arial" pitchFamily="34" charset="0"/>
            </a:endParaRPr>
          </a:p>
          <a:p>
            <a:pPr lvl="0" eaLnBrk="0" hangingPunct="0">
              <a:buFontTx/>
              <a:buChar char="•"/>
            </a:pPr>
            <a:r>
              <a:rPr lang="ar-SA" sz="2400" b="1" dirty="0" smtClean="0">
                <a:solidFill>
                  <a:srgbClr val="CC0099"/>
                </a:solidFill>
                <a:latin typeface="Calibri" pitchFamily="34" charset="0"/>
                <a:ea typeface="Calibri" pitchFamily="34" charset="0"/>
                <a:cs typeface="Arial" pitchFamily="34" charset="0"/>
              </a:rPr>
              <a:t>التاجر طبقاً لهذه النظرية </a:t>
            </a:r>
            <a:r>
              <a:rPr lang="ar-SA" sz="2000" b="1" dirty="0" smtClean="0">
                <a:solidFill>
                  <a:srgbClr val="006600"/>
                </a:solidFill>
                <a:latin typeface="Calibri" pitchFamily="34" charset="0"/>
                <a:ea typeface="Calibri" pitchFamily="34" charset="0"/>
                <a:cs typeface="Arial" pitchFamily="34" charset="0"/>
              </a:rPr>
              <a:t>هو الذي يحترف القيام بالأعمال التجارية وهي لا تعتد بصفة التاجر إلا لكي تخضع من يكسبها لبعض الأحكام الخاصة كإمساك الدفاتر التجارية والقيد في السحل التجاري والخضوع لنظام الإفلاس .</a:t>
            </a:r>
            <a:endParaRPr lang="ar-SA" sz="3200" dirty="0" smtClean="0">
              <a:solidFill>
                <a:schemeClr val="tx1"/>
              </a:solidFill>
              <a:latin typeface="Arial" pitchFamily="34" charset="0"/>
              <a:cs typeface="Arial" pitchFamily="34" charset="0"/>
            </a:endParaRPr>
          </a:p>
          <a:p>
            <a:pPr fontAlgn="auto">
              <a:spcBef>
                <a:spcPts val="0"/>
              </a:spcBef>
              <a:spcAft>
                <a:spcPts val="0"/>
              </a:spcAft>
              <a:defRPr/>
            </a:pPr>
            <a:endParaRPr lang="en-US" sz="2000" b="1" dirty="0">
              <a:ln>
                <a:solidFill>
                  <a:schemeClr val="bg1"/>
                </a:solidFill>
              </a:ln>
              <a:solidFill>
                <a:srgbClr val="2D07CF"/>
              </a:solidFill>
              <a:cs typeface="AL-Mohanad" pitchFamily="2" charset="-78"/>
            </a:endParaRPr>
          </a:p>
        </p:txBody>
      </p:sp>
      <p:sp>
        <p:nvSpPr>
          <p:cNvPr id="7" name="Rectangle 3"/>
          <p:cNvSpPr txBox="1">
            <a:spLocks noRot="1" noChangeArrowheads="1"/>
          </p:cNvSpPr>
          <p:nvPr/>
        </p:nvSpPr>
        <p:spPr>
          <a:xfrm>
            <a:off x="238092" y="3214686"/>
            <a:ext cx="9429816" cy="2500330"/>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lgn="just" fontAlgn="auto">
              <a:spcBef>
                <a:spcPts val="0"/>
              </a:spcBef>
              <a:spcAft>
                <a:spcPts val="0"/>
              </a:spcAft>
              <a:defRPr/>
            </a:pPr>
            <a:r>
              <a:rPr lang="ar-SA" sz="2800" b="1" dirty="0">
                <a:ln>
                  <a:solidFill>
                    <a:schemeClr val="bg1"/>
                  </a:solidFill>
                </a:ln>
                <a:solidFill>
                  <a:schemeClr val="tx1"/>
                </a:solidFill>
                <a:cs typeface="AL-Mohanad" pitchFamily="2" charset="-78"/>
              </a:rPr>
              <a:t>نقد النظرية </a:t>
            </a:r>
            <a:r>
              <a:rPr lang="ar-SA" sz="2800" b="1" dirty="0" smtClean="0">
                <a:ln>
                  <a:solidFill>
                    <a:schemeClr val="bg1"/>
                  </a:solidFill>
                </a:ln>
                <a:solidFill>
                  <a:schemeClr val="tx1"/>
                </a:solidFill>
                <a:cs typeface="AL-Mohanad" pitchFamily="2" charset="-78"/>
              </a:rPr>
              <a:t>المادية</a:t>
            </a:r>
            <a:endParaRPr lang="ar-SA" sz="2800" b="1" dirty="0">
              <a:ln>
                <a:solidFill>
                  <a:schemeClr val="bg1"/>
                </a:solidFill>
              </a:ln>
              <a:solidFill>
                <a:schemeClr val="tx1"/>
              </a:solidFill>
              <a:cs typeface="AL-Mohanad" pitchFamily="2" charset="-78"/>
            </a:endParaRPr>
          </a:p>
          <a:p>
            <a:pPr algn="just">
              <a:defRPr/>
            </a:pPr>
            <a:r>
              <a:rPr lang="ar-SA" sz="2400" b="1" dirty="0">
                <a:ln>
                  <a:solidFill>
                    <a:schemeClr val="bg1"/>
                  </a:solidFill>
                </a:ln>
                <a:solidFill>
                  <a:srgbClr val="2D07CF"/>
                </a:solidFill>
                <a:cs typeface="AL-Mohanad" pitchFamily="2" charset="-78"/>
              </a:rPr>
              <a:t>تتطلب هذه النظرية ضرورة حصر الأعمال التجارية لتحديد نطاق تطبيق القانون التجاري وهو ما يصعب تحقيقه </a:t>
            </a:r>
            <a:r>
              <a:rPr lang="ar-SA" sz="2400" b="1" dirty="0" smtClean="0">
                <a:ln>
                  <a:solidFill>
                    <a:schemeClr val="bg1"/>
                  </a:solidFill>
                </a:ln>
                <a:solidFill>
                  <a:srgbClr val="2D07CF"/>
                </a:solidFill>
                <a:cs typeface="AL-Mohanad" pitchFamily="2" charset="-78"/>
              </a:rPr>
              <a:t>وبالرغم من هذا النقد إلا أن هذه النظرية لاقت قبولا كأساس لتطبيق القانون التجاري </a:t>
            </a:r>
          </a:p>
          <a:p>
            <a:pPr algn="just">
              <a:buFont typeface="Arial" pitchFamily="34" charset="0"/>
              <a:buChar char="•"/>
              <a:defRPr/>
            </a:pPr>
            <a:r>
              <a:rPr lang="ar-SA" sz="2800" b="1" dirty="0" smtClean="0">
                <a:ln>
                  <a:solidFill>
                    <a:schemeClr val="bg1"/>
                  </a:solidFill>
                </a:ln>
                <a:solidFill>
                  <a:schemeClr val="tx1"/>
                </a:solidFill>
                <a:cs typeface="AL-Mohanad" pitchFamily="2" charset="-78"/>
              </a:rPr>
              <a:t>يأخذ بهذه النظرية التقنين الفرنسي الصادر عام 1807  وكذلك  التشريعات المتأثرة به كالتشريع البلجيكي والمصري.</a:t>
            </a:r>
            <a:endParaRPr lang="en-US" sz="2800" b="1" dirty="0" smtClean="0">
              <a:ln>
                <a:solidFill>
                  <a:schemeClr val="bg1"/>
                </a:solidFill>
              </a:ln>
              <a:solidFill>
                <a:schemeClr val="tx1"/>
              </a:solidFill>
              <a:cs typeface="AL-Mohanad" pitchFamily="2" charset="-78"/>
            </a:endParaRPr>
          </a:p>
          <a:p>
            <a:pPr algn="just" fontAlgn="auto">
              <a:spcBef>
                <a:spcPts val="0"/>
              </a:spcBef>
              <a:spcAft>
                <a:spcPts val="0"/>
              </a:spcAft>
              <a:defRPr/>
            </a:pPr>
            <a:endParaRPr lang="en-US" sz="2400" b="1" dirty="0">
              <a:ln>
                <a:solidFill>
                  <a:schemeClr val="bg1"/>
                </a:solidFill>
              </a:ln>
              <a:solidFill>
                <a:srgbClr val="2D07CF"/>
              </a:solidFill>
              <a:cs typeface="AL-Mohana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452670" y="285728"/>
            <a:ext cx="5214974" cy="57150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fontAlgn="auto">
              <a:spcBef>
                <a:spcPts val="0"/>
              </a:spcBef>
              <a:spcAft>
                <a:spcPts val="0"/>
              </a:spcAft>
              <a:defRPr/>
            </a:pPr>
            <a:r>
              <a:rPr lang="ar-SA" sz="2800" b="1" dirty="0" smtClean="0">
                <a:solidFill>
                  <a:schemeClr val="tx1"/>
                </a:solidFill>
              </a:rPr>
              <a:t>موقف </a:t>
            </a:r>
            <a:r>
              <a:rPr lang="ar-SA" sz="2800" b="1" dirty="0">
                <a:solidFill>
                  <a:schemeClr val="tx1"/>
                </a:solidFill>
              </a:rPr>
              <a:t>القانون التجاري السعودي </a:t>
            </a:r>
            <a:endParaRPr lang="en-US" sz="2800" b="1" dirty="0">
              <a:solidFill>
                <a:schemeClr val="tx1"/>
              </a:solidFill>
              <a:cs typeface="AL-Mohanad" pitchFamily="2" charset="-78"/>
            </a:endParaRPr>
          </a:p>
        </p:txBody>
      </p:sp>
      <p:sp>
        <p:nvSpPr>
          <p:cNvPr id="4" name="Rectangle 3"/>
          <p:cNvSpPr txBox="1">
            <a:spLocks noRot="1" noChangeArrowheads="1"/>
          </p:cNvSpPr>
          <p:nvPr/>
        </p:nvSpPr>
        <p:spPr>
          <a:xfrm>
            <a:off x="166654" y="1071546"/>
            <a:ext cx="9501254" cy="2500330"/>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lvl="0" algn="just"/>
            <a:r>
              <a:rPr lang="ar-SA" sz="2800" b="1" dirty="0">
                <a:ln>
                  <a:solidFill>
                    <a:schemeClr val="bg1"/>
                  </a:solidFill>
                </a:ln>
                <a:solidFill>
                  <a:srgbClr val="2D07CF"/>
                </a:solidFill>
                <a:cs typeface="AL-Mohanad" pitchFamily="2" charset="-78"/>
              </a:rPr>
              <a:t>أخذ القانون التجاري السعودي بالنظرية المادية أو الموضوعية كأساس في تطبيق </a:t>
            </a:r>
            <a:r>
              <a:rPr lang="ar-SA" sz="2800" b="1" dirty="0" smtClean="0">
                <a:ln>
                  <a:solidFill>
                    <a:schemeClr val="bg1"/>
                  </a:solidFill>
                </a:ln>
                <a:solidFill>
                  <a:srgbClr val="2D07CF"/>
                </a:solidFill>
                <a:cs typeface="AL-Mohanad" pitchFamily="2" charset="-78"/>
              </a:rPr>
              <a:t>أحكامه إلا أن ذلك لا يعين أنه اقتصر على النظرية المادية بل أخذ بنصيب من النظرية الشخصية. حيث عرف التاجر بأنه " هو كل من اشتغل بالمعاملات التجارية واتخذها مهنة له". كما يتضمن القانون السعودي بعض الأحكام الخاصة بالتجار مثل إمساك الدفاتر والخضوع للإفلاس.</a:t>
            </a:r>
            <a:endParaRPr lang="en-US" sz="2800" b="1" dirty="0" smtClean="0">
              <a:ln>
                <a:solidFill>
                  <a:schemeClr val="bg1"/>
                </a:solidFill>
              </a:ln>
              <a:solidFill>
                <a:srgbClr val="2D07CF"/>
              </a:solidFill>
              <a:cs typeface="AL-Mohanad" pitchFamily="2" charset="-78"/>
            </a:endParaRPr>
          </a:p>
          <a:p>
            <a:pPr algn="just">
              <a:defRPr/>
            </a:pPr>
            <a:endParaRPr lang="en-US" sz="2800" b="1" dirty="0" smtClean="0">
              <a:ln>
                <a:solidFill>
                  <a:schemeClr val="bg1"/>
                </a:solidFill>
              </a:ln>
              <a:solidFill>
                <a:srgbClr val="2D07CF"/>
              </a:solidFill>
              <a:cs typeface="AL-Mohanad" pitchFamily="2" charset="-78"/>
            </a:endParaRPr>
          </a:p>
          <a:p>
            <a:pPr algn="just">
              <a:defRPr/>
            </a:pPr>
            <a:r>
              <a:rPr lang="ar-SA" sz="2800" b="1" dirty="0" smtClean="0">
                <a:ln>
                  <a:solidFill>
                    <a:schemeClr val="bg1"/>
                  </a:solidFill>
                </a:ln>
                <a:solidFill>
                  <a:srgbClr val="2D07CF"/>
                </a:solidFill>
                <a:cs typeface="AL-Mohanad" pitchFamily="2" charset="-78"/>
              </a:rPr>
              <a:t> </a:t>
            </a:r>
            <a:endParaRPr lang="en-US" sz="2800" b="1" dirty="0">
              <a:ln>
                <a:solidFill>
                  <a:schemeClr val="bg1"/>
                </a:solidFill>
              </a:ln>
              <a:solidFill>
                <a:srgbClr val="2D07CF"/>
              </a:solidFill>
              <a:cs typeface="AL-Mohana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6"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952736" y="0"/>
            <a:ext cx="5030391" cy="64294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600" b="1" dirty="0" smtClean="0">
                <a:ln>
                  <a:solidFill>
                    <a:sysClr val="windowText" lastClr="000000"/>
                  </a:solidFill>
                </a:ln>
                <a:solidFill>
                  <a:schemeClr val="tx1"/>
                </a:solidFill>
                <a:cs typeface="AL-Mohanad Bold" pitchFamily="2" charset="-78"/>
              </a:rPr>
              <a:t>الأعمال </a:t>
            </a:r>
            <a:r>
              <a:rPr lang="ar-SA" sz="3600" b="1" dirty="0">
                <a:ln>
                  <a:solidFill>
                    <a:sysClr val="windowText" lastClr="000000"/>
                  </a:solidFill>
                </a:ln>
                <a:solidFill>
                  <a:schemeClr val="tx1"/>
                </a:solidFill>
                <a:cs typeface="AL-Mohanad Bold" pitchFamily="2" charset="-78"/>
              </a:rPr>
              <a:t>التجارية </a:t>
            </a:r>
            <a:endParaRPr lang="en-US" sz="3600" dirty="0">
              <a:ln>
                <a:solidFill>
                  <a:sysClr val="windowText" lastClr="000000"/>
                </a:solidFill>
              </a:ln>
              <a:solidFill>
                <a:schemeClr val="tx1"/>
              </a:solidFill>
              <a:cs typeface="AL-Mohanad Bold" pitchFamily="2" charset="-78"/>
            </a:endParaRPr>
          </a:p>
        </p:txBody>
      </p:sp>
      <p:sp>
        <p:nvSpPr>
          <p:cNvPr id="6" name="Rectangle 3"/>
          <p:cNvSpPr txBox="1">
            <a:spLocks noRot="1" noChangeArrowheads="1"/>
          </p:cNvSpPr>
          <p:nvPr/>
        </p:nvSpPr>
        <p:spPr>
          <a:xfrm>
            <a:off x="238092" y="1285860"/>
            <a:ext cx="9501254" cy="350046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3200" b="1" dirty="0">
                <a:ln>
                  <a:solidFill>
                    <a:sysClr val="windowText" lastClr="000000"/>
                  </a:solidFill>
                </a:ln>
                <a:solidFill>
                  <a:srgbClr val="2D07CF"/>
                </a:solidFill>
                <a:cs typeface="AL-Mohanad" pitchFamily="2" charset="-78"/>
              </a:rPr>
              <a:t>يعتمد القانون التجاري السعودي علي العمل التجاري كأساس في تطبيق أحكامه </a:t>
            </a:r>
            <a:r>
              <a:rPr lang="ar-SA" sz="3200" b="1" dirty="0" smtClean="0">
                <a:ln>
                  <a:solidFill>
                    <a:sysClr val="windowText" lastClr="000000"/>
                  </a:solidFill>
                </a:ln>
                <a:solidFill>
                  <a:srgbClr val="2D07CF"/>
                </a:solidFill>
                <a:cs typeface="AL-Mohanad" pitchFamily="2" charset="-78"/>
              </a:rPr>
              <a:t>وذلك </a:t>
            </a:r>
            <a:r>
              <a:rPr lang="ar-SA" sz="3200" b="1" dirty="0">
                <a:ln>
                  <a:solidFill>
                    <a:sysClr val="windowText" lastClr="000000"/>
                  </a:solidFill>
                </a:ln>
                <a:solidFill>
                  <a:srgbClr val="2D07CF"/>
                </a:solidFill>
                <a:cs typeface="AL-Mohanad" pitchFamily="2" charset="-78"/>
              </a:rPr>
              <a:t>بغض النظر عن صفة الشخص القائم  به . </a:t>
            </a:r>
            <a:r>
              <a:rPr lang="ar-SA" sz="3200" b="1" dirty="0" smtClean="0">
                <a:ln>
                  <a:solidFill>
                    <a:sysClr val="windowText" lastClr="000000"/>
                  </a:solidFill>
                </a:ln>
                <a:solidFill>
                  <a:srgbClr val="2D07CF"/>
                </a:solidFill>
                <a:cs typeface="AL-Mohanad" pitchFamily="2" charset="-78"/>
              </a:rPr>
              <a:t>ولم يتضمن القانون التجاري –كغيره من القوانين التجارية الأخرى-تعريفا للعمل التجاري واقتصر فقط علي تعداد الأعمال التجارية في المادة الثانية من نظام المحكمة التجارية . ويذهب الرأي الراجح في الفقه إلي أن هذا التعداد ورد علي سبيل </a:t>
            </a:r>
            <a:r>
              <a:rPr lang="ar-SA" sz="3200" b="1" smtClean="0">
                <a:ln>
                  <a:solidFill>
                    <a:sysClr val="windowText" lastClr="000000"/>
                  </a:solidFill>
                </a:ln>
                <a:solidFill>
                  <a:srgbClr val="2D07CF"/>
                </a:solidFill>
                <a:cs typeface="AL-Mohanad" pitchFamily="2" charset="-78"/>
              </a:rPr>
              <a:t>المثال بحيث </a:t>
            </a:r>
            <a:r>
              <a:rPr lang="ar-SA" sz="3200" b="1" dirty="0" smtClean="0">
                <a:ln>
                  <a:solidFill>
                    <a:sysClr val="windowText" lastClr="000000"/>
                  </a:solidFill>
                </a:ln>
                <a:solidFill>
                  <a:srgbClr val="2D07CF"/>
                </a:solidFill>
                <a:cs typeface="AL-Mohanad" pitchFamily="2" charset="-78"/>
              </a:rPr>
              <a:t>يمكن إضافة أعمال تجارية جديدة وهو ما يتفق مع طبيعة التجارة وتطورها.</a:t>
            </a:r>
            <a:endParaRPr lang="en-US" sz="3200" b="1" dirty="0" smtClean="0">
              <a:ln>
                <a:solidFill>
                  <a:sysClr val="windowText" lastClr="000000"/>
                </a:solidFill>
              </a:ln>
              <a:solidFill>
                <a:srgbClr val="2D07CF"/>
              </a:solidFill>
              <a:cs typeface="AL-Mohanad" pitchFamily="2" charset="-78"/>
            </a:endParaRPr>
          </a:p>
          <a:p>
            <a:pPr algn="just">
              <a:defRPr/>
            </a:pPr>
            <a:endParaRPr lang="en-US" sz="3200" b="1" dirty="0" smtClean="0">
              <a:ln>
                <a:solidFill>
                  <a:sysClr val="windowText" lastClr="000000"/>
                </a:solidFill>
              </a:ln>
              <a:solidFill>
                <a:srgbClr val="2D07CF"/>
              </a:solidFill>
              <a:cs typeface="AL-Mohanad" pitchFamily="2" charset="-78"/>
            </a:endParaRPr>
          </a:p>
          <a:p>
            <a:pPr algn="just">
              <a:defRPr/>
            </a:pPr>
            <a:endParaRPr lang="en-US" sz="3200" b="1" dirty="0">
              <a:ln>
                <a:solidFill>
                  <a:sysClr val="windowText" lastClr="000000"/>
                </a:solidFill>
              </a:ln>
              <a:solidFill>
                <a:srgbClr val="2D07CF"/>
              </a:solidFill>
              <a:cs typeface="AL-Mohana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idx="4294967295"/>
          </p:nvPr>
        </p:nvSpPr>
        <p:spPr>
          <a:xfrm>
            <a:off x="1595414" y="0"/>
            <a:ext cx="6605606" cy="785794"/>
          </a:xfrm>
          <a:solidFill>
            <a:srgbClr val="FFFFCC"/>
          </a:solidFill>
        </p:spPr>
        <p:txBody>
          <a:bodyPr/>
          <a:lstStyle/>
          <a:p>
            <a:r>
              <a:rPr lang="ar-SA" sz="3200" b="1" dirty="0" smtClean="0"/>
              <a:t>أهمية التفرقة بين العمل التجاري والعمل المدني</a:t>
            </a:r>
            <a:endParaRPr lang="ar-SA" sz="3200" dirty="0"/>
          </a:p>
        </p:txBody>
      </p:sp>
      <p:sp>
        <p:nvSpPr>
          <p:cNvPr id="1025" name="Rectangle 1"/>
          <p:cNvSpPr>
            <a:spLocks noChangeArrowheads="1"/>
          </p:cNvSpPr>
          <p:nvPr/>
        </p:nvSpPr>
        <p:spPr bwMode="auto">
          <a:xfrm>
            <a:off x="166654" y="1000108"/>
            <a:ext cx="9572692" cy="830997"/>
          </a:xfrm>
          <a:prstGeom prst="rect">
            <a:avLst/>
          </a:prstGeom>
          <a:solidFill>
            <a:srgbClr val="FFFFCC"/>
          </a:solidFill>
          <a:ln w="635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ar-SA" sz="2400" b="1" dirty="0" smtClean="0">
                <a:ea typeface="Times New Roman" pitchFamily="18" charset="0"/>
              </a:rPr>
              <a:t>يختلف ا</a:t>
            </a: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لعمل التجاري عن العمل المدني من حيث قواعد الاختصاص القضائي وقواعد الإثبات </a:t>
            </a:r>
            <a:r>
              <a:rPr kumimoji="0" lang="ar-SA" sz="2400" b="1"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و</a:t>
            </a: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من حيث القواعد الخاصة بالالتزام التجاري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مخطط انسيابي: تخزين بالوصول التسلسلي 4"/>
          <p:cNvSpPr/>
          <p:nvPr/>
        </p:nvSpPr>
        <p:spPr>
          <a:xfrm>
            <a:off x="6738950" y="2500306"/>
            <a:ext cx="3167050" cy="3286148"/>
          </a:xfrm>
          <a:prstGeom prst="flowChartMagneticTap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r>
              <a:rPr lang="ar-SA" b="1" dirty="0" smtClean="0">
                <a:solidFill>
                  <a:schemeClr val="tx1"/>
                </a:solidFill>
              </a:rPr>
              <a:t>الاختصاص القضائي </a:t>
            </a:r>
          </a:p>
          <a:p>
            <a:r>
              <a:rPr lang="en-US" sz="1600" b="1" dirty="0" smtClean="0">
                <a:solidFill>
                  <a:schemeClr val="tx1"/>
                </a:solidFill>
              </a:rPr>
              <a:t> </a:t>
            </a:r>
            <a:r>
              <a:rPr lang="ar-SA" sz="1600" dirty="0" smtClean="0">
                <a:solidFill>
                  <a:schemeClr val="tx1"/>
                </a:solidFill>
              </a:rPr>
              <a:t>القضاء المختص بنظر المنازعات في الأعمال التجارية يعرف بالقضاء التجاري ، نظرا لوجود قواعد تجارية تحكم الأعمال التجارية بخلاف الأعمال المدنية بهدف دعم سرعة التجارة والائتمان التجاري.  </a:t>
            </a:r>
            <a:endParaRPr lang="en-US" sz="1600" dirty="0" smtClean="0">
              <a:solidFill>
                <a:schemeClr val="tx1"/>
              </a:solidFill>
            </a:endParaRPr>
          </a:p>
          <a:p>
            <a:r>
              <a:rPr lang="ar-SA" sz="1600" dirty="0" smtClean="0">
                <a:solidFill>
                  <a:schemeClr val="tx1"/>
                </a:solidFill>
              </a:rPr>
              <a:t>نظام المحكمة التجارية في عام 1350هـ .</a:t>
            </a:r>
            <a:endParaRPr lang="ar-SA" sz="1600" dirty="0">
              <a:solidFill>
                <a:schemeClr val="tx1"/>
              </a:solidFill>
            </a:endParaRPr>
          </a:p>
        </p:txBody>
      </p:sp>
      <p:sp>
        <p:nvSpPr>
          <p:cNvPr id="6" name="مخطط انسيابي: تخزين بالوصول التسلسلي 5"/>
          <p:cNvSpPr/>
          <p:nvPr/>
        </p:nvSpPr>
        <p:spPr>
          <a:xfrm>
            <a:off x="3095612" y="2500306"/>
            <a:ext cx="3643338" cy="3286148"/>
          </a:xfrm>
          <a:prstGeom prst="flowChartMagneticTap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0" indent="457200"/>
            <a:r>
              <a:rPr lang="ar-SA" sz="1600" b="1" dirty="0" smtClean="0">
                <a:solidFill>
                  <a:schemeClr val="tx1"/>
                </a:solidFill>
                <a:latin typeface="Arial" pitchFamily="34" charset="0"/>
                <a:ea typeface="Times New Roman" pitchFamily="18" charset="0"/>
                <a:cs typeface="Arial" pitchFamily="34" charset="0"/>
              </a:rPr>
              <a:t>قواعد إثبات الالتزام التجاري </a:t>
            </a:r>
            <a:endParaRPr lang="en-US" sz="1000" dirty="0" smtClean="0">
              <a:solidFill>
                <a:schemeClr val="tx1"/>
              </a:solidFill>
              <a:latin typeface="Arial" pitchFamily="34" charset="0"/>
              <a:cs typeface="Arial" pitchFamily="34" charset="0"/>
            </a:endParaRPr>
          </a:p>
          <a:p>
            <a:pPr lvl="0" indent="457200" rtl="0" eaLnBrk="0" hangingPunct="0"/>
            <a:r>
              <a:rPr lang="ar-SA" sz="1600" dirty="0" smtClean="0">
                <a:solidFill>
                  <a:schemeClr val="tx1"/>
                </a:solidFill>
                <a:latin typeface="Arial" pitchFamily="34" charset="0"/>
                <a:ea typeface="Times New Roman" pitchFamily="18" charset="0"/>
                <a:cs typeface="Arial" pitchFamily="34" charset="0"/>
              </a:rPr>
              <a:t>تخضع معظم التشريعات الأجنبية الإثبات في المواد المدنية لبعض القيود كاشتراط الكتابة لإثبات التصرفات القانونية. أما في المواد التجارية فتحرص نفس التشريعات على تأكيد مبدأ حرية الإثبات ومن ثم فهي تجيز إثبات التصرف القانوني التجاري بشهادة الشهود وغيرها من وسائل الإثبات </a:t>
            </a:r>
            <a:endParaRPr lang="ar-SA" sz="1600" dirty="0">
              <a:solidFill>
                <a:schemeClr val="tx1"/>
              </a:solidFill>
            </a:endParaRPr>
          </a:p>
        </p:txBody>
      </p:sp>
      <p:sp>
        <p:nvSpPr>
          <p:cNvPr id="7" name="مخطط انسيابي: تخزين بالوصول التسلسلي 6"/>
          <p:cNvSpPr/>
          <p:nvPr/>
        </p:nvSpPr>
        <p:spPr>
          <a:xfrm>
            <a:off x="0" y="2500306"/>
            <a:ext cx="3095612" cy="3357586"/>
          </a:xfrm>
          <a:prstGeom prst="flowChartMagneticTape">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1600" b="1" dirty="0" smtClean="0">
                <a:solidFill>
                  <a:schemeClr val="tx1"/>
                </a:solidFill>
              </a:rPr>
              <a:t>القواعد الخاصة بالالتزامات التجارية </a:t>
            </a:r>
          </a:p>
          <a:p>
            <a:pPr marL="342900" indent="-342900">
              <a:buFont typeface="+mj-lt"/>
              <a:buAutoNum type="arabicPeriod"/>
            </a:pPr>
            <a:r>
              <a:rPr lang="ar-SA" sz="1600" dirty="0" smtClean="0">
                <a:solidFill>
                  <a:schemeClr val="tx1"/>
                </a:solidFill>
              </a:rPr>
              <a:t>افتراض التضامن</a:t>
            </a:r>
          </a:p>
          <a:p>
            <a:pPr marL="342900" indent="-342900">
              <a:buFont typeface="+mj-lt"/>
              <a:buAutoNum type="arabicPeriod"/>
            </a:pPr>
            <a:r>
              <a:rPr lang="ar-SA" sz="1600" dirty="0" smtClean="0">
                <a:solidFill>
                  <a:schemeClr val="tx1"/>
                </a:solidFill>
              </a:rPr>
              <a:t>تحريم نظرة الميسرة</a:t>
            </a:r>
          </a:p>
          <a:p>
            <a:pPr marL="342900" indent="-342900">
              <a:buFont typeface="+mj-lt"/>
              <a:buAutoNum type="arabicPeriod"/>
            </a:pPr>
            <a:r>
              <a:rPr lang="ar-SA" sz="1600" dirty="0" err="1" smtClean="0">
                <a:solidFill>
                  <a:schemeClr val="tx1"/>
                </a:solidFill>
              </a:rPr>
              <a:t>الاعذار</a:t>
            </a:r>
            <a:endParaRPr lang="ar-SA" sz="1600" dirty="0" smtClean="0">
              <a:solidFill>
                <a:schemeClr val="tx1"/>
              </a:solidFill>
            </a:endParaRPr>
          </a:p>
          <a:p>
            <a:pPr marL="342900" indent="-342900">
              <a:buFont typeface="+mj-lt"/>
              <a:buAutoNum type="arabicPeriod"/>
            </a:pPr>
            <a:r>
              <a:rPr lang="ar-SA" sz="1600" dirty="0" err="1" smtClean="0">
                <a:solidFill>
                  <a:schemeClr val="tx1"/>
                </a:solidFill>
              </a:rPr>
              <a:t>الافلاس</a:t>
            </a:r>
            <a:endParaRPr lang="ar-SA" sz="1600" dirty="0">
              <a:solidFill>
                <a:schemeClr val="tx1"/>
              </a:solidFill>
            </a:endParaRPr>
          </a:p>
        </p:txBody>
      </p:sp>
      <p:sp>
        <p:nvSpPr>
          <p:cNvPr id="1026" name="Rectangle 2"/>
          <p:cNvSpPr>
            <a:spLocks noChangeArrowheads="1"/>
          </p:cNvSpPr>
          <p:nvPr/>
        </p:nvSpPr>
        <p:spPr bwMode="auto">
          <a:xfrm>
            <a:off x="0" y="0"/>
            <a:ext cx="728084"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l"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rgbClr val="9900CC"/>
                </a:solidFill>
                <a:effectLst/>
                <a:latin typeface="Arial" pitchFamily="34" charset="0"/>
                <a:ea typeface="Times New Roman" pitchFamily="18" charset="0"/>
                <a:cs typeface="Arial" pitchFamily="34" charset="0"/>
              </a:rPr>
              <a:t>.</a:t>
            </a:r>
            <a:r>
              <a:rPr kumimoji="0" lang="en-US" sz="9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0" name="رابط كسهم مستقيم 9"/>
          <p:cNvCxnSpPr/>
          <p:nvPr/>
        </p:nvCxnSpPr>
        <p:spPr>
          <a:xfrm rot="5400000">
            <a:off x="7811314" y="2142322"/>
            <a:ext cx="7143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rot="5400000">
            <a:off x="4488653" y="2178835"/>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rot="5400000">
            <a:off x="1274737" y="2178041"/>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Rot="1" noChangeArrowheads="1"/>
          </p:cNvSpPr>
          <p:nvPr/>
        </p:nvSpPr>
        <p:spPr>
          <a:xfrm>
            <a:off x="2095480" y="0"/>
            <a:ext cx="5500726" cy="714380"/>
          </a:xfrm>
          <a:prstGeom prst="rect">
            <a:avLst/>
          </a:prstGeom>
          <a:solidFill>
            <a:srgbClr val="FFFFCC"/>
          </a:solidFill>
          <a:ln w="28575"/>
        </p:spPr>
        <p:style>
          <a:lnRef idx="3">
            <a:schemeClr val="lt1"/>
          </a:lnRef>
          <a:fillRef idx="1">
            <a:schemeClr val="accent1"/>
          </a:fillRef>
          <a:effectRef idx="1">
            <a:schemeClr val="accent1"/>
          </a:effectRef>
          <a:fontRef idx="minor">
            <a:schemeClr val="lt1"/>
          </a:fontRef>
        </p:style>
        <p:txBody>
          <a:bodyPr lIns="0" tIns="0" rIns="18288" bIns="0" anchor="b">
            <a:scene3d>
              <a:camera prst="orthographicFront"/>
              <a:lightRig rig="freezing" dir="t">
                <a:rot lat="0" lon="0" rev="5640000"/>
              </a:lightRig>
            </a:scene3d>
            <a:sp3d prstMaterial="flat">
              <a:bevelT w="38100" h="38100"/>
              <a:contourClr>
                <a:schemeClr val="tx2"/>
              </a:contourClr>
            </a:sp3d>
          </a:bodyPr>
          <a:lstStyle/>
          <a:p>
            <a:pPr>
              <a:defRPr/>
            </a:pPr>
            <a:r>
              <a:rPr lang="ar-SA" sz="2800" b="1" dirty="0" smtClean="0">
                <a:ln>
                  <a:solidFill>
                    <a:sysClr val="windowText" lastClr="000000"/>
                  </a:solidFill>
                </a:ln>
                <a:solidFill>
                  <a:schemeClr val="tx1"/>
                </a:solidFill>
                <a:cs typeface="AL-Mohanad Bold" pitchFamily="2" charset="-78"/>
              </a:rPr>
              <a:t>معيار التفرقة بين الأعمال التجارية والأعمال المدنية</a:t>
            </a:r>
            <a:endParaRPr lang="en-US" sz="2800" b="1" dirty="0">
              <a:ln>
                <a:solidFill>
                  <a:sysClr val="windowText" lastClr="000000"/>
                </a:solidFill>
              </a:ln>
              <a:solidFill>
                <a:schemeClr val="tx1"/>
              </a:solidFill>
              <a:cs typeface="AL-Mohanad Bold" pitchFamily="2" charset="-78"/>
            </a:endParaRPr>
          </a:p>
        </p:txBody>
      </p:sp>
      <p:sp>
        <p:nvSpPr>
          <p:cNvPr id="4" name="Rectangle 3"/>
          <p:cNvSpPr txBox="1">
            <a:spLocks noRot="1" noChangeArrowheads="1"/>
          </p:cNvSpPr>
          <p:nvPr/>
        </p:nvSpPr>
        <p:spPr>
          <a:xfrm>
            <a:off x="238092" y="1071546"/>
            <a:ext cx="9501254" cy="1571636"/>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lgn="just">
              <a:defRPr/>
            </a:pPr>
            <a:r>
              <a:rPr lang="ar-SA" sz="2400" b="1" dirty="0" smtClean="0">
                <a:ln>
                  <a:solidFill>
                    <a:sysClr val="windowText" lastClr="000000"/>
                  </a:solidFill>
                </a:ln>
                <a:solidFill>
                  <a:srgbClr val="2D07CF"/>
                </a:solidFill>
                <a:cs typeface="AL-Mohanad" pitchFamily="2" charset="-78"/>
              </a:rPr>
              <a:t>إذا كان التعداد الوارد في المادة الثانية من نظام المحكمة التجارية  قد ورد علي سبيل المثال لا الحصر، فإن  الفقه حاول البحث عن معيار يمكن علي أساسه الكشف عن تجارية بعض الأعمال التي لم </a:t>
            </a:r>
            <a:r>
              <a:rPr lang="ar-SA" sz="2400" b="1" dirty="0" err="1" smtClean="0">
                <a:ln>
                  <a:solidFill>
                    <a:sysClr val="windowText" lastClr="000000"/>
                  </a:solidFill>
                </a:ln>
                <a:solidFill>
                  <a:srgbClr val="2D07CF"/>
                </a:solidFill>
                <a:cs typeface="AL-Mohanad" pitchFamily="2" charset="-78"/>
              </a:rPr>
              <a:t>ينص</a:t>
            </a:r>
            <a:r>
              <a:rPr lang="ar-SA" sz="2400" b="1" dirty="0" smtClean="0">
                <a:ln>
                  <a:solidFill>
                    <a:sysClr val="windowText" lastClr="000000"/>
                  </a:solidFill>
                </a:ln>
                <a:solidFill>
                  <a:srgbClr val="2D07CF"/>
                </a:solidFill>
                <a:cs typeface="AL-Mohanad" pitchFamily="2" charset="-78"/>
              </a:rPr>
              <a:t> عليها القانون، وبالتالي التمييز بين العمل التجاري  والعمل المدني، وقد قيلت في هذا الشأن عدة نظريات تتمثل في: </a:t>
            </a:r>
            <a:endParaRPr lang="en-US" sz="2400" b="1" dirty="0">
              <a:ln>
                <a:solidFill>
                  <a:sysClr val="windowText" lastClr="000000"/>
                </a:solidFill>
              </a:ln>
              <a:solidFill>
                <a:srgbClr val="2D07CF"/>
              </a:solidFill>
              <a:cs typeface="AL-Mohanad" pitchFamily="2" charset="-78"/>
            </a:endParaRPr>
          </a:p>
        </p:txBody>
      </p:sp>
      <p:sp>
        <p:nvSpPr>
          <p:cNvPr id="5" name="Rectangle 3"/>
          <p:cNvSpPr txBox="1">
            <a:spLocks noRot="1" noChangeArrowheads="1"/>
          </p:cNvSpPr>
          <p:nvPr/>
        </p:nvSpPr>
        <p:spPr>
          <a:xfrm>
            <a:off x="6953264" y="3071810"/>
            <a:ext cx="2428892" cy="571504"/>
          </a:xfrm>
          <a:prstGeom prst="rect">
            <a:avLst/>
          </a:prstGeom>
          <a:solidFill>
            <a:srgbClr val="FFFFCC"/>
          </a:solidFill>
        </p:spPr>
        <p:style>
          <a:lnRef idx="3">
            <a:schemeClr val="lt1"/>
          </a:lnRef>
          <a:fillRef idx="1">
            <a:schemeClr val="accent3"/>
          </a:fillRef>
          <a:effectRef idx="1">
            <a:schemeClr val="accent3"/>
          </a:effectRef>
          <a:fontRef idx="minor">
            <a:schemeClr val="lt1"/>
          </a:fontRef>
        </p:style>
        <p:txBody>
          <a:bodyPr lIns="0" rIns="18288"/>
          <a:lstStyle/>
          <a:p>
            <a:pPr algn="ctr" fontAlgn="auto">
              <a:spcBef>
                <a:spcPts val="0"/>
              </a:spcBef>
              <a:spcAft>
                <a:spcPts val="0"/>
              </a:spcAft>
              <a:defRPr/>
            </a:pPr>
            <a:r>
              <a:rPr lang="ar-SA" sz="2800" b="1" dirty="0" smtClean="0">
                <a:ln>
                  <a:solidFill>
                    <a:sysClr val="windowText" lastClr="000000"/>
                  </a:solidFill>
                </a:ln>
                <a:solidFill>
                  <a:srgbClr val="2D07CF"/>
                </a:solidFill>
                <a:cs typeface="AL-Mohanad" pitchFamily="2" charset="-78"/>
              </a:rPr>
              <a:t>أولا: نظرية المضاربة</a:t>
            </a:r>
            <a:endParaRPr lang="en-US" sz="2800" b="1" dirty="0">
              <a:ln>
                <a:solidFill>
                  <a:schemeClr val="bg1"/>
                </a:solidFill>
              </a:ln>
              <a:solidFill>
                <a:schemeClr val="tx1"/>
              </a:solidFill>
              <a:cs typeface="AL-Mohanad" pitchFamily="2" charset="-78"/>
            </a:endParaRPr>
          </a:p>
        </p:txBody>
      </p:sp>
      <p:sp>
        <p:nvSpPr>
          <p:cNvPr id="6" name="Rectangle 3"/>
          <p:cNvSpPr txBox="1">
            <a:spLocks noRot="1" noChangeArrowheads="1"/>
          </p:cNvSpPr>
          <p:nvPr/>
        </p:nvSpPr>
        <p:spPr>
          <a:xfrm>
            <a:off x="6881826" y="4143380"/>
            <a:ext cx="2809860" cy="1357322"/>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defRPr/>
            </a:pPr>
            <a:r>
              <a:rPr lang="ar-SA" sz="2000" b="1" dirty="0" smtClean="0">
                <a:ln>
                  <a:solidFill>
                    <a:sysClr val="windowText" lastClr="000000"/>
                  </a:solidFill>
                </a:ln>
                <a:solidFill>
                  <a:srgbClr val="2D07CF"/>
                </a:solidFill>
                <a:cs typeface="AL-Mohanad" pitchFamily="2" charset="-78"/>
              </a:rPr>
              <a:t>طبقا لهذه النظرية يعتبر العمل تجاريا إذا كان بقصد المضاربة أي بقصد تحقيق الربح </a:t>
            </a:r>
            <a:endParaRPr lang="en-US" sz="2000" b="1" dirty="0" smtClean="0">
              <a:ln>
                <a:solidFill>
                  <a:sysClr val="windowText" lastClr="000000"/>
                </a:solidFill>
              </a:ln>
              <a:solidFill>
                <a:srgbClr val="2D07CF"/>
              </a:solidFill>
              <a:cs typeface="AL-Mohanad" pitchFamily="2" charset="-78"/>
            </a:endParaRPr>
          </a:p>
          <a:p>
            <a:pPr algn="just" fontAlgn="auto">
              <a:spcBef>
                <a:spcPts val="0"/>
              </a:spcBef>
              <a:spcAft>
                <a:spcPts val="0"/>
              </a:spcAft>
              <a:defRPr/>
            </a:pPr>
            <a:endParaRPr lang="en-US" sz="2000" b="1" dirty="0">
              <a:ln>
                <a:solidFill>
                  <a:schemeClr val="bg1"/>
                </a:solidFill>
              </a:ln>
              <a:solidFill>
                <a:srgbClr val="2D07CF"/>
              </a:solidFill>
              <a:cs typeface="AL-Mohanad" pitchFamily="2" charset="-78"/>
            </a:endParaRPr>
          </a:p>
        </p:txBody>
      </p:sp>
      <p:cxnSp>
        <p:nvCxnSpPr>
          <p:cNvPr id="10" name="Straight Arrow Connector 9"/>
          <p:cNvCxnSpPr/>
          <p:nvPr/>
        </p:nvCxnSpPr>
        <p:spPr>
          <a:xfrm rot="5400000">
            <a:off x="7954190" y="3928272"/>
            <a:ext cx="42783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Rectangle 3"/>
          <p:cNvSpPr txBox="1">
            <a:spLocks noRot="1" noChangeArrowheads="1"/>
          </p:cNvSpPr>
          <p:nvPr/>
        </p:nvSpPr>
        <p:spPr>
          <a:xfrm>
            <a:off x="3667116" y="3071810"/>
            <a:ext cx="2690866" cy="57150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fontAlgn="auto">
              <a:spcBef>
                <a:spcPts val="0"/>
              </a:spcBef>
              <a:spcAft>
                <a:spcPts val="0"/>
              </a:spcAft>
              <a:defRPr/>
            </a:pPr>
            <a:r>
              <a:rPr lang="ar-SA" sz="2800" b="1" dirty="0">
                <a:ln>
                  <a:solidFill>
                    <a:sysClr val="windowText" lastClr="000000"/>
                  </a:solidFill>
                </a:ln>
                <a:solidFill>
                  <a:srgbClr val="2D07CF"/>
                </a:solidFill>
                <a:cs typeface="AL-Mohanad" pitchFamily="2" charset="-78"/>
              </a:rPr>
              <a:t>ثانيا </a:t>
            </a:r>
            <a:r>
              <a:rPr lang="ar-SA" sz="2800" b="1" dirty="0" smtClean="0">
                <a:ln>
                  <a:solidFill>
                    <a:sysClr val="windowText" lastClr="000000"/>
                  </a:solidFill>
                </a:ln>
                <a:solidFill>
                  <a:srgbClr val="2D07CF"/>
                </a:solidFill>
                <a:cs typeface="AL-Mohanad" pitchFamily="2" charset="-78"/>
              </a:rPr>
              <a:t>: نظرية التداول </a:t>
            </a:r>
            <a:endParaRPr lang="en-US" sz="2800" b="1" dirty="0">
              <a:ln>
                <a:solidFill>
                  <a:schemeClr val="bg1"/>
                </a:solidFill>
              </a:ln>
              <a:solidFill>
                <a:schemeClr val="tx1"/>
              </a:solidFill>
              <a:cs typeface="AL-Mohanad" pitchFamily="2" charset="-78"/>
            </a:endParaRPr>
          </a:p>
        </p:txBody>
      </p:sp>
      <p:sp>
        <p:nvSpPr>
          <p:cNvPr id="16" name="Rectangle 3"/>
          <p:cNvSpPr txBox="1">
            <a:spLocks noRot="1" noChangeArrowheads="1"/>
          </p:cNvSpPr>
          <p:nvPr/>
        </p:nvSpPr>
        <p:spPr>
          <a:xfrm>
            <a:off x="238092" y="4071942"/>
            <a:ext cx="2928958" cy="1785950"/>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lgn="just">
              <a:defRPr/>
            </a:pPr>
            <a:r>
              <a:rPr lang="ar-SA" sz="2000" b="1" dirty="0" smtClean="0">
                <a:ln>
                  <a:solidFill>
                    <a:sysClr val="windowText" lastClr="000000"/>
                  </a:solidFill>
                </a:ln>
                <a:solidFill>
                  <a:srgbClr val="2D07CF"/>
                </a:solidFill>
                <a:cs typeface="AL-Mohanad Bold" pitchFamily="2" charset="-78"/>
              </a:rPr>
              <a:t>تقوم هذه النظرية علي النظر إلي كيفية ممارسة العمل وليس إلي العمل ذاته فالعمل لا يعتبر تجاريا إلا إذا بوشر علي وجه المقاولة أي علي وجه التكرار والاحتراف أي بصفة مستمرة ومنتظمة.  </a:t>
            </a:r>
            <a:endParaRPr lang="en-US" sz="2000" b="1" dirty="0" smtClean="0">
              <a:ln>
                <a:solidFill>
                  <a:sysClr val="windowText" lastClr="000000"/>
                </a:solidFill>
              </a:ln>
              <a:solidFill>
                <a:srgbClr val="2D07CF"/>
              </a:solidFill>
              <a:cs typeface="AL-Mohanad Bold" pitchFamily="2" charset="-78"/>
            </a:endParaRPr>
          </a:p>
          <a:p>
            <a:pPr algn="just" fontAlgn="auto">
              <a:spcBef>
                <a:spcPts val="0"/>
              </a:spcBef>
              <a:spcAft>
                <a:spcPts val="0"/>
              </a:spcAft>
              <a:defRPr/>
            </a:pPr>
            <a:endParaRPr lang="ar-SA" sz="2000" b="1" dirty="0" smtClean="0">
              <a:ln>
                <a:solidFill>
                  <a:schemeClr val="bg1"/>
                </a:solidFill>
              </a:ln>
              <a:solidFill>
                <a:srgbClr val="2D07CF"/>
              </a:solidFill>
              <a:cs typeface="AL-Mohanad" pitchFamily="2" charset="-78"/>
            </a:endParaRPr>
          </a:p>
          <a:p>
            <a:pPr algn="just" fontAlgn="auto">
              <a:spcBef>
                <a:spcPts val="0"/>
              </a:spcBef>
              <a:spcAft>
                <a:spcPts val="0"/>
              </a:spcAft>
              <a:defRPr/>
            </a:pPr>
            <a:endParaRPr lang="en-US" sz="2000" b="1" dirty="0">
              <a:ln>
                <a:solidFill>
                  <a:schemeClr val="bg1"/>
                </a:solidFill>
              </a:ln>
              <a:solidFill>
                <a:srgbClr val="2D07CF"/>
              </a:solidFill>
              <a:cs typeface="AL-Mohanad" pitchFamily="2" charset="-78"/>
            </a:endParaRPr>
          </a:p>
        </p:txBody>
      </p:sp>
      <p:cxnSp>
        <p:nvCxnSpPr>
          <p:cNvPr id="20" name="Straight Arrow Connector 9"/>
          <p:cNvCxnSpPr/>
          <p:nvPr/>
        </p:nvCxnSpPr>
        <p:spPr>
          <a:xfrm rot="5400000">
            <a:off x="1560489" y="3892553"/>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Rectangle 3"/>
          <p:cNvSpPr txBox="1">
            <a:spLocks noRot="1" noChangeArrowheads="1"/>
          </p:cNvSpPr>
          <p:nvPr/>
        </p:nvSpPr>
        <p:spPr>
          <a:xfrm>
            <a:off x="238092" y="3071810"/>
            <a:ext cx="2928958" cy="571504"/>
          </a:xfrm>
          <a:prstGeom prst="rect">
            <a:avLst/>
          </a:prstGeom>
          <a:solidFill>
            <a:srgbClr val="FFFFCC"/>
          </a:solidFill>
        </p:spPr>
        <p:style>
          <a:lnRef idx="3">
            <a:schemeClr val="lt1"/>
          </a:lnRef>
          <a:fillRef idx="1">
            <a:schemeClr val="accent3"/>
          </a:fillRef>
          <a:effectRef idx="1">
            <a:schemeClr val="accent3"/>
          </a:effectRef>
          <a:fontRef idx="minor">
            <a:schemeClr val="lt1"/>
          </a:fontRef>
        </p:style>
        <p:txBody>
          <a:bodyPr lIns="0" rIns="18288"/>
          <a:lstStyle/>
          <a:p>
            <a:pPr algn="ctr" fontAlgn="auto">
              <a:spcBef>
                <a:spcPts val="0"/>
              </a:spcBef>
              <a:spcAft>
                <a:spcPts val="0"/>
              </a:spcAft>
              <a:defRPr/>
            </a:pPr>
            <a:r>
              <a:rPr lang="ar-SA" sz="2400" b="1" dirty="0" smtClean="0">
                <a:ln>
                  <a:solidFill>
                    <a:sysClr val="windowText" lastClr="000000"/>
                  </a:solidFill>
                </a:ln>
                <a:solidFill>
                  <a:srgbClr val="2D07CF"/>
                </a:solidFill>
                <a:cs typeface="AL-Mohanad" pitchFamily="2" charset="-78"/>
              </a:rPr>
              <a:t>ثالثا: نظرية المقاولة أو المشروع </a:t>
            </a:r>
            <a:endParaRPr lang="en-US" sz="2400" b="1" dirty="0">
              <a:ln>
                <a:solidFill>
                  <a:schemeClr val="bg1"/>
                </a:solidFill>
              </a:ln>
              <a:solidFill>
                <a:schemeClr val="tx1"/>
              </a:solidFill>
              <a:cs typeface="AL-Mohanad" pitchFamily="2" charset="-78"/>
            </a:endParaRPr>
          </a:p>
        </p:txBody>
      </p:sp>
      <p:sp>
        <p:nvSpPr>
          <p:cNvPr id="27" name="Rectangle 3"/>
          <p:cNvSpPr txBox="1">
            <a:spLocks noRot="1" noChangeArrowheads="1"/>
          </p:cNvSpPr>
          <p:nvPr/>
        </p:nvSpPr>
        <p:spPr>
          <a:xfrm>
            <a:off x="3524240" y="4071942"/>
            <a:ext cx="2809860" cy="1785950"/>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lgn="just">
              <a:defRPr/>
            </a:pPr>
            <a:r>
              <a:rPr lang="ar-SA" b="1" dirty="0" smtClean="0">
                <a:ln>
                  <a:solidFill>
                    <a:sysClr val="windowText" lastClr="000000"/>
                  </a:solidFill>
                </a:ln>
                <a:solidFill>
                  <a:srgbClr val="2D07CF"/>
                </a:solidFill>
                <a:cs typeface="AL-Mohanad" pitchFamily="2" charset="-78"/>
              </a:rPr>
              <a:t>طبقا لهذه النظرية العمل التجاري يقوم علي فكرة التداول فلأعمال التجارية هي التي تتعلق بالوساطة في تداول الثروات من وقت خروجها من يد المنتج  إلي وقت وصولها إلي يد المستهلك.</a:t>
            </a:r>
            <a:endParaRPr lang="en-US" b="1" dirty="0" smtClean="0">
              <a:ln>
                <a:solidFill>
                  <a:sysClr val="windowText" lastClr="000000"/>
                </a:solidFill>
              </a:ln>
              <a:solidFill>
                <a:srgbClr val="2D07CF"/>
              </a:solidFill>
              <a:cs typeface="AL-Mohanad" pitchFamily="2" charset="-78"/>
            </a:endParaRPr>
          </a:p>
          <a:p>
            <a:pPr algn="just" fontAlgn="auto">
              <a:spcBef>
                <a:spcPts val="0"/>
              </a:spcBef>
              <a:spcAft>
                <a:spcPts val="0"/>
              </a:spcAft>
              <a:defRPr/>
            </a:pPr>
            <a:endParaRPr lang="en-US" b="1" dirty="0">
              <a:ln>
                <a:solidFill>
                  <a:schemeClr val="bg1"/>
                </a:solidFill>
              </a:ln>
              <a:solidFill>
                <a:srgbClr val="2D07CF"/>
              </a:solidFill>
              <a:cs typeface="AL-Mohanad" pitchFamily="2" charset="-78"/>
            </a:endParaRPr>
          </a:p>
        </p:txBody>
      </p:sp>
      <p:cxnSp>
        <p:nvCxnSpPr>
          <p:cNvPr id="28" name="Straight Arrow Connector 9"/>
          <p:cNvCxnSpPr/>
          <p:nvPr/>
        </p:nvCxnSpPr>
        <p:spPr>
          <a:xfrm rot="5400000">
            <a:off x="4739480" y="3856834"/>
            <a:ext cx="42783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9"/>
          <p:cNvCxnSpPr/>
          <p:nvPr/>
        </p:nvCxnSpPr>
        <p:spPr>
          <a:xfrm rot="5400000">
            <a:off x="1524770" y="2928140"/>
            <a:ext cx="42783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9"/>
          <p:cNvCxnSpPr/>
          <p:nvPr/>
        </p:nvCxnSpPr>
        <p:spPr>
          <a:xfrm rot="5400000">
            <a:off x="4739480" y="2856702"/>
            <a:ext cx="42783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9"/>
          <p:cNvCxnSpPr/>
          <p:nvPr/>
        </p:nvCxnSpPr>
        <p:spPr>
          <a:xfrm rot="5400000">
            <a:off x="7882752" y="2856702"/>
            <a:ext cx="42783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6"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9"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ppt_x</p:attrName>
                                        </p:attrNameLst>
                                      </p:cBhvr>
                                      <p:tavLst>
                                        <p:tav tm="0">
                                          <p:val>
                                            <p:strVal val="#ppt_x-.2"/>
                                          </p:val>
                                        </p:tav>
                                        <p:tav tm="100000">
                                          <p:val>
                                            <p:strVal val="#ppt_x"/>
                                          </p:val>
                                        </p:tav>
                                      </p:tavLst>
                                    </p:anim>
                                    <p:anim calcmode="lin" valueType="num">
                                      <p:cBhvr>
                                        <p:cTn id="20"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1" dur="1000"/>
                                        <p:tgtEl>
                                          <p:spTgt spid="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6" presetClass="entr" presetSubtype="16"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circle(in)">
                                      <p:cBhvr>
                                        <p:cTn id="26" dur="20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000" fill="hold"/>
                                        <p:tgtEl>
                                          <p:spTgt spid="15"/>
                                        </p:tgtEl>
                                        <p:attrNameLst>
                                          <p:attrName>ppt_x</p:attrName>
                                        </p:attrNameLst>
                                      </p:cBhvr>
                                      <p:tavLst>
                                        <p:tav tm="0">
                                          <p:val>
                                            <p:strVal val="#ppt_x-.2"/>
                                          </p:val>
                                        </p:tav>
                                        <p:tav tm="100000">
                                          <p:val>
                                            <p:strVal val="#ppt_x"/>
                                          </p:val>
                                        </p:tav>
                                      </p:tavLst>
                                    </p:anim>
                                    <p:anim calcmode="lin" valueType="num">
                                      <p:cBhvr>
                                        <p:cTn id="32"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circle(in)">
                                      <p:cBhvr>
                                        <p:cTn id="38" dur="2000"/>
                                        <p:tgtEl>
                                          <p:spTgt spid="16"/>
                                        </p:tgtEl>
                                      </p:cBhvr>
                                    </p:animEffect>
                                  </p:childTnLst>
                                </p:cTn>
                              </p:par>
                            </p:childTnLst>
                          </p:cTn>
                        </p:par>
                      </p:childTnLst>
                    </p:cTn>
                  </p:par>
                  <p:par>
                    <p:cTn id="39" fill="hold">
                      <p:stCondLst>
                        <p:cond delay="indefinite"/>
                      </p:stCondLst>
                      <p:childTnLst>
                        <p:par>
                          <p:cTn id="40" fill="hold">
                            <p:stCondLst>
                              <p:cond delay="0"/>
                            </p:stCondLst>
                            <p:childTnLst>
                              <p:par>
                                <p:cTn id="41" presetID="29" presetClass="entr" presetSubtype="0" fill="hold"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1000" fill="hold"/>
                                        <p:tgtEl>
                                          <p:spTgt spid="24"/>
                                        </p:tgtEl>
                                        <p:attrNameLst>
                                          <p:attrName>ppt_x</p:attrName>
                                        </p:attrNameLst>
                                      </p:cBhvr>
                                      <p:tavLst>
                                        <p:tav tm="0">
                                          <p:val>
                                            <p:strVal val="#ppt_x-.2"/>
                                          </p:val>
                                        </p:tav>
                                        <p:tav tm="100000">
                                          <p:val>
                                            <p:strVal val="#ppt_x"/>
                                          </p:val>
                                        </p:tav>
                                      </p:tavLst>
                                    </p:anim>
                                    <p:anim calcmode="lin" valueType="num">
                                      <p:cBhvr>
                                        <p:cTn id="44" dur="10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45" dur="10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6" presetClass="entr" presetSubtype="16" fill="hold" nodeType="click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circle(in)">
                                      <p:cBhvr>
                                        <p:cTn id="50"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1960</TotalTime>
  <Words>1879</Words>
  <Application>Microsoft Office PowerPoint</Application>
  <PresentationFormat>A4 Paper (210x297 mm)</PresentationFormat>
  <Paragraphs>137</Paragraphs>
  <Slides>20</Slides>
  <Notes>10</Notes>
  <HiddenSlides>0</HiddenSlides>
  <MMClips>0</MMClips>
  <ScaleCrop>false</ScaleCrop>
  <HeadingPairs>
    <vt:vector size="4" baseType="variant">
      <vt:variant>
        <vt:lpstr>نسق</vt:lpstr>
      </vt:variant>
      <vt:variant>
        <vt:i4>1</vt:i4>
      </vt:variant>
      <vt:variant>
        <vt:lpstr>عناوين الشرائح</vt:lpstr>
      </vt:variant>
      <vt:variant>
        <vt:i4>20</vt:i4>
      </vt:variant>
    </vt:vector>
  </HeadingPairs>
  <TitlesOfParts>
    <vt:vector size="21" baseType="lpstr">
      <vt:lpstr>Office Theme</vt:lpstr>
      <vt:lpstr>عرض تقديمي في PowerPoint</vt:lpstr>
      <vt:lpstr> المحاضرة الثانية: نطاق القانون التجاري  وتمييز العمل التجاري عن العمل المدني</vt:lpstr>
      <vt:lpstr>عرض تقديمي في PowerPoint</vt:lpstr>
      <vt:lpstr>عرض تقديمي في PowerPoint</vt:lpstr>
      <vt:lpstr>عرض تقديمي في PowerPoint</vt:lpstr>
      <vt:lpstr>عرض تقديمي في PowerPoint</vt:lpstr>
      <vt:lpstr>عرض تقديمي في PowerPoint</vt:lpstr>
      <vt:lpstr>أهمية التفرقة بين العمل التجاري والعمل المدني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العصور الوسطى </vt:lpstr>
      <vt:lpstr>العصور الحديثة </vt:lpstr>
      <vt:lpstr>ظهور وتطور القانون التجاري السعودي </vt:lpstr>
      <vt:lpstr>ملخص بياني للمحاضرة</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Fadel Ali Alsabagh</cp:lastModifiedBy>
  <cp:revision>159</cp:revision>
  <dcterms:created xsi:type="dcterms:W3CDTF">2009-10-14T19:14:34Z</dcterms:created>
  <dcterms:modified xsi:type="dcterms:W3CDTF">2012-09-24T11:50:28Z</dcterms:modified>
</cp:coreProperties>
</file>