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355" r:id="rId4"/>
    <p:sldId id="356" r:id="rId5"/>
    <p:sldId id="370" r:id="rId6"/>
    <p:sldId id="357" r:id="rId7"/>
    <p:sldId id="358" r:id="rId8"/>
    <p:sldId id="371" r:id="rId9"/>
    <p:sldId id="359" r:id="rId10"/>
    <p:sldId id="372" r:id="rId11"/>
    <p:sldId id="360" r:id="rId12"/>
    <p:sldId id="361" r:id="rId13"/>
    <p:sldId id="362" r:id="rId14"/>
    <p:sldId id="373" r:id="rId15"/>
    <p:sldId id="374" r:id="rId16"/>
    <p:sldId id="369" r:id="rId17"/>
  </p:sldIdLst>
  <p:sldSz cx="9906000" cy="6858000" type="A4"/>
  <p:notesSz cx="6858000" cy="9144000"/>
  <p:defaultTextStyle>
    <a:defPPr>
      <a:defRPr lang="en-US"/>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FFCC"/>
    <a:srgbClr val="AD9968"/>
    <a:srgbClr val="3B84AF"/>
    <a:srgbClr val="009900"/>
    <a:srgbClr val="000000"/>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64" autoAdjust="0"/>
  </p:normalViewPr>
  <p:slideViewPr>
    <p:cSldViewPr>
      <p:cViewPr>
        <p:scale>
          <a:sx n="70" d="100"/>
          <a:sy n="70" d="100"/>
        </p:scale>
        <p:origin x="-2616" y="-906"/>
      </p:cViewPr>
      <p:guideLst>
        <p:guide orient="horz" pos="2160"/>
        <p:guide pos="3120"/>
      </p:guideLst>
    </p:cSldViewPr>
  </p:slideViewPr>
  <p:notesTextViewPr>
    <p:cViewPr>
      <p:scale>
        <a:sx n="100" d="100"/>
        <a:sy n="100" d="100"/>
      </p:scale>
      <p:origin x="0" y="0"/>
    </p:cViewPr>
  </p:notesTextViewPr>
  <p:notesViewPr>
    <p:cSldViewPr>
      <p:cViewPr varScale="1">
        <p:scale>
          <a:sx n="55" d="100"/>
          <a:sy n="55" d="100"/>
        </p:scale>
        <p:origin x="-285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30945CE-8A67-4B82-8803-2C69724121F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1A719992-38A7-466F-B8DF-DCD9CA165042}">
      <dgm:prSet phldrT="[نص]" custT="1"/>
      <dgm:spPr>
        <a:solidFill>
          <a:srgbClr val="FFFFCC"/>
        </a:solidFill>
      </dgm:spPr>
      <dgm:t>
        <a:bodyPr/>
        <a:lstStyle/>
        <a:p>
          <a:pPr rtl="1"/>
          <a:r>
            <a:rPr lang="ar-SA" sz="2800" b="1" dirty="0" smtClean="0">
              <a:solidFill>
                <a:srgbClr val="FF0000"/>
              </a:solidFill>
            </a:rPr>
            <a:t>التزامات التجار</a:t>
          </a:r>
          <a:endParaRPr lang="ar-SA" sz="2800" dirty="0">
            <a:solidFill>
              <a:srgbClr val="FF0000"/>
            </a:solidFill>
          </a:endParaRPr>
        </a:p>
      </dgm:t>
    </dgm:pt>
    <dgm:pt modelId="{7AF8B95F-147C-44D2-AE3F-122A050B28C6}" type="parTrans" cxnId="{5670161A-0A66-4CDA-902E-070E0CFAD2D4}">
      <dgm:prSet/>
      <dgm:spPr/>
      <dgm:t>
        <a:bodyPr/>
        <a:lstStyle/>
        <a:p>
          <a:pPr rtl="1"/>
          <a:endParaRPr lang="ar-SA"/>
        </a:p>
      </dgm:t>
    </dgm:pt>
    <dgm:pt modelId="{0F73DE51-45B9-49CB-96BE-C0167E6D425B}" type="sibTrans" cxnId="{5670161A-0A66-4CDA-902E-070E0CFAD2D4}">
      <dgm:prSet/>
      <dgm:spPr/>
      <dgm:t>
        <a:bodyPr/>
        <a:lstStyle/>
        <a:p>
          <a:pPr rtl="1"/>
          <a:endParaRPr lang="ar-SA"/>
        </a:p>
      </dgm:t>
    </dgm:pt>
    <dgm:pt modelId="{05E453F9-312F-4A9D-AB6F-6475CE52CDB2}">
      <dgm:prSet phldrT="[نص]" custT="1"/>
      <dgm:spPr>
        <a:solidFill>
          <a:srgbClr val="FFFFCC"/>
        </a:solidFill>
      </dgm:spPr>
      <dgm:t>
        <a:bodyPr/>
        <a:lstStyle/>
        <a:p>
          <a:pPr rtl="1"/>
          <a:r>
            <a:rPr lang="ar-SA" sz="2400" b="1" dirty="0" smtClean="0">
              <a:solidFill>
                <a:srgbClr val="2D07CF"/>
              </a:solidFill>
            </a:rPr>
            <a:t>3- الاشتراك في الغرفة التجارية والصناعية</a:t>
          </a:r>
          <a:endParaRPr lang="ar-SA" sz="2400" dirty="0"/>
        </a:p>
      </dgm:t>
    </dgm:pt>
    <dgm:pt modelId="{07A91C27-E87B-4BF8-A07B-4A9B154DB08D}" type="parTrans" cxnId="{B960D14D-9CFA-4116-A69F-A615BE8A04A8}">
      <dgm:prSet/>
      <dgm:spPr/>
      <dgm:t>
        <a:bodyPr/>
        <a:lstStyle/>
        <a:p>
          <a:pPr rtl="1"/>
          <a:endParaRPr lang="ar-SA"/>
        </a:p>
      </dgm:t>
    </dgm:pt>
    <dgm:pt modelId="{8A21724C-7A01-4635-9EBD-97126916D87F}" type="sibTrans" cxnId="{B960D14D-9CFA-4116-A69F-A615BE8A04A8}">
      <dgm:prSet/>
      <dgm:spPr/>
      <dgm:t>
        <a:bodyPr/>
        <a:lstStyle/>
        <a:p>
          <a:pPr rtl="1"/>
          <a:endParaRPr lang="ar-SA"/>
        </a:p>
      </dgm:t>
    </dgm:pt>
    <dgm:pt modelId="{3D394422-047E-469C-8080-9DF5C75EC2D9}">
      <dgm:prSet phldrT="[نص]" custT="1"/>
      <dgm:spPr>
        <a:solidFill>
          <a:srgbClr val="FFFFCC"/>
        </a:solidFill>
      </dgm:spPr>
      <dgm:t>
        <a:bodyPr/>
        <a:lstStyle/>
        <a:p>
          <a:pPr rtl="1"/>
          <a:r>
            <a:rPr lang="ar-SA" sz="2400" b="1" dirty="0" smtClean="0">
              <a:solidFill>
                <a:srgbClr val="2D07CF"/>
              </a:solidFill>
            </a:rPr>
            <a:t>2- الالتزام  بالقيد في السجل التجاري</a:t>
          </a:r>
          <a:endParaRPr lang="ar-SA" sz="2400" dirty="0"/>
        </a:p>
      </dgm:t>
    </dgm:pt>
    <dgm:pt modelId="{E96436E3-7F0F-4498-8DF2-596B9DDC9E1C}" type="parTrans" cxnId="{509F3BA5-7C68-4544-8A5D-A2B310B6EC8B}">
      <dgm:prSet/>
      <dgm:spPr/>
      <dgm:t>
        <a:bodyPr/>
        <a:lstStyle/>
        <a:p>
          <a:pPr rtl="1"/>
          <a:endParaRPr lang="ar-SA"/>
        </a:p>
      </dgm:t>
    </dgm:pt>
    <dgm:pt modelId="{81097F7C-D2BD-4598-9F4D-CD76741B442E}" type="sibTrans" cxnId="{509F3BA5-7C68-4544-8A5D-A2B310B6EC8B}">
      <dgm:prSet/>
      <dgm:spPr/>
      <dgm:t>
        <a:bodyPr/>
        <a:lstStyle/>
        <a:p>
          <a:pPr rtl="1"/>
          <a:endParaRPr lang="ar-SA"/>
        </a:p>
      </dgm:t>
    </dgm:pt>
    <dgm:pt modelId="{B89ABCDA-7BB9-4346-9D57-BF1FD76FB271}">
      <dgm:prSet phldrT="[نص]" custT="1"/>
      <dgm:spPr>
        <a:solidFill>
          <a:srgbClr val="FFFFCC"/>
        </a:solidFill>
      </dgm:spPr>
      <dgm:t>
        <a:bodyPr/>
        <a:lstStyle/>
        <a:p>
          <a:pPr rtl="1"/>
          <a:r>
            <a:rPr lang="ar-SA" sz="2400" b="1" dirty="0" smtClean="0">
              <a:solidFill>
                <a:srgbClr val="2D07CF"/>
              </a:solidFill>
            </a:rPr>
            <a:t>1- الالتزام بمسك الدفاتر التجارية </a:t>
          </a:r>
          <a:endParaRPr lang="ar-SA" sz="2400" dirty="0"/>
        </a:p>
      </dgm:t>
    </dgm:pt>
    <dgm:pt modelId="{94C22E45-97CB-4BDA-A626-6083BB4E28A4}" type="parTrans" cxnId="{B9F6302F-362D-48B8-B4F5-B826714988E8}">
      <dgm:prSet/>
      <dgm:spPr/>
      <dgm:t>
        <a:bodyPr/>
        <a:lstStyle/>
        <a:p>
          <a:pPr rtl="1"/>
          <a:endParaRPr lang="ar-SA"/>
        </a:p>
      </dgm:t>
    </dgm:pt>
    <dgm:pt modelId="{FDAE2A31-3B36-417A-9FCE-3486B3CD2FEE}" type="sibTrans" cxnId="{B9F6302F-362D-48B8-B4F5-B826714988E8}">
      <dgm:prSet/>
      <dgm:spPr/>
      <dgm:t>
        <a:bodyPr/>
        <a:lstStyle/>
        <a:p>
          <a:pPr rtl="1"/>
          <a:endParaRPr lang="ar-SA"/>
        </a:p>
      </dgm:t>
    </dgm:pt>
    <dgm:pt modelId="{7E0E66A2-6B04-4C35-924E-62E602421958}" type="pres">
      <dgm:prSet presAssocID="{530945CE-8A67-4B82-8803-2C69724121F8}" presName="hierChild1" presStyleCnt="0">
        <dgm:presLayoutVars>
          <dgm:orgChart val="1"/>
          <dgm:chPref val="1"/>
          <dgm:dir/>
          <dgm:animOne val="branch"/>
          <dgm:animLvl val="lvl"/>
          <dgm:resizeHandles/>
        </dgm:presLayoutVars>
      </dgm:prSet>
      <dgm:spPr/>
      <dgm:t>
        <a:bodyPr/>
        <a:lstStyle/>
        <a:p>
          <a:pPr rtl="1"/>
          <a:endParaRPr lang="ar-SA"/>
        </a:p>
      </dgm:t>
    </dgm:pt>
    <dgm:pt modelId="{DD34F84C-6305-4517-B375-E00AEBC2B875}" type="pres">
      <dgm:prSet presAssocID="{1A719992-38A7-466F-B8DF-DCD9CA165042}" presName="hierRoot1" presStyleCnt="0">
        <dgm:presLayoutVars>
          <dgm:hierBranch val="init"/>
        </dgm:presLayoutVars>
      </dgm:prSet>
      <dgm:spPr/>
    </dgm:pt>
    <dgm:pt modelId="{DAB2E8E7-3C05-4560-8A44-48B08F46277F}" type="pres">
      <dgm:prSet presAssocID="{1A719992-38A7-466F-B8DF-DCD9CA165042}" presName="rootComposite1" presStyleCnt="0"/>
      <dgm:spPr/>
    </dgm:pt>
    <dgm:pt modelId="{43164E15-FADB-4633-9740-29675E9D99E1}" type="pres">
      <dgm:prSet presAssocID="{1A719992-38A7-466F-B8DF-DCD9CA165042}" presName="rootText1" presStyleLbl="node0" presStyleIdx="0" presStyleCnt="1">
        <dgm:presLayoutVars>
          <dgm:chPref val="3"/>
        </dgm:presLayoutVars>
      </dgm:prSet>
      <dgm:spPr/>
      <dgm:t>
        <a:bodyPr/>
        <a:lstStyle/>
        <a:p>
          <a:pPr rtl="1"/>
          <a:endParaRPr lang="ar-SA"/>
        </a:p>
      </dgm:t>
    </dgm:pt>
    <dgm:pt modelId="{B385A25C-B628-4CEF-A654-49C03F307658}" type="pres">
      <dgm:prSet presAssocID="{1A719992-38A7-466F-B8DF-DCD9CA165042}" presName="rootConnector1" presStyleLbl="node1" presStyleIdx="0" presStyleCnt="0"/>
      <dgm:spPr/>
      <dgm:t>
        <a:bodyPr/>
        <a:lstStyle/>
        <a:p>
          <a:pPr rtl="1"/>
          <a:endParaRPr lang="ar-SA"/>
        </a:p>
      </dgm:t>
    </dgm:pt>
    <dgm:pt modelId="{89E421B1-097A-4ABE-B4C0-AF3A951BC8A6}" type="pres">
      <dgm:prSet presAssocID="{1A719992-38A7-466F-B8DF-DCD9CA165042}" presName="hierChild2" presStyleCnt="0"/>
      <dgm:spPr/>
    </dgm:pt>
    <dgm:pt modelId="{39677C9B-D7F4-4FBE-A68A-11630D626F16}" type="pres">
      <dgm:prSet presAssocID="{07A91C27-E87B-4BF8-A07B-4A9B154DB08D}" presName="Name37" presStyleLbl="parChTrans1D2" presStyleIdx="0" presStyleCnt="3"/>
      <dgm:spPr/>
      <dgm:t>
        <a:bodyPr/>
        <a:lstStyle/>
        <a:p>
          <a:pPr rtl="1"/>
          <a:endParaRPr lang="ar-SA"/>
        </a:p>
      </dgm:t>
    </dgm:pt>
    <dgm:pt modelId="{CB89BD95-2C18-431B-BBE5-1E8C0FBCCDA2}" type="pres">
      <dgm:prSet presAssocID="{05E453F9-312F-4A9D-AB6F-6475CE52CDB2}" presName="hierRoot2" presStyleCnt="0">
        <dgm:presLayoutVars>
          <dgm:hierBranch val="init"/>
        </dgm:presLayoutVars>
      </dgm:prSet>
      <dgm:spPr/>
    </dgm:pt>
    <dgm:pt modelId="{82EDB606-34E4-4597-AAFB-0B40B4ECFE89}" type="pres">
      <dgm:prSet presAssocID="{05E453F9-312F-4A9D-AB6F-6475CE52CDB2}" presName="rootComposite" presStyleCnt="0"/>
      <dgm:spPr/>
    </dgm:pt>
    <dgm:pt modelId="{18925256-443F-4490-8E0D-ED39F33C0D63}" type="pres">
      <dgm:prSet presAssocID="{05E453F9-312F-4A9D-AB6F-6475CE52CDB2}" presName="rootText" presStyleLbl="node2" presStyleIdx="0" presStyleCnt="3">
        <dgm:presLayoutVars>
          <dgm:chPref val="3"/>
        </dgm:presLayoutVars>
      </dgm:prSet>
      <dgm:spPr/>
      <dgm:t>
        <a:bodyPr/>
        <a:lstStyle/>
        <a:p>
          <a:pPr rtl="1"/>
          <a:endParaRPr lang="ar-SA"/>
        </a:p>
      </dgm:t>
    </dgm:pt>
    <dgm:pt modelId="{3350C946-5067-4277-B485-4039F7F4C305}" type="pres">
      <dgm:prSet presAssocID="{05E453F9-312F-4A9D-AB6F-6475CE52CDB2}" presName="rootConnector" presStyleLbl="node2" presStyleIdx="0" presStyleCnt="3"/>
      <dgm:spPr/>
      <dgm:t>
        <a:bodyPr/>
        <a:lstStyle/>
        <a:p>
          <a:pPr rtl="1"/>
          <a:endParaRPr lang="ar-SA"/>
        </a:p>
      </dgm:t>
    </dgm:pt>
    <dgm:pt modelId="{E763E2E7-A098-428D-9E1E-E6319A340EE3}" type="pres">
      <dgm:prSet presAssocID="{05E453F9-312F-4A9D-AB6F-6475CE52CDB2}" presName="hierChild4" presStyleCnt="0"/>
      <dgm:spPr/>
    </dgm:pt>
    <dgm:pt modelId="{3622C485-7051-4AA5-A88C-290675F82193}" type="pres">
      <dgm:prSet presAssocID="{05E453F9-312F-4A9D-AB6F-6475CE52CDB2}" presName="hierChild5" presStyleCnt="0"/>
      <dgm:spPr/>
    </dgm:pt>
    <dgm:pt modelId="{3CA4CAA9-5E2D-455A-87FD-2D2DC2670541}" type="pres">
      <dgm:prSet presAssocID="{E96436E3-7F0F-4498-8DF2-596B9DDC9E1C}" presName="Name37" presStyleLbl="parChTrans1D2" presStyleIdx="1" presStyleCnt="3"/>
      <dgm:spPr/>
      <dgm:t>
        <a:bodyPr/>
        <a:lstStyle/>
        <a:p>
          <a:pPr rtl="1"/>
          <a:endParaRPr lang="ar-SA"/>
        </a:p>
      </dgm:t>
    </dgm:pt>
    <dgm:pt modelId="{444D0FD2-5165-4245-B87A-35BB99C465F8}" type="pres">
      <dgm:prSet presAssocID="{3D394422-047E-469C-8080-9DF5C75EC2D9}" presName="hierRoot2" presStyleCnt="0">
        <dgm:presLayoutVars>
          <dgm:hierBranch val="init"/>
        </dgm:presLayoutVars>
      </dgm:prSet>
      <dgm:spPr/>
    </dgm:pt>
    <dgm:pt modelId="{4954303C-C9FA-477C-9B4F-B486F50B8A22}" type="pres">
      <dgm:prSet presAssocID="{3D394422-047E-469C-8080-9DF5C75EC2D9}" presName="rootComposite" presStyleCnt="0"/>
      <dgm:spPr/>
    </dgm:pt>
    <dgm:pt modelId="{68B6D22F-8F75-4882-B25C-A7DDABB4D4ED}" type="pres">
      <dgm:prSet presAssocID="{3D394422-047E-469C-8080-9DF5C75EC2D9}" presName="rootText" presStyleLbl="node2" presStyleIdx="1" presStyleCnt="3">
        <dgm:presLayoutVars>
          <dgm:chPref val="3"/>
        </dgm:presLayoutVars>
      </dgm:prSet>
      <dgm:spPr/>
      <dgm:t>
        <a:bodyPr/>
        <a:lstStyle/>
        <a:p>
          <a:pPr rtl="1"/>
          <a:endParaRPr lang="ar-SA"/>
        </a:p>
      </dgm:t>
    </dgm:pt>
    <dgm:pt modelId="{AE3B41EB-5F6B-4D5E-899F-5966BD44B829}" type="pres">
      <dgm:prSet presAssocID="{3D394422-047E-469C-8080-9DF5C75EC2D9}" presName="rootConnector" presStyleLbl="node2" presStyleIdx="1" presStyleCnt="3"/>
      <dgm:spPr/>
      <dgm:t>
        <a:bodyPr/>
        <a:lstStyle/>
        <a:p>
          <a:pPr rtl="1"/>
          <a:endParaRPr lang="ar-SA"/>
        </a:p>
      </dgm:t>
    </dgm:pt>
    <dgm:pt modelId="{DFFA31B6-9452-4857-A17B-0A76E81BDBCE}" type="pres">
      <dgm:prSet presAssocID="{3D394422-047E-469C-8080-9DF5C75EC2D9}" presName="hierChild4" presStyleCnt="0"/>
      <dgm:spPr/>
    </dgm:pt>
    <dgm:pt modelId="{7D0F4263-0832-4A17-8E01-38639C6EA289}" type="pres">
      <dgm:prSet presAssocID="{3D394422-047E-469C-8080-9DF5C75EC2D9}" presName="hierChild5" presStyleCnt="0"/>
      <dgm:spPr/>
    </dgm:pt>
    <dgm:pt modelId="{2D619CC4-7802-42D6-AF59-12326C286F7B}" type="pres">
      <dgm:prSet presAssocID="{94C22E45-97CB-4BDA-A626-6083BB4E28A4}" presName="Name37" presStyleLbl="parChTrans1D2" presStyleIdx="2" presStyleCnt="3"/>
      <dgm:spPr/>
      <dgm:t>
        <a:bodyPr/>
        <a:lstStyle/>
        <a:p>
          <a:pPr rtl="1"/>
          <a:endParaRPr lang="ar-SA"/>
        </a:p>
      </dgm:t>
    </dgm:pt>
    <dgm:pt modelId="{BDEE19F1-8D0B-48DC-ACF3-1A5C2CD40CC0}" type="pres">
      <dgm:prSet presAssocID="{B89ABCDA-7BB9-4346-9D57-BF1FD76FB271}" presName="hierRoot2" presStyleCnt="0">
        <dgm:presLayoutVars>
          <dgm:hierBranch val="init"/>
        </dgm:presLayoutVars>
      </dgm:prSet>
      <dgm:spPr/>
    </dgm:pt>
    <dgm:pt modelId="{F6D20C9C-689C-45F6-8E18-90943C49423B}" type="pres">
      <dgm:prSet presAssocID="{B89ABCDA-7BB9-4346-9D57-BF1FD76FB271}" presName="rootComposite" presStyleCnt="0"/>
      <dgm:spPr/>
    </dgm:pt>
    <dgm:pt modelId="{26CF6372-84D1-4DF0-982C-E058B73B17FA}" type="pres">
      <dgm:prSet presAssocID="{B89ABCDA-7BB9-4346-9D57-BF1FD76FB271}" presName="rootText" presStyleLbl="node2" presStyleIdx="2" presStyleCnt="3">
        <dgm:presLayoutVars>
          <dgm:chPref val="3"/>
        </dgm:presLayoutVars>
      </dgm:prSet>
      <dgm:spPr/>
      <dgm:t>
        <a:bodyPr/>
        <a:lstStyle/>
        <a:p>
          <a:pPr rtl="1"/>
          <a:endParaRPr lang="ar-SA"/>
        </a:p>
      </dgm:t>
    </dgm:pt>
    <dgm:pt modelId="{7E94C070-BB5E-4CEE-87F2-FEBA3D2A1D99}" type="pres">
      <dgm:prSet presAssocID="{B89ABCDA-7BB9-4346-9D57-BF1FD76FB271}" presName="rootConnector" presStyleLbl="node2" presStyleIdx="2" presStyleCnt="3"/>
      <dgm:spPr/>
      <dgm:t>
        <a:bodyPr/>
        <a:lstStyle/>
        <a:p>
          <a:pPr rtl="1"/>
          <a:endParaRPr lang="ar-SA"/>
        </a:p>
      </dgm:t>
    </dgm:pt>
    <dgm:pt modelId="{27E088D2-6B4A-4A66-B529-D4E93A2EAC5D}" type="pres">
      <dgm:prSet presAssocID="{B89ABCDA-7BB9-4346-9D57-BF1FD76FB271}" presName="hierChild4" presStyleCnt="0"/>
      <dgm:spPr/>
    </dgm:pt>
    <dgm:pt modelId="{99947F45-852E-4987-8BC6-94E3AE4EE2EB}" type="pres">
      <dgm:prSet presAssocID="{B89ABCDA-7BB9-4346-9D57-BF1FD76FB271}" presName="hierChild5" presStyleCnt="0"/>
      <dgm:spPr/>
    </dgm:pt>
    <dgm:pt modelId="{C0490DB2-F412-45C6-832B-F9BCFF8D73D9}" type="pres">
      <dgm:prSet presAssocID="{1A719992-38A7-466F-B8DF-DCD9CA165042}" presName="hierChild3" presStyleCnt="0"/>
      <dgm:spPr/>
    </dgm:pt>
  </dgm:ptLst>
  <dgm:cxnLst>
    <dgm:cxn modelId="{509F3BA5-7C68-4544-8A5D-A2B310B6EC8B}" srcId="{1A719992-38A7-466F-B8DF-DCD9CA165042}" destId="{3D394422-047E-469C-8080-9DF5C75EC2D9}" srcOrd="1" destOrd="0" parTransId="{E96436E3-7F0F-4498-8DF2-596B9DDC9E1C}" sibTransId="{81097F7C-D2BD-4598-9F4D-CD76741B442E}"/>
    <dgm:cxn modelId="{5670161A-0A66-4CDA-902E-070E0CFAD2D4}" srcId="{530945CE-8A67-4B82-8803-2C69724121F8}" destId="{1A719992-38A7-466F-B8DF-DCD9CA165042}" srcOrd="0" destOrd="0" parTransId="{7AF8B95F-147C-44D2-AE3F-122A050B28C6}" sibTransId="{0F73DE51-45B9-49CB-96BE-C0167E6D425B}"/>
    <dgm:cxn modelId="{8D448F46-63D5-4BCE-A405-A931F1C40178}" type="presOf" srcId="{3D394422-047E-469C-8080-9DF5C75EC2D9}" destId="{AE3B41EB-5F6B-4D5E-899F-5966BD44B829}" srcOrd="1" destOrd="0" presId="urn:microsoft.com/office/officeart/2005/8/layout/orgChart1"/>
    <dgm:cxn modelId="{642E35FD-BF44-42EB-87AD-0FC7B1EBBE79}" type="presOf" srcId="{E96436E3-7F0F-4498-8DF2-596B9DDC9E1C}" destId="{3CA4CAA9-5E2D-455A-87FD-2D2DC2670541}" srcOrd="0" destOrd="0" presId="urn:microsoft.com/office/officeart/2005/8/layout/orgChart1"/>
    <dgm:cxn modelId="{8293755B-76DE-4B54-88A8-7FB7A2727854}" type="presOf" srcId="{94C22E45-97CB-4BDA-A626-6083BB4E28A4}" destId="{2D619CC4-7802-42D6-AF59-12326C286F7B}" srcOrd="0" destOrd="0" presId="urn:microsoft.com/office/officeart/2005/8/layout/orgChart1"/>
    <dgm:cxn modelId="{B9F6302F-362D-48B8-B4F5-B826714988E8}" srcId="{1A719992-38A7-466F-B8DF-DCD9CA165042}" destId="{B89ABCDA-7BB9-4346-9D57-BF1FD76FB271}" srcOrd="2" destOrd="0" parTransId="{94C22E45-97CB-4BDA-A626-6083BB4E28A4}" sibTransId="{FDAE2A31-3B36-417A-9FCE-3486B3CD2FEE}"/>
    <dgm:cxn modelId="{C82A1CD4-49D6-491A-A8A7-374A6E88A0FE}" type="presOf" srcId="{530945CE-8A67-4B82-8803-2C69724121F8}" destId="{7E0E66A2-6B04-4C35-924E-62E602421958}" srcOrd="0" destOrd="0" presId="urn:microsoft.com/office/officeart/2005/8/layout/orgChart1"/>
    <dgm:cxn modelId="{807CB1AE-3BBB-4CF1-B079-5ACDFCAB95FC}" type="presOf" srcId="{05E453F9-312F-4A9D-AB6F-6475CE52CDB2}" destId="{3350C946-5067-4277-B485-4039F7F4C305}" srcOrd="1" destOrd="0" presId="urn:microsoft.com/office/officeart/2005/8/layout/orgChart1"/>
    <dgm:cxn modelId="{69D2365A-CDD0-4068-A1E8-B0CACC5EC83D}" type="presOf" srcId="{B89ABCDA-7BB9-4346-9D57-BF1FD76FB271}" destId="{7E94C070-BB5E-4CEE-87F2-FEBA3D2A1D99}" srcOrd="1" destOrd="0" presId="urn:microsoft.com/office/officeart/2005/8/layout/orgChart1"/>
    <dgm:cxn modelId="{B960D14D-9CFA-4116-A69F-A615BE8A04A8}" srcId="{1A719992-38A7-466F-B8DF-DCD9CA165042}" destId="{05E453F9-312F-4A9D-AB6F-6475CE52CDB2}" srcOrd="0" destOrd="0" parTransId="{07A91C27-E87B-4BF8-A07B-4A9B154DB08D}" sibTransId="{8A21724C-7A01-4635-9EBD-97126916D87F}"/>
    <dgm:cxn modelId="{CD7DF7F1-4A9F-444F-9752-47E793F8CE59}" type="presOf" srcId="{3D394422-047E-469C-8080-9DF5C75EC2D9}" destId="{68B6D22F-8F75-4882-B25C-A7DDABB4D4ED}" srcOrd="0" destOrd="0" presId="urn:microsoft.com/office/officeart/2005/8/layout/orgChart1"/>
    <dgm:cxn modelId="{47455CF8-9B0E-447E-81A1-362CAEE3FD2D}" type="presOf" srcId="{05E453F9-312F-4A9D-AB6F-6475CE52CDB2}" destId="{18925256-443F-4490-8E0D-ED39F33C0D63}" srcOrd="0" destOrd="0" presId="urn:microsoft.com/office/officeart/2005/8/layout/orgChart1"/>
    <dgm:cxn modelId="{D4E20713-E79A-4E21-B730-5F46E0FA7F9A}" type="presOf" srcId="{1A719992-38A7-466F-B8DF-DCD9CA165042}" destId="{B385A25C-B628-4CEF-A654-49C03F307658}" srcOrd="1" destOrd="0" presId="urn:microsoft.com/office/officeart/2005/8/layout/orgChart1"/>
    <dgm:cxn modelId="{9C0E5161-2A40-425D-A623-7F71CCCE10FA}" type="presOf" srcId="{B89ABCDA-7BB9-4346-9D57-BF1FD76FB271}" destId="{26CF6372-84D1-4DF0-982C-E058B73B17FA}" srcOrd="0" destOrd="0" presId="urn:microsoft.com/office/officeart/2005/8/layout/orgChart1"/>
    <dgm:cxn modelId="{BA7D760A-0531-4F4C-B630-4FC55B2EEACF}" type="presOf" srcId="{1A719992-38A7-466F-B8DF-DCD9CA165042}" destId="{43164E15-FADB-4633-9740-29675E9D99E1}" srcOrd="0" destOrd="0" presId="urn:microsoft.com/office/officeart/2005/8/layout/orgChart1"/>
    <dgm:cxn modelId="{144B8DB5-D752-456A-AE2C-7653E73B5773}" type="presOf" srcId="{07A91C27-E87B-4BF8-A07B-4A9B154DB08D}" destId="{39677C9B-D7F4-4FBE-A68A-11630D626F16}" srcOrd="0" destOrd="0" presId="urn:microsoft.com/office/officeart/2005/8/layout/orgChart1"/>
    <dgm:cxn modelId="{258D3B34-68E4-4668-BF29-90A7EAE2E1FF}" type="presParOf" srcId="{7E0E66A2-6B04-4C35-924E-62E602421958}" destId="{DD34F84C-6305-4517-B375-E00AEBC2B875}" srcOrd="0" destOrd="0" presId="urn:microsoft.com/office/officeart/2005/8/layout/orgChart1"/>
    <dgm:cxn modelId="{42BA0BA1-1818-4961-93E8-2590F28B22BE}" type="presParOf" srcId="{DD34F84C-6305-4517-B375-E00AEBC2B875}" destId="{DAB2E8E7-3C05-4560-8A44-48B08F46277F}" srcOrd="0" destOrd="0" presId="urn:microsoft.com/office/officeart/2005/8/layout/orgChart1"/>
    <dgm:cxn modelId="{D2ADF6FE-69F3-4705-AD64-B1B789A991D1}" type="presParOf" srcId="{DAB2E8E7-3C05-4560-8A44-48B08F46277F}" destId="{43164E15-FADB-4633-9740-29675E9D99E1}" srcOrd="0" destOrd="0" presId="urn:microsoft.com/office/officeart/2005/8/layout/orgChart1"/>
    <dgm:cxn modelId="{74C2D359-D441-4115-962D-FF9876484981}" type="presParOf" srcId="{DAB2E8E7-3C05-4560-8A44-48B08F46277F}" destId="{B385A25C-B628-4CEF-A654-49C03F307658}" srcOrd="1" destOrd="0" presId="urn:microsoft.com/office/officeart/2005/8/layout/orgChart1"/>
    <dgm:cxn modelId="{BD591A84-69EF-4912-A914-4647F69D1988}" type="presParOf" srcId="{DD34F84C-6305-4517-B375-E00AEBC2B875}" destId="{89E421B1-097A-4ABE-B4C0-AF3A951BC8A6}" srcOrd="1" destOrd="0" presId="urn:microsoft.com/office/officeart/2005/8/layout/orgChart1"/>
    <dgm:cxn modelId="{087E546D-BEC7-4FB2-A4FC-F972606920B3}" type="presParOf" srcId="{89E421B1-097A-4ABE-B4C0-AF3A951BC8A6}" destId="{39677C9B-D7F4-4FBE-A68A-11630D626F16}" srcOrd="0" destOrd="0" presId="urn:microsoft.com/office/officeart/2005/8/layout/orgChart1"/>
    <dgm:cxn modelId="{5A031649-6F47-45DB-855D-530EF03F4E7A}" type="presParOf" srcId="{89E421B1-097A-4ABE-B4C0-AF3A951BC8A6}" destId="{CB89BD95-2C18-431B-BBE5-1E8C0FBCCDA2}" srcOrd="1" destOrd="0" presId="urn:microsoft.com/office/officeart/2005/8/layout/orgChart1"/>
    <dgm:cxn modelId="{1699FB0C-71EC-4F85-B1B5-6F9881393D12}" type="presParOf" srcId="{CB89BD95-2C18-431B-BBE5-1E8C0FBCCDA2}" destId="{82EDB606-34E4-4597-AAFB-0B40B4ECFE89}" srcOrd="0" destOrd="0" presId="urn:microsoft.com/office/officeart/2005/8/layout/orgChart1"/>
    <dgm:cxn modelId="{4FB24FBF-EA1C-40B5-90F0-7EC468B54717}" type="presParOf" srcId="{82EDB606-34E4-4597-AAFB-0B40B4ECFE89}" destId="{18925256-443F-4490-8E0D-ED39F33C0D63}" srcOrd="0" destOrd="0" presId="urn:microsoft.com/office/officeart/2005/8/layout/orgChart1"/>
    <dgm:cxn modelId="{28558929-41CC-4CC4-B330-19F6D79CBDFA}" type="presParOf" srcId="{82EDB606-34E4-4597-AAFB-0B40B4ECFE89}" destId="{3350C946-5067-4277-B485-4039F7F4C305}" srcOrd="1" destOrd="0" presId="urn:microsoft.com/office/officeart/2005/8/layout/orgChart1"/>
    <dgm:cxn modelId="{C7860820-7B7C-40D1-B5AE-F2D0CB9BD9AA}" type="presParOf" srcId="{CB89BD95-2C18-431B-BBE5-1E8C0FBCCDA2}" destId="{E763E2E7-A098-428D-9E1E-E6319A340EE3}" srcOrd="1" destOrd="0" presId="urn:microsoft.com/office/officeart/2005/8/layout/orgChart1"/>
    <dgm:cxn modelId="{DD54B272-E15B-400F-90FF-90C043932990}" type="presParOf" srcId="{CB89BD95-2C18-431B-BBE5-1E8C0FBCCDA2}" destId="{3622C485-7051-4AA5-A88C-290675F82193}" srcOrd="2" destOrd="0" presId="urn:microsoft.com/office/officeart/2005/8/layout/orgChart1"/>
    <dgm:cxn modelId="{42AFD71A-AA74-448D-908F-A759ADB92773}" type="presParOf" srcId="{89E421B1-097A-4ABE-B4C0-AF3A951BC8A6}" destId="{3CA4CAA9-5E2D-455A-87FD-2D2DC2670541}" srcOrd="2" destOrd="0" presId="urn:microsoft.com/office/officeart/2005/8/layout/orgChart1"/>
    <dgm:cxn modelId="{E557C369-F8B5-4FE2-B667-0895A9D2E437}" type="presParOf" srcId="{89E421B1-097A-4ABE-B4C0-AF3A951BC8A6}" destId="{444D0FD2-5165-4245-B87A-35BB99C465F8}" srcOrd="3" destOrd="0" presId="urn:microsoft.com/office/officeart/2005/8/layout/orgChart1"/>
    <dgm:cxn modelId="{DE644EF5-85F7-4591-8CD8-5997886C19E1}" type="presParOf" srcId="{444D0FD2-5165-4245-B87A-35BB99C465F8}" destId="{4954303C-C9FA-477C-9B4F-B486F50B8A22}" srcOrd="0" destOrd="0" presId="urn:microsoft.com/office/officeart/2005/8/layout/orgChart1"/>
    <dgm:cxn modelId="{71B06981-D881-4865-A250-80B01820DFC4}" type="presParOf" srcId="{4954303C-C9FA-477C-9B4F-B486F50B8A22}" destId="{68B6D22F-8F75-4882-B25C-A7DDABB4D4ED}" srcOrd="0" destOrd="0" presId="urn:microsoft.com/office/officeart/2005/8/layout/orgChart1"/>
    <dgm:cxn modelId="{7B5D0627-E0CD-44F9-8B97-9380000903DE}" type="presParOf" srcId="{4954303C-C9FA-477C-9B4F-B486F50B8A22}" destId="{AE3B41EB-5F6B-4D5E-899F-5966BD44B829}" srcOrd="1" destOrd="0" presId="urn:microsoft.com/office/officeart/2005/8/layout/orgChart1"/>
    <dgm:cxn modelId="{0A33562B-6972-4568-BF6E-C6A23A7D40F4}" type="presParOf" srcId="{444D0FD2-5165-4245-B87A-35BB99C465F8}" destId="{DFFA31B6-9452-4857-A17B-0A76E81BDBCE}" srcOrd="1" destOrd="0" presId="urn:microsoft.com/office/officeart/2005/8/layout/orgChart1"/>
    <dgm:cxn modelId="{AB075E19-1F53-42F8-84FB-D0E6CFC4A106}" type="presParOf" srcId="{444D0FD2-5165-4245-B87A-35BB99C465F8}" destId="{7D0F4263-0832-4A17-8E01-38639C6EA289}" srcOrd="2" destOrd="0" presId="urn:microsoft.com/office/officeart/2005/8/layout/orgChart1"/>
    <dgm:cxn modelId="{3D51E450-282C-4D5A-8723-18AAC1408E00}" type="presParOf" srcId="{89E421B1-097A-4ABE-B4C0-AF3A951BC8A6}" destId="{2D619CC4-7802-42D6-AF59-12326C286F7B}" srcOrd="4" destOrd="0" presId="urn:microsoft.com/office/officeart/2005/8/layout/orgChart1"/>
    <dgm:cxn modelId="{04FC0719-6E19-45AA-B54A-29E0E2982783}" type="presParOf" srcId="{89E421B1-097A-4ABE-B4C0-AF3A951BC8A6}" destId="{BDEE19F1-8D0B-48DC-ACF3-1A5C2CD40CC0}" srcOrd="5" destOrd="0" presId="urn:microsoft.com/office/officeart/2005/8/layout/orgChart1"/>
    <dgm:cxn modelId="{94A64501-25FB-4790-A907-E39B7B4B9CC3}" type="presParOf" srcId="{BDEE19F1-8D0B-48DC-ACF3-1A5C2CD40CC0}" destId="{F6D20C9C-689C-45F6-8E18-90943C49423B}" srcOrd="0" destOrd="0" presId="urn:microsoft.com/office/officeart/2005/8/layout/orgChart1"/>
    <dgm:cxn modelId="{B0AE3A8E-6F17-43F8-ACB1-9CCC403F873A}" type="presParOf" srcId="{F6D20C9C-689C-45F6-8E18-90943C49423B}" destId="{26CF6372-84D1-4DF0-982C-E058B73B17FA}" srcOrd="0" destOrd="0" presId="urn:microsoft.com/office/officeart/2005/8/layout/orgChart1"/>
    <dgm:cxn modelId="{320D8C39-2C5E-40C4-BE80-57BAE9AD6A03}" type="presParOf" srcId="{F6D20C9C-689C-45F6-8E18-90943C49423B}" destId="{7E94C070-BB5E-4CEE-87F2-FEBA3D2A1D99}" srcOrd="1" destOrd="0" presId="urn:microsoft.com/office/officeart/2005/8/layout/orgChart1"/>
    <dgm:cxn modelId="{0C3A0179-5B27-431C-A8EC-1CFEBB2FBA23}" type="presParOf" srcId="{BDEE19F1-8D0B-48DC-ACF3-1A5C2CD40CC0}" destId="{27E088D2-6B4A-4A66-B529-D4E93A2EAC5D}" srcOrd="1" destOrd="0" presId="urn:microsoft.com/office/officeart/2005/8/layout/orgChart1"/>
    <dgm:cxn modelId="{18101427-EF63-4E8D-BA48-13017552D8CE}" type="presParOf" srcId="{BDEE19F1-8D0B-48DC-ACF3-1A5C2CD40CC0}" destId="{99947F45-852E-4987-8BC6-94E3AE4EE2EB}" srcOrd="2" destOrd="0" presId="urn:microsoft.com/office/officeart/2005/8/layout/orgChart1"/>
    <dgm:cxn modelId="{75C2ABD5-AE5D-461C-A92E-69B27C33F001}" type="presParOf" srcId="{DD34F84C-6305-4517-B375-E00AEBC2B875}" destId="{C0490DB2-F412-45C6-832B-F9BCFF8D73D9}" srcOrd="2" destOrd="0" presId="urn:microsoft.com/office/officeart/2005/8/layout/orgChar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050FC3F-0B9A-4AE9-A3DE-FDFDAA338A2A}"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9C336CB5-15DA-4B2F-90B9-37DF6B3C72A1}">
      <dgm:prSet phldrT="[نص]"/>
      <dgm:spPr>
        <a:solidFill>
          <a:srgbClr val="FFFFCC"/>
        </a:solidFill>
        <a:ln>
          <a:solidFill>
            <a:schemeClr val="accent3"/>
          </a:solidFill>
        </a:ln>
      </dgm:spPr>
      <dgm:t>
        <a:bodyPr/>
        <a:lstStyle/>
        <a:p>
          <a:pPr rtl="1"/>
          <a:r>
            <a:rPr lang="ar-SA" b="1" dirty="0" smtClean="0">
              <a:solidFill>
                <a:srgbClr val="FF0000"/>
              </a:solidFill>
              <a:latin typeface="Calibri" pitchFamily="34" charset="0"/>
              <a:ea typeface="Calibri" pitchFamily="34" charset="0"/>
            </a:rPr>
            <a:t>وظائف السجل التجاري </a:t>
          </a:r>
          <a:endParaRPr lang="ar-SA" dirty="0"/>
        </a:p>
      </dgm:t>
    </dgm:pt>
    <dgm:pt modelId="{15C2317C-B8CC-4648-8E4F-01241A4439C0}" type="parTrans" cxnId="{B76C686B-C7F4-4C61-ADC8-95BD531DA0D8}">
      <dgm:prSet/>
      <dgm:spPr/>
      <dgm:t>
        <a:bodyPr/>
        <a:lstStyle/>
        <a:p>
          <a:pPr rtl="1"/>
          <a:endParaRPr lang="ar-SA"/>
        </a:p>
      </dgm:t>
    </dgm:pt>
    <dgm:pt modelId="{4850CC04-A940-4D9E-968C-B423A9A1DD47}" type="sibTrans" cxnId="{B76C686B-C7F4-4C61-ADC8-95BD531DA0D8}">
      <dgm:prSet/>
      <dgm:spPr/>
      <dgm:t>
        <a:bodyPr/>
        <a:lstStyle/>
        <a:p>
          <a:pPr rtl="1"/>
          <a:endParaRPr lang="ar-SA"/>
        </a:p>
      </dgm:t>
    </dgm:pt>
    <dgm:pt modelId="{30359B8A-0222-408A-A54C-44E72C9E7D0E}">
      <dgm:prSet phldrT="[نص]"/>
      <dgm:spPr>
        <a:solidFill>
          <a:srgbClr val="FFFFCC"/>
        </a:solidFill>
        <a:ln>
          <a:solidFill>
            <a:schemeClr val="accent3"/>
          </a:solidFill>
        </a:ln>
      </dgm:spPr>
      <dgm:t>
        <a:bodyPr/>
        <a:lstStyle/>
        <a:p>
          <a:pPr rtl="0"/>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3:الوظيفة الاقتصادية فيضطلع المختصين على السجلات لوضع سياسة تخطيط اقتصادية للدولة. </a:t>
          </a:r>
          <a:endParaRPr lang="ar-SA" dirty="0"/>
        </a:p>
      </dgm:t>
    </dgm:pt>
    <dgm:pt modelId="{2E843585-D003-46A2-92D6-DA1E920A2126}" type="parTrans" cxnId="{02BBB67A-7241-4EBA-BA76-2345EB0D485F}">
      <dgm:prSet/>
      <dgm:spPr>
        <a:ln>
          <a:solidFill>
            <a:schemeClr val="accent3"/>
          </a:solidFill>
        </a:ln>
      </dgm:spPr>
      <dgm:t>
        <a:bodyPr/>
        <a:lstStyle/>
        <a:p>
          <a:pPr rtl="1"/>
          <a:endParaRPr lang="ar-SA"/>
        </a:p>
      </dgm:t>
    </dgm:pt>
    <dgm:pt modelId="{87CF2DE7-DDCC-4F2F-8433-BB036428A8D6}" type="sibTrans" cxnId="{02BBB67A-7241-4EBA-BA76-2345EB0D485F}">
      <dgm:prSet/>
      <dgm:spPr/>
      <dgm:t>
        <a:bodyPr/>
        <a:lstStyle/>
        <a:p>
          <a:pPr rtl="1"/>
          <a:endParaRPr lang="ar-SA"/>
        </a:p>
      </dgm:t>
    </dgm:pt>
    <dgm:pt modelId="{9B8BE880-4179-4C79-A62F-5ADB9C016648}">
      <dgm:prSet phldrT="[نص]"/>
      <dgm:spPr>
        <a:solidFill>
          <a:srgbClr val="FFFFCC"/>
        </a:solidFill>
        <a:ln>
          <a:solidFill>
            <a:schemeClr val="accent3"/>
          </a:solidFill>
        </a:ln>
      </dgm:spPr>
      <dgm:t>
        <a:bodyPr/>
        <a:lstStyle/>
        <a:p>
          <a:pPr rtl="0"/>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2:الوظيفة الإحصائية للسجل لمعرفة ما يخص التاجر ومشروعاته . </a:t>
          </a:r>
          <a:endParaRPr lang="ar-SA" dirty="0"/>
        </a:p>
      </dgm:t>
    </dgm:pt>
    <dgm:pt modelId="{5FD4A7C9-E44D-490C-957A-8F270F9D9FC1}" type="parTrans" cxnId="{8074F656-A13B-4F4B-BA50-E7A73FEC2B74}">
      <dgm:prSet/>
      <dgm:spPr/>
      <dgm:t>
        <a:bodyPr/>
        <a:lstStyle/>
        <a:p>
          <a:pPr rtl="1"/>
          <a:endParaRPr lang="ar-SA"/>
        </a:p>
      </dgm:t>
    </dgm:pt>
    <dgm:pt modelId="{E4975B7C-0992-4277-AF0E-92E5DB21A0E5}" type="sibTrans" cxnId="{8074F656-A13B-4F4B-BA50-E7A73FEC2B74}">
      <dgm:prSet/>
      <dgm:spPr/>
      <dgm:t>
        <a:bodyPr/>
        <a:lstStyle/>
        <a:p>
          <a:pPr rtl="1"/>
          <a:endParaRPr lang="ar-SA"/>
        </a:p>
      </dgm:t>
    </dgm:pt>
    <dgm:pt modelId="{51434C42-1797-4958-9B48-E9E06FBD18C8}">
      <dgm:prSet phldrT="[نص]"/>
      <dgm:spPr>
        <a:solidFill>
          <a:srgbClr val="FFFFCC"/>
        </a:solidFill>
        <a:ln>
          <a:solidFill>
            <a:schemeClr val="accent3"/>
          </a:solidFill>
        </a:ln>
      </dgm:spPr>
      <dgm:t>
        <a:bodyPr/>
        <a:lstStyle/>
        <a:p>
          <a:pPr rtl="0"/>
          <a:r>
            <a:rPr kumimoji="0" lang="ar-SA" b="1" i="0" u="none" strike="noStrike" cap="none" normalizeH="0" baseline="0" dirty="0" smtClean="0">
              <a:ln>
                <a:noFill/>
              </a:ln>
              <a:solidFill>
                <a:schemeClr val="tx1"/>
              </a:solidFill>
              <a:effectLst/>
              <a:latin typeface="Calibri" pitchFamily="34" charset="0"/>
              <a:ea typeface="Calibri" pitchFamily="34" charset="0"/>
              <a:cs typeface="Arial" pitchFamily="34" charset="0"/>
            </a:rPr>
            <a:t>1-الوظيفية الاستعلامية عن التجار ونشاطهم . </a:t>
          </a:r>
          <a:endParaRPr lang="ar-SA" dirty="0"/>
        </a:p>
      </dgm:t>
    </dgm:pt>
    <dgm:pt modelId="{7474D24D-BE9F-443F-80BB-F1803A2175B0}" type="parTrans" cxnId="{7BCBDFEA-85D1-4B31-ADE9-0014FD8F20DA}">
      <dgm:prSet/>
      <dgm:spPr>
        <a:ln>
          <a:solidFill>
            <a:schemeClr val="accent3"/>
          </a:solidFill>
        </a:ln>
      </dgm:spPr>
      <dgm:t>
        <a:bodyPr/>
        <a:lstStyle/>
        <a:p>
          <a:pPr rtl="1"/>
          <a:endParaRPr lang="ar-SA"/>
        </a:p>
      </dgm:t>
    </dgm:pt>
    <dgm:pt modelId="{33C7EE25-796F-4EF0-828C-192F4BAB439E}" type="sibTrans" cxnId="{7BCBDFEA-85D1-4B31-ADE9-0014FD8F20DA}">
      <dgm:prSet/>
      <dgm:spPr/>
      <dgm:t>
        <a:bodyPr/>
        <a:lstStyle/>
        <a:p>
          <a:pPr rtl="1"/>
          <a:endParaRPr lang="ar-SA"/>
        </a:p>
      </dgm:t>
    </dgm:pt>
    <dgm:pt modelId="{9C2218E0-8415-4E89-A10A-515E61518010}" type="pres">
      <dgm:prSet presAssocID="{E050FC3F-0B9A-4AE9-A3DE-FDFDAA338A2A}" presName="hierChild1" presStyleCnt="0">
        <dgm:presLayoutVars>
          <dgm:orgChart val="1"/>
          <dgm:chPref val="1"/>
          <dgm:dir/>
          <dgm:animOne val="branch"/>
          <dgm:animLvl val="lvl"/>
          <dgm:resizeHandles/>
        </dgm:presLayoutVars>
      </dgm:prSet>
      <dgm:spPr/>
      <dgm:t>
        <a:bodyPr/>
        <a:lstStyle/>
        <a:p>
          <a:endParaRPr lang="en-US"/>
        </a:p>
      </dgm:t>
    </dgm:pt>
    <dgm:pt modelId="{CAD3C63B-2E47-4E83-8916-07EA147F4309}" type="pres">
      <dgm:prSet presAssocID="{9C336CB5-15DA-4B2F-90B9-37DF6B3C72A1}" presName="hierRoot1" presStyleCnt="0">
        <dgm:presLayoutVars>
          <dgm:hierBranch val="init"/>
        </dgm:presLayoutVars>
      </dgm:prSet>
      <dgm:spPr/>
    </dgm:pt>
    <dgm:pt modelId="{0498D92B-B01B-4DEE-A804-607C8AEE8078}" type="pres">
      <dgm:prSet presAssocID="{9C336CB5-15DA-4B2F-90B9-37DF6B3C72A1}" presName="rootComposite1" presStyleCnt="0"/>
      <dgm:spPr/>
    </dgm:pt>
    <dgm:pt modelId="{3305D0C6-5060-4E36-997C-516F82660183}" type="pres">
      <dgm:prSet presAssocID="{9C336CB5-15DA-4B2F-90B9-37DF6B3C72A1}" presName="rootText1" presStyleLbl="node0" presStyleIdx="0" presStyleCnt="1">
        <dgm:presLayoutVars>
          <dgm:chPref val="3"/>
        </dgm:presLayoutVars>
      </dgm:prSet>
      <dgm:spPr/>
      <dgm:t>
        <a:bodyPr/>
        <a:lstStyle/>
        <a:p>
          <a:pPr rtl="1"/>
          <a:endParaRPr lang="ar-SA"/>
        </a:p>
      </dgm:t>
    </dgm:pt>
    <dgm:pt modelId="{F54AB849-459A-4A96-A640-0316DB2CB475}" type="pres">
      <dgm:prSet presAssocID="{9C336CB5-15DA-4B2F-90B9-37DF6B3C72A1}" presName="rootConnector1" presStyleLbl="node1" presStyleIdx="0" presStyleCnt="0"/>
      <dgm:spPr/>
      <dgm:t>
        <a:bodyPr/>
        <a:lstStyle/>
        <a:p>
          <a:endParaRPr lang="en-US"/>
        </a:p>
      </dgm:t>
    </dgm:pt>
    <dgm:pt modelId="{CBBFAFC6-04EA-4177-8A51-DEFD9924DDB4}" type="pres">
      <dgm:prSet presAssocID="{9C336CB5-15DA-4B2F-90B9-37DF6B3C72A1}" presName="hierChild2" presStyleCnt="0"/>
      <dgm:spPr/>
    </dgm:pt>
    <dgm:pt modelId="{E36703C6-EC61-40DD-B407-DA4B4FA9025F}" type="pres">
      <dgm:prSet presAssocID="{2E843585-D003-46A2-92D6-DA1E920A2126}" presName="Name37" presStyleLbl="parChTrans1D2" presStyleIdx="0" presStyleCnt="3"/>
      <dgm:spPr/>
      <dgm:t>
        <a:bodyPr/>
        <a:lstStyle/>
        <a:p>
          <a:endParaRPr lang="en-US"/>
        </a:p>
      </dgm:t>
    </dgm:pt>
    <dgm:pt modelId="{11F90D30-ED49-40B3-B7A1-8FE5DE0F56B0}" type="pres">
      <dgm:prSet presAssocID="{30359B8A-0222-408A-A54C-44E72C9E7D0E}" presName="hierRoot2" presStyleCnt="0">
        <dgm:presLayoutVars>
          <dgm:hierBranch val="init"/>
        </dgm:presLayoutVars>
      </dgm:prSet>
      <dgm:spPr/>
    </dgm:pt>
    <dgm:pt modelId="{731B9D1F-AEEC-404A-B131-C1A42E3003A7}" type="pres">
      <dgm:prSet presAssocID="{30359B8A-0222-408A-A54C-44E72C9E7D0E}" presName="rootComposite" presStyleCnt="0"/>
      <dgm:spPr/>
    </dgm:pt>
    <dgm:pt modelId="{AA4582F3-4EBB-4C1C-9CDD-0F92F261C292}" type="pres">
      <dgm:prSet presAssocID="{30359B8A-0222-408A-A54C-44E72C9E7D0E}" presName="rootText" presStyleLbl="node2" presStyleIdx="0" presStyleCnt="3">
        <dgm:presLayoutVars>
          <dgm:chPref val="3"/>
        </dgm:presLayoutVars>
      </dgm:prSet>
      <dgm:spPr/>
      <dgm:t>
        <a:bodyPr/>
        <a:lstStyle/>
        <a:p>
          <a:pPr rtl="1"/>
          <a:endParaRPr lang="ar-SA"/>
        </a:p>
      </dgm:t>
    </dgm:pt>
    <dgm:pt modelId="{FB770983-A21A-4009-B023-5F99F77B4D3D}" type="pres">
      <dgm:prSet presAssocID="{30359B8A-0222-408A-A54C-44E72C9E7D0E}" presName="rootConnector" presStyleLbl="node2" presStyleIdx="0" presStyleCnt="3"/>
      <dgm:spPr/>
      <dgm:t>
        <a:bodyPr/>
        <a:lstStyle/>
        <a:p>
          <a:endParaRPr lang="en-US"/>
        </a:p>
      </dgm:t>
    </dgm:pt>
    <dgm:pt modelId="{374C3604-82FE-4684-B011-79AEFD49C5C2}" type="pres">
      <dgm:prSet presAssocID="{30359B8A-0222-408A-A54C-44E72C9E7D0E}" presName="hierChild4" presStyleCnt="0"/>
      <dgm:spPr/>
    </dgm:pt>
    <dgm:pt modelId="{F68CFB5B-3150-4BE6-A6C0-09DEA82CE8FB}" type="pres">
      <dgm:prSet presAssocID="{30359B8A-0222-408A-A54C-44E72C9E7D0E}" presName="hierChild5" presStyleCnt="0"/>
      <dgm:spPr/>
    </dgm:pt>
    <dgm:pt modelId="{2636E83E-74D3-48B3-A9F0-6B6FEE74DDC8}" type="pres">
      <dgm:prSet presAssocID="{5FD4A7C9-E44D-490C-957A-8F270F9D9FC1}" presName="Name37" presStyleLbl="parChTrans1D2" presStyleIdx="1" presStyleCnt="3"/>
      <dgm:spPr/>
      <dgm:t>
        <a:bodyPr/>
        <a:lstStyle/>
        <a:p>
          <a:endParaRPr lang="en-US"/>
        </a:p>
      </dgm:t>
    </dgm:pt>
    <dgm:pt modelId="{E33FAD01-A7F8-426D-A011-CCFBBAF8BFA0}" type="pres">
      <dgm:prSet presAssocID="{9B8BE880-4179-4C79-A62F-5ADB9C016648}" presName="hierRoot2" presStyleCnt="0">
        <dgm:presLayoutVars>
          <dgm:hierBranch val="init"/>
        </dgm:presLayoutVars>
      </dgm:prSet>
      <dgm:spPr/>
    </dgm:pt>
    <dgm:pt modelId="{259242AE-ABCA-446A-984E-34283A4508CA}" type="pres">
      <dgm:prSet presAssocID="{9B8BE880-4179-4C79-A62F-5ADB9C016648}" presName="rootComposite" presStyleCnt="0"/>
      <dgm:spPr/>
    </dgm:pt>
    <dgm:pt modelId="{9D13F1F3-44D4-4865-B1E7-16C5256C4217}" type="pres">
      <dgm:prSet presAssocID="{9B8BE880-4179-4C79-A62F-5ADB9C016648}" presName="rootText" presStyleLbl="node2" presStyleIdx="1" presStyleCnt="3">
        <dgm:presLayoutVars>
          <dgm:chPref val="3"/>
        </dgm:presLayoutVars>
      </dgm:prSet>
      <dgm:spPr/>
      <dgm:t>
        <a:bodyPr/>
        <a:lstStyle/>
        <a:p>
          <a:pPr rtl="1"/>
          <a:endParaRPr lang="ar-SA"/>
        </a:p>
      </dgm:t>
    </dgm:pt>
    <dgm:pt modelId="{4E240A93-38AA-4A0F-8170-AE28FF2DF5C5}" type="pres">
      <dgm:prSet presAssocID="{9B8BE880-4179-4C79-A62F-5ADB9C016648}" presName="rootConnector" presStyleLbl="node2" presStyleIdx="1" presStyleCnt="3"/>
      <dgm:spPr/>
      <dgm:t>
        <a:bodyPr/>
        <a:lstStyle/>
        <a:p>
          <a:endParaRPr lang="en-US"/>
        </a:p>
      </dgm:t>
    </dgm:pt>
    <dgm:pt modelId="{86F6E535-3F44-4C5B-93E7-35415A3EC62F}" type="pres">
      <dgm:prSet presAssocID="{9B8BE880-4179-4C79-A62F-5ADB9C016648}" presName="hierChild4" presStyleCnt="0"/>
      <dgm:spPr/>
    </dgm:pt>
    <dgm:pt modelId="{7399F445-0DFC-4793-9973-85BD0277ED21}" type="pres">
      <dgm:prSet presAssocID="{9B8BE880-4179-4C79-A62F-5ADB9C016648}" presName="hierChild5" presStyleCnt="0"/>
      <dgm:spPr/>
    </dgm:pt>
    <dgm:pt modelId="{D2D73F57-3F0B-4D0B-BA7D-9CCF48F83CBD}" type="pres">
      <dgm:prSet presAssocID="{7474D24D-BE9F-443F-80BB-F1803A2175B0}" presName="Name37" presStyleLbl="parChTrans1D2" presStyleIdx="2" presStyleCnt="3"/>
      <dgm:spPr/>
      <dgm:t>
        <a:bodyPr/>
        <a:lstStyle/>
        <a:p>
          <a:endParaRPr lang="en-US"/>
        </a:p>
      </dgm:t>
    </dgm:pt>
    <dgm:pt modelId="{39BC759B-B272-4091-8EB9-DFF2F2083A2A}" type="pres">
      <dgm:prSet presAssocID="{51434C42-1797-4958-9B48-E9E06FBD18C8}" presName="hierRoot2" presStyleCnt="0">
        <dgm:presLayoutVars>
          <dgm:hierBranch val="init"/>
        </dgm:presLayoutVars>
      </dgm:prSet>
      <dgm:spPr/>
    </dgm:pt>
    <dgm:pt modelId="{58C75260-CDED-4BB3-BCA8-5D4296B30FD2}" type="pres">
      <dgm:prSet presAssocID="{51434C42-1797-4958-9B48-E9E06FBD18C8}" presName="rootComposite" presStyleCnt="0"/>
      <dgm:spPr/>
    </dgm:pt>
    <dgm:pt modelId="{81901059-EEB7-4546-AC98-296A32422DD2}" type="pres">
      <dgm:prSet presAssocID="{51434C42-1797-4958-9B48-E9E06FBD18C8}" presName="rootText" presStyleLbl="node2" presStyleIdx="2" presStyleCnt="3">
        <dgm:presLayoutVars>
          <dgm:chPref val="3"/>
        </dgm:presLayoutVars>
      </dgm:prSet>
      <dgm:spPr/>
      <dgm:t>
        <a:bodyPr/>
        <a:lstStyle/>
        <a:p>
          <a:pPr rtl="1"/>
          <a:endParaRPr lang="ar-SA"/>
        </a:p>
      </dgm:t>
    </dgm:pt>
    <dgm:pt modelId="{DD4B929E-EB00-454A-9A2E-53C548263370}" type="pres">
      <dgm:prSet presAssocID="{51434C42-1797-4958-9B48-E9E06FBD18C8}" presName="rootConnector" presStyleLbl="node2" presStyleIdx="2" presStyleCnt="3"/>
      <dgm:spPr/>
      <dgm:t>
        <a:bodyPr/>
        <a:lstStyle/>
        <a:p>
          <a:endParaRPr lang="en-US"/>
        </a:p>
      </dgm:t>
    </dgm:pt>
    <dgm:pt modelId="{E6696C83-D4D8-4EB5-8C7F-DCEA93B07B20}" type="pres">
      <dgm:prSet presAssocID="{51434C42-1797-4958-9B48-E9E06FBD18C8}" presName="hierChild4" presStyleCnt="0"/>
      <dgm:spPr/>
    </dgm:pt>
    <dgm:pt modelId="{EB162A7A-3390-401C-8F46-0BD5C7DAD32F}" type="pres">
      <dgm:prSet presAssocID="{51434C42-1797-4958-9B48-E9E06FBD18C8}" presName="hierChild5" presStyleCnt="0"/>
      <dgm:spPr/>
    </dgm:pt>
    <dgm:pt modelId="{7A41FC76-3023-46FE-A894-5104F898B366}" type="pres">
      <dgm:prSet presAssocID="{9C336CB5-15DA-4B2F-90B9-37DF6B3C72A1}" presName="hierChild3" presStyleCnt="0"/>
      <dgm:spPr/>
    </dgm:pt>
  </dgm:ptLst>
  <dgm:cxnLst>
    <dgm:cxn modelId="{7BCBDFEA-85D1-4B31-ADE9-0014FD8F20DA}" srcId="{9C336CB5-15DA-4B2F-90B9-37DF6B3C72A1}" destId="{51434C42-1797-4958-9B48-E9E06FBD18C8}" srcOrd="2" destOrd="0" parTransId="{7474D24D-BE9F-443F-80BB-F1803A2175B0}" sibTransId="{33C7EE25-796F-4EF0-828C-192F4BAB439E}"/>
    <dgm:cxn modelId="{EDCA65DC-4AB8-4595-8446-380FC69463D8}" type="presOf" srcId="{5FD4A7C9-E44D-490C-957A-8F270F9D9FC1}" destId="{2636E83E-74D3-48B3-A9F0-6B6FEE74DDC8}" srcOrd="0" destOrd="0" presId="urn:microsoft.com/office/officeart/2005/8/layout/orgChart1"/>
    <dgm:cxn modelId="{6E6FA3D3-761D-4C88-AC6D-617F324C18A5}" type="presOf" srcId="{9B8BE880-4179-4C79-A62F-5ADB9C016648}" destId="{9D13F1F3-44D4-4865-B1E7-16C5256C4217}" srcOrd="0" destOrd="0" presId="urn:microsoft.com/office/officeart/2005/8/layout/orgChart1"/>
    <dgm:cxn modelId="{4F42987A-DFEF-4AFA-95B1-E2ECA902D921}" type="presOf" srcId="{30359B8A-0222-408A-A54C-44E72C9E7D0E}" destId="{AA4582F3-4EBB-4C1C-9CDD-0F92F261C292}" srcOrd="0" destOrd="0" presId="urn:microsoft.com/office/officeart/2005/8/layout/orgChart1"/>
    <dgm:cxn modelId="{804DB20A-909A-4F64-9B82-8452849F7D9F}" type="presOf" srcId="{7474D24D-BE9F-443F-80BB-F1803A2175B0}" destId="{D2D73F57-3F0B-4D0B-BA7D-9CCF48F83CBD}" srcOrd="0" destOrd="0" presId="urn:microsoft.com/office/officeart/2005/8/layout/orgChart1"/>
    <dgm:cxn modelId="{02BBB67A-7241-4EBA-BA76-2345EB0D485F}" srcId="{9C336CB5-15DA-4B2F-90B9-37DF6B3C72A1}" destId="{30359B8A-0222-408A-A54C-44E72C9E7D0E}" srcOrd="0" destOrd="0" parTransId="{2E843585-D003-46A2-92D6-DA1E920A2126}" sibTransId="{87CF2DE7-DDCC-4F2F-8433-BB036428A8D6}"/>
    <dgm:cxn modelId="{23973FD0-9A50-4305-BD89-8441F5BFF237}" type="presOf" srcId="{9B8BE880-4179-4C79-A62F-5ADB9C016648}" destId="{4E240A93-38AA-4A0F-8170-AE28FF2DF5C5}" srcOrd="1" destOrd="0" presId="urn:microsoft.com/office/officeart/2005/8/layout/orgChart1"/>
    <dgm:cxn modelId="{8074F656-A13B-4F4B-BA50-E7A73FEC2B74}" srcId="{9C336CB5-15DA-4B2F-90B9-37DF6B3C72A1}" destId="{9B8BE880-4179-4C79-A62F-5ADB9C016648}" srcOrd="1" destOrd="0" parTransId="{5FD4A7C9-E44D-490C-957A-8F270F9D9FC1}" sibTransId="{E4975B7C-0992-4277-AF0E-92E5DB21A0E5}"/>
    <dgm:cxn modelId="{7C2A2617-6090-450C-818C-E0E3CC2E45D6}" type="presOf" srcId="{30359B8A-0222-408A-A54C-44E72C9E7D0E}" destId="{FB770983-A21A-4009-B023-5F99F77B4D3D}" srcOrd="1" destOrd="0" presId="urn:microsoft.com/office/officeart/2005/8/layout/orgChart1"/>
    <dgm:cxn modelId="{404A1C55-1A61-41EB-8374-169BE9A6B40A}" type="presOf" srcId="{9C336CB5-15DA-4B2F-90B9-37DF6B3C72A1}" destId="{3305D0C6-5060-4E36-997C-516F82660183}" srcOrd="0" destOrd="0" presId="urn:microsoft.com/office/officeart/2005/8/layout/orgChart1"/>
    <dgm:cxn modelId="{B76C686B-C7F4-4C61-ADC8-95BD531DA0D8}" srcId="{E050FC3F-0B9A-4AE9-A3DE-FDFDAA338A2A}" destId="{9C336CB5-15DA-4B2F-90B9-37DF6B3C72A1}" srcOrd="0" destOrd="0" parTransId="{15C2317C-B8CC-4648-8E4F-01241A4439C0}" sibTransId="{4850CC04-A940-4D9E-968C-B423A9A1DD47}"/>
    <dgm:cxn modelId="{F29CCA6F-956B-4B05-A1ED-44D6EEA53E27}" type="presOf" srcId="{51434C42-1797-4958-9B48-E9E06FBD18C8}" destId="{81901059-EEB7-4546-AC98-296A32422DD2}" srcOrd="0" destOrd="0" presId="urn:microsoft.com/office/officeart/2005/8/layout/orgChart1"/>
    <dgm:cxn modelId="{F567F483-B271-4853-BA93-C4355A0C8C3A}" type="presOf" srcId="{51434C42-1797-4958-9B48-E9E06FBD18C8}" destId="{DD4B929E-EB00-454A-9A2E-53C548263370}" srcOrd="1" destOrd="0" presId="urn:microsoft.com/office/officeart/2005/8/layout/orgChart1"/>
    <dgm:cxn modelId="{E1883919-EF04-4965-B059-F6E73FFD9E9C}" type="presOf" srcId="{E050FC3F-0B9A-4AE9-A3DE-FDFDAA338A2A}" destId="{9C2218E0-8415-4E89-A10A-515E61518010}" srcOrd="0" destOrd="0" presId="urn:microsoft.com/office/officeart/2005/8/layout/orgChart1"/>
    <dgm:cxn modelId="{53492C9A-56DE-42A1-A9E7-6BCDAF4C1FB3}" type="presOf" srcId="{2E843585-D003-46A2-92D6-DA1E920A2126}" destId="{E36703C6-EC61-40DD-B407-DA4B4FA9025F}" srcOrd="0" destOrd="0" presId="urn:microsoft.com/office/officeart/2005/8/layout/orgChart1"/>
    <dgm:cxn modelId="{1881973F-3F86-4EF8-9D4B-BEBD06A3588D}" type="presOf" srcId="{9C336CB5-15DA-4B2F-90B9-37DF6B3C72A1}" destId="{F54AB849-459A-4A96-A640-0316DB2CB475}" srcOrd="1" destOrd="0" presId="urn:microsoft.com/office/officeart/2005/8/layout/orgChart1"/>
    <dgm:cxn modelId="{1C072F6E-2CF2-4DA0-BC5E-92766D9FC15F}" type="presParOf" srcId="{9C2218E0-8415-4E89-A10A-515E61518010}" destId="{CAD3C63B-2E47-4E83-8916-07EA147F4309}" srcOrd="0" destOrd="0" presId="urn:microsoft.com/office/officeart/2005/8/layout/orgChart1"/>
    <dgm:cxn modelId="{D2A328CA-F634-4B5E-AEB6-8190D182870F}" type="presParOf" srcId="{CAD3C63B-2E47-4E83-8916-07EA147F4309}" destId="{0498D92B-B01B-4DEE-A804-607C8AEE8078}" srcOrd="0" destOrd="0" presId="urn:microsoft.com/office/officeart/2005/8/layout/orgChart1"/>
    <dgm:cxn modelId="{14B96336-8458-402C-954E-7D8DFB4F96CB}" type="presParOf" srcId="{0498D92B-B01B-4DEE-A804-607C8AEE8078}" destId="{3305D0C6-5060-4E36-997C-516F82660183}" srcOrd="0" destOrd="0" presId="urn:microsoft.com/office/officeart/2005/8/layout/orgChart1"/>
    <dgm:cxn modelId="{5B46C2B7-C83B-4F6D-9EA4-698B2A56D2EF}" type="presParOf" srcId="{0498D92B-B01B-4DEE-A804-607C8AEE8078}" destId="{F54AB849-459A-4A96-A640-0316DB2CB475}" srcOrd="1" destOrd="0" presId="urn:microsoft.com/office/officeart/2005/8/layout/orgChart1"/>
    <dgm:cxn modelId="{7281F484-02DF-4DA2-8929-4A4182CD7430}" type="presParOf" srcId="{CAD3C63B-2E47-4E83-8916-07EA147F4309}" destId="{CBBFAFC6-04EA-4177-8A51-DEFD9924DDB4}" srcOrd="1" destOrd="0" presId="urn:microsoft.com/office/officeart/2005/8/layout/orgChart1"/>
    <dgm:cxn modelId="{A262019E-ABE9-43EF-8662-D8EF98384682}" type="presParOf" srcId="{CBBFAFC6-04EA-4177-8A51-DEFD9924DDB4}" destId="{E36703C6-EC61-40DD-B407-DA4B4FA9025F}" srcOrd="0" destOrd="0" presId="urn:microsoft.com/office/officeart/2005/8/layout/orgChart1"/>
    <dgm:cxn modelId="{ABA1BD92-6528-4580-9EF3-23FB2944C007}" type="presParOf" srcId="{CBBFAFC6-04EA-4177-8A51-DEFD9924DDB4}" destId="{11F90D30-ED49-40B3-B7A1-8FE5DE0F56B0}" srcOrd="1" destOrd="0" presId="urn:microsoft.com/office/officeart/2005/8/layout/orgChart1"/>
    <dgm:cxn modelId="{F94CCE8E-21C1-4AD4-BA2E-CFDE21F04141}" type="presParOf" srcId="{11F90D30-ED49-40B3-B7A1-8FE5DE0F56B0}" destId="{731B9D1F-AEEC-404A-B131-C1A42E3003A7}" srcOrd="0" destOrd="0" presId="urn:microsoft.com/office/officeart/2005/8/layout/orgChart1"/>
    <dgm:cxn modelId="{5B2865F4-27F7-47AA-98E8-9AD93940B7F2}" type="presParOf" srcId="{731B9D1F-AEEC-404A-B131-C1A42E3003A7}" destId="{AA4582F3-4EBB-4C1C-9CDD-0F92F261C292}" srcOrd="0" destOrd="0" presId="urn:microsoft.com/office/officeart/2005/8/layout/orgChart1"/>
    <dgm:cxn modelId="{DCB5575E-C27C-4E33-827C-C95864B8F139}" type="presParOf" srcId="{731B9D1F-AEEC-404A-B131-C1A42E3003A7}" destId="{FB770983-A21A-4009-B023-5F99F77B4D3D}" srcOrd="1" destOrd="0" presId="urn:microsoft.com/office/officeart/2005/8/layout/orgChart1"/>
    <dgm:cxn modelId="{55FA9910-7098-4304-A896-1110EDFF95F1}" type="presParOf" srcId="{11F90D30-ED49-40B3-B7A1-8FE5DE0F56B0}" destId="{374C3604-82FE-4684-B011-79AEFD49C5C2}" srcOrd="1" destOrd="0" presId="urn:microsoft.com/office/officeart/2005/8/layout/orgChart1"/>
    <dgm:cxn modelId="{DC258AAF-0689-45EC-830E-C8F2DCB587BC}" type="presParOf" srcId="{11F90D30-ED49-40B3-B7A1-8FE5DE0F56B0}" destId="{F68CFB5B-3150-4BE6-A6C0-09DEA82CE8FB}" srcOrd="2" destOrd="0" presId="urn:microsoft.com/office/officeart/2005/8/layout/orgChart1"/>
    <dgm:cxn modelId="{84D1A108-20E1-4B33-8235-7A55D50D8F8C}" type="presParOf" srcId="{CBBFAFC6-04EA-4177-8A51-DEFD9924DDB4}" destId="{2636E83E-74D3-48B3-A9F0-6B6FEE74DDC8}" srcOrd="2" destOrd="0" presId="urn:microsoft.com/office/officeart/2005/8/layout/orgChart1"/>
    <dgm:cxn modelId="{E7FA5005-D57C-4CD6-9BF7-55B926482E10}" type="presParOf" srcId="{CBBFAFC6-04EA-4177-8A51-DEFD9924DDB4}" destId="{E33FAD01-A7F8-426D-A011-CCFBBAF8BFA0}" srcOrd="3" destOrd="0" presId="urn:microsoft.com/office/officeart/2005/8/layout/orgChart1"/>
    <dgm:cxn modelId="{5FF41D86-C4F6-4FDA-AB49-025721DE266C}" type="presParOf" srcId="{E33FAD01-A7F8-426D-A011-CCFBBAF8BFA0}" destId="{259242AE-ABCA-446A-984E-34283A4508CA}" srcOrd="0" destOrd="0" presId="urn:microsoft.com/office/officeart/2005/8/layout/orgChart1"/>
    <dgm:cxn modelId="{6BCEEC1C-4517-4094-9597-F4956D365864}" type="presParOf" srcId="{259242AE-ABCA-446A-984E-34283A4508CA}" destId="{9D13F1F3-44D4-4865-B1E7-16C5256C4217}" srcOrd="0" destOrd="0" presId="urn:microsoft.com/office/officeart/2005/8/layout/orgChart1"/>
    <dgm:cxn modelId="{60414E3A-E44D-4962-ADF6-BA10B79223FF}" type="presParOf" srcId="{259242AE-ABCA-446A-984E-34283A4508CA}" destId="{4E240A93-38AA-4A0F-8170-AE28FF2DF5C5}" srcOrd="1" destOrd="0" presId="urn:microsoft.com/office/officeart/2005/8/layout/orgChart1"/>
    <dgm:cxn modelId="{E891462D-B77E-4231-898B-61F555A816C8}" type="presParOf" srcId="{E33FAD01-A7F8-426D-A011-CCFBBAF8BFA0}" destId="{86F6E535-3F44-4C5B-93E7-35415A3EC62F}" srcOrd="1" destOrd="0" presId="urn:microsoft.com/office/officeart/2005/8/layout/orgChart1"/>
    <dgm:cxn modelId="{5AB30E54-D435-4D91-8DEC-80C2CC249B21}" type="presParOf" srcId="{E33FAD01-A7F8-426D-A011-CCFBBAF8BFA0}" destId="{7399F445-0DFC-4793-9973-85BD0277ED21}" srcOrd="2" destOrd="0" presId="urn:microsoft.com/office/officeart/2005/8/layout/orgChart1"/>
    <dgm:cxn modelId="{CB580764-9A56-4586-9DCA-078D5052117D}" type="presParOf" srcId="{CBBFAFC6-04EA-4177-8A51-DEFD9924DDB4}" destId="{D2D73F57-3F0B-4D0B-BA7D-9CCF48F83CBD}" srcOrd="4" destOrd="0" presId="urn:microsoft.com/office/officeart/2005/8/layout/orgChart1"/>
    <dgm:cxn modelId="{2138E6E7-0BD8-4099-B442-567B7D39C32B}" type="presParOf" srcId="{CBBFAFC6-04EA-4177-8A51-DEFD9924DDB4}" destId="{39BC759B-B272-4091-8EB9-DFF2F2083A2A}" srcOrd="5" destOrd="0" presId="urn:microsoft.com/office/officeart/2005/8/layout/orgChart1"/>
    <dgm:cxn modelId="{FCE1D223-D08D-4B6B-A1A3-C87BED85FFD1}" type="presParOf" srcId="{39BC759B-B272-4091-8EB9-DFF2F2083A2A}" destId="{58C75260-CDED-4BB3-BCA8-5D4296B30FD2}" srcOrd="0" destOrd="0" presId="urn:microsoft.com/office/officeart/2005/8/layout/orgChart1"/>
    <dgm:cxn modelId="{AE5512AB-2FDA-4090-9A0D-DE58213151CA}" type="presParOf" srcId="{58C75260-CDED-4BB3-BCA8-5D4296B30FD2}" destId="{81901059-EEB7-4546-AC98-296A32422DD2}" srcOrd="0" destOrd="0" presId="urn:microsoft.com/office/officeart/2005/8/layout/orgChart1"/>
    <dgm:cxn modelId="{E74C8D75-BE79-4F30-A9CC-0E2D195C79C2}" type="presParOf" srcId="{58C75260-CDED-4BB3-BCA8-5D4296B30FD2}" destId="{DD4B929E-EB00-454A-9A2E-53C548263370}" srcOrd="1" destOrd="0" presId="urn:microsoft.com/office/officeart/2005/8/layout/orgChart1"/>
    <dgm:cxn modelId="{6335078C-6319-488A-8A06-78540DEE2CAA}" type="presParOf" srcId="{39BC759B-B272-4091-8EB9-DFF2F2083A2A}" destId="{E6696C83-D4D8-4EB5-8C7F-DCEA93B07B20}" srcOrd="1" destOrd="0" presId="urn:microsoft.com/office/officeart/2005/8/layout/orgChart1"/>
    <dgm:cxn modelId="{698D3958-94BC-452F-8C9D-B85308611E53}" type="presParOf" srcId="{39BC759B-B272-4091-8EB9-DFF2F2083A2A}" destId="{EB162A7A-3390-401C-8F46-0BD5C7DAD32F}" srcOrd="2" destOrd="0" presId="urn:microsoft.com/office/officeart/2005/8/layout/orgChart1"/>
    <dgm:cxn modelId="{8646B0E6-D863-4A97-97AF-083D2C820FB3}" type="presParOf" srcId="{CAD3C63B-2E47-4E83-8916-07EA147F4309}" destId="{7A41FC76-3023-46FE-A894-5104F898B36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DC393E5-9482-491B-A998-FD826628AB9E}"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0B70623C-2F15-47A6-9FF1-AB1BCB04D386}">
      <dgm:prSet phldrT="[Text]" custT="1"/>
      <dgm:spPr>
        <a:solidFill>
          <a:srgbClr val="FFFFCC"/>
        </a:solidFill>
      </dgm:spPr>
      <dgm:t>
        <a:bodyPr/>
        <a:lstStyle/>
        <a:p>
          <a:r>
            <a:rPr lang="ar-SA" sz="2000" b="1" dirty="0" smtClean="0">
              <a:solidFill>
                <a:srgbClr val="FF0000"/>
              </a:solidFill>
              <a:latin typeface="AL-Mohanad Bold"/>
            </a:rPr>
            <a:t>شروط الالتزام بالقيد في السجل  التجاري</a:t>
          </a:r>
          <a:endParaRPr lang="en-US" sz="2000" dirty="0"/>
        </a:p>
      </dgm:t>
    </dgm:pt>
    <dgm:pt modelId="{767FA18F-55AB-45B9-970A-36E7F75E17F4}" type="parTrans" cxnId="{8C02C555-307B-4050-8566-7CBF847CCF92}">
      <dgm:prSet/>
      <dgm:spPr/>
      <dgm:t>
        <a:bodyPr/>
        <a:lstStyle/>
        <a:p>
          <a:endParaRPr lang="en-US"/>
        </a:p>
      </dgm:t>
    </dgm:pt>
    <dgm:pt modelId="{03E53261-D01C-4D6B-BB89-6FA03E34E47C}" type="sibTrans" cxnId="{8C02C555-307B-4050-8566-7CBF847CCF92}">
      <dgm:prSet/>
      <dgm:spPr/>
      <dgm:t>
        <a:bodyPr/>
        <a:lstStyle/>
        <a:p>
          <a:endParaRPr lang="en-US"/>
        </a:p>
      </dgm:t>
    </dgm:pt>
    <dgm:pt modelId="{9254BF42-7A9C-482B-B147-E19EA1F8477E}">
      <dgm:prSet phldrT="[Text]"/>
      <dgm:spPr>
        <a:solidFill>
          <a:srgbClr val="FFFFCC"/>
        </a:solidFill>
      </dgm:spPr>
      <dgm:t>
        <a:bodyPr/>
        <a:lstStyle/>
        <a:p>
          <a:r>
            <a:rPr lang="ar-SA" b="1" dirty="0" smtClean="0">
              <a:solidFill>
                <a:srgbClr val="FF0000"/>
              </a:solidFill>
            </a:rPr>
            <a:t>3-أن يكون للتاجر محل ثابت أو فرع أو وكاله في </a:t>
          </a:r>
          <a:r>
            <a:rPr lang="ar-SA" b="1" dirty="0" smtClean="0">
              <a:solidFill>
                <a:srgbClr val="FF0000"/>
              </a:solidFill>
            </a:rPr>
            <a:t>المملكة</a:t>
          </a:r>
          <a:endParaRPr lang="en-US" dirty="0"/>
        </a:p>
      </dgm:t>
    </dgm:pt>
    <dgm:pt modelId="{F1A5A731-3969-42E3-98A3-D42983D6C363}" type="parTrans" cxnId="{E5260129-0183-4B9E-9224-CCB3671185C1}">
      <dgm:prSet/>
      <dgm:spPr/>
      <dgm:t>
        <a:bodyPr/>
        <a:lstStyle/>
        <a:p>
          <a:endParaRPr lang="en-US"/>
        </a:p>
      </dgm:t>
    </dgm:pt>
    <dgm:pt modelId="{E67C800B-7C9A-488D-9CA5-ADA1F216B5B4}" type="sibTrans" cxnId="{E5260129-0183-4B9E-9224-CCB3671185C1}">
      <dgm:prSet/>
      <dgm:spPr/>
      <dgm:t>
        <a:bodyPr/>
        <a:lstStyle/>
        <a:p>
          <a:endParaRPr lang="en-US"/>
        </a:p>
      </dgm:t>
    </dgm:pt>
    <dgm:pt modelId="{67126F14-F06C-4C37-BAC1-7DB49DA06E52}">
      <dgm:prSet phldrT="[Text]"/>
      <dgm:spPr>
        <a:solidFill>
          <a:srgbClr val="FFFFCC"/>
        </a:solidFill>
      </dgm:spPr>
      <dgm:t>
        <a:bodyPr/>
        <a:lstStyle/>
        <a:p>
          <a:r>
            <a:rPr lang="ar-SA" b="1" dirty="0" smtClean="0">
              <a:solidFill>
                <a:srgbClr val="FF0000"/>
              </a:solidFill>
            </a:rPr>
            <a:t>2-ألا يقل رأسمال التاجر عن مائة ألف ريال </a:t>
          </a:r>
          <a:endParaRPr lang="en-US" dirty="0"/>
        </a:p>
      </dgm:t>
    </dgm:pt>
    <dgm:pt modelId="{71CB285C-BFE3-4E55-8794-02CDCDFFF1B3}" type="parTrans" cxnId="{6470B983-4141-4F2C-8334-1724A16B1E20}">
      <dgm:prSet/>
      <dgm:spPr/>
      <dgm:t>
        <a:bodyPr/>
        <a:lstStyle/>
        <a:p>
          <a:endParaRPr lang="en-US"/>
        </a:p>
      </dgm:t>
    </dgm:pt>
    <dgm:pt modelId="{E003732D-4D63-44AC-9318-5F9AA63171D9}" type="sibTrans" cxnId="{6470B983-4141-4F2C-8334-1724A16B1E20}">
      <dgm:prSet/>
      <dgm:spPr/>
      <dgm:t>
        <a:bodyPr/>
        <a:lstStyle/>
        <a:p>
          <a:endParaRPr lang="en-US"/>
        </a:p>
      </dgm:t>
    </dgm:pt>
    <dgm:pt modelId="{84534DB9-B2B6-4974-B8F1-A9D2A0A2499B}">
      <dgm:prSet phldrT="[Text]"/>
      <dgm:spPr>
        <a:solidFill>
          <a:srgbClr val="FFFFCC"/>
        </a:solidFill>
      </dgm:spPr>
      <dgm:t>
        <a:bodyPr/>
        <a:lstStyle/>
        <a:p>
          <a:r>
            <a:rPr lang="ar-SA" b="1" dirty="0" smtClean="0">
              <a:solidFill>
                <a:srgbClr val="FF0000"/>
              </a:solidFill>
            </a:rPr>
            <a:t>1-أن يكون طالب القيد تاجرا</a:t>
          </a:r>
          <a:endParaRPr lang="en-US" dirty="0"/>
        </a:p>
      </dgm:t>
    </dgm:pt>
    <dgm:pt modelId="{8B95FFA3-6DE8-4126-BA42-5B6F7DB9F8B6}" type="parTrans" cxnId="{D3AE9EF2-1F4F-44DB-AB92-3B8CB2554281}">
      <dgm:prSet/>
      <dgm:spPr/>
      <dgm:t>
        <a:bodyPr/>
        <a:lstStyle/>
        <a:p>
          <a:endParaRPr lang="en-US"/>
        </a:p>
      </dgm:t>
    </dgm:pt>
    <dgm:pt modelId="{1FF4B083-1F4B-4975-8F91-A0A588EB7EA7}" type="sibTrans" cxnId="{D3AE9EF2-1F4F-44DB-AB92-3B8CB2554281}">
      <dgm:prSet/>
      <dgm:spPr/>
      <dgm:t>
        <a:bodyPr/>
        <a:lstStyle/>
        <a:p>
          <a:endParaRPr lang="en-US"/>
        </a:p>
      </dgm:t>
    </dgm:pt>
    <dgm:pt modelId="{3C8ADA2E-96B9-452D-960B-74A545BE4C2B}">
      <dgm:prSet phldrT="[Text]"/>
      <dgm:spPr>
        <a:solidFill>
          <a:srgbClr val="FFFFCC"/>
        </a:solidFill>
      </dgm:spPr>
      <dgm:t>
        <a:bodyPr/>
        <a:lstStyle/>
        <a:p>
          <a:pPr rtl="1"/>
          <a:r>
            <a:rPr lang="ar-SA" b="1" dirty="0" smtClean="0">
              <a:solidFill>
                <a:srgbClr val="FF0000"/>
              </a:solidFill>
            </a:rPr>
            <a:t>4- الاشتراك في الغرفة التجارية والصناعية</a:t>
          </a:r>
          <a:endParaRPr lang="en-US" dirty="0"/>
        </a:p>
      </dgm:t>
    </dgm:pt>
    <dgm:pt modelId="{96A9894E-0342-44DF-A415-1478DAD135BB}" type="parTrans" cxnId="{8599B25E-53B1-4491-A19F-40293D9F3663}">
      <dgm:prSet/>
      <dgm:spPr/>
      <dgm:t>
        <a:bodyPr/>
        <a:lstStyle/>
        <a:p>
          <a:pPr rtl="1"/>
          <a:endParaRPr lang="ar-SA"/>
        </a:p>
      </dgm:t>
    </dgm:pt>
    <dgm:pt modelId="{B1F38689-38CE-4415-B9EA-D29D833DAA76}" type="sibTrans" cxnId="{8599B25E-53B1-4491-A19F-40293D9F3663}">
      <dgm:prSet/>
      <dgm:spPr/>
      <dgm:t>
        <a:bodyPr/>
        <a:lstStyle/>
        <a:p>
          <a:pPr rtl="1"/>
          <a:endParaRPr lang="ar-SA"/>
        </a:p>
      </dgm:t>
    </dgm:pt>
    <dgm:pt modelId="{C08014AD-23FF-4BDA-85BE-80023C973090}">
      <dgm:prSet phldrT="[Text]"/>
      <dgm:spPr>
        <a:solidFill>
          <a:srgbClr val="FFFFCC"/>
        </a:solidFill>
      </dgm:spPr>
      <dgm:t>
        <a:bodyPr/>
        <a:lstStyle/>
        <a:p>
          <a:pPr rtl="1"/>
          <a:r>
            <a:rPr lang="ar-SA" b="1" dirty="0" smtClean="0">
              <a:solidFill>
                <a:srgbClr val="FF0000"/>
              </a:solidFill>
            </a:rPr>
            <a:t>5- محو القيد</a:t>
          </a:r>
          <a:endParaRPr lang="en-US" dirty="0"/>
        </a:p>
      </dgm:t>
    </dgm:pt>
    <dgm:pt modelId="{C1EFB0F3-C861-4305-B724-4724D4F07051}" type="parTrans" cxnId="{A2816045-E00D-4444-8FFC-A3EE69EECD80}">
      <dgm:prSet/>
      <dgm:spPr/>
      <dgm:t>
        <a:bodyPr/>
        <a:lstStyle/>
        <a:p>
          <a:pPr rtl="1"/>
          <a:endParaRPr lang="ar-SA"/>
        </a:p>
      </dgm:t>
    </dgm:pt>
    <dgm:pt modelId="{00C5A808-8F9C-449A-A269-C86F0CD4C8A0}" type="sibTrans" cxnId="{A2816045-E00D-4444-8FFC-A3EE69EECD80}">
      <dgm:prSet/>
      <dgm:spPr/>
      <dgm:t>
        <a:bodyPr/>
        <a:lstStyle/>
        <a:p>
          <a:pPr rtl="1"/>
          <a:endParaRPr lang="ar-SA"/>
        </a:p>
      </dgm:t>
    </dgm:pt>
    <dgm:pt modelId="{E7EA1F2A-9D90-4530-AD60-49B2521C930B}" type="pres">
      <dgm:prSet presAssocID="{8DC393E5-9482-491B-A998-FD826628AB9E}" presName="hierChild1" presStyleCnt="0">
        <dgm:presLayoutVars>
          <dgm:orgChart val="1"/>
          <dgm:chPref val="1"/>
          <dgm:dir/>
          <dgm:animOne val="branch"/>
          <dgm:animLvl val="lvl"/>
          <dgm:resizeHandles/>
        </dgm:presLayoutVars>
      </dgm:prSet>
      <dgm:spPr/>
      <dgm:t>
        <a:bodyPr/>
        <a:lstStyle/>
        <a:p>
          <a:pPr rtl="1"/>
          <a:endParaRPr lang="ar-SA"/>
        </a:p>
      </dgm:t>
    </dgm:pt>
    <dgm:pt modelId="{CD3D2B56-8D42-43E1-845C-D3CC6CC8997E}" type="pres">
      <dgm:prSet presAssocID="{0B70623C-2F15-47A6-9FF1-AB1BCB04D386}" presName="hierRoot1" presStyleCnt="0">
        <dgm:presLayoutVars>
          <dgm:hierBranch val="init"/>
        </dgm:presLayoutVars>
      </dgm:prSet>
      <dgm:spPr/>
    </dgm:pt>
    <dgm:pt modelId="{1DF38ACA-9579-4C1A-B955-469D32FEDEA8}" type="pres">
      <dgm:prSet presAssocID="{0B70623C-2F15-47A6-9FF1-AB1BCB04D386}" presName="rootComposite1" presStyleCnt="0"/>
      <dgm:spPr/>
    </dgm:pt>
    <dgm:pt modelId="{512EFD24-6FA4-4F08-8BA5-F13181ABF201}" type="pres">
      <dgm:prSet presAssocID="{0B70623C-2F15-47A6-9FF1-AB1BCB04D386}" presName="rootText1" presStyleLbl="node0" presStyleIdx="0" presStyleCnt="1">
        <dgm:presLayoutVars>
          <dgm:chPref val="3"/>
        </dgm:presLayoutVars>
      </dgm:prSet>
      <dgm:spPr/>
      <dgm:t>
        <a:bodyPr/>
        <a:lstStyle/>
        <a:p>
          <a:endParaRPr lang="en-US"/>
        </a:p>
      </dgm:t>
    </dgm:pt>
    <dgm:pt modelId="{A72CEA48-8EB9-4B71-A9C2-11B02E5146D5}" type="pres">
      <dgm:prSet presAssocID="{0B70623C-2F15-47A6-9FF1-AB1BCB04D386}" presName="rootConnector1" presStyleLbl="node1" presStyleIdx="0" presStyleCnt="0"/>
      <dgm:spPr/>
      <dgm:t>
        <a:bodyPr/>
        <a:lstStyle/>
        <a:p>
          <a:pPr rtl="1"/>
          <a:endParaRPr lang="ar-SA"/>
        </a:p>
      </dgm:t>
    </dgm:pt>
    <dgm:pt modelId="{F02A7ECC-82A7-43CC-9985-7807F448A858}" type="pres">
      <dgm:prSet presAssocID="{0B70623C-2F15-47A6-9FF1-AB1BCB04D386}" presName="hierChild2" presStyleCnt="0"/>
      <dgm:spPr/>
    </dgm:pt>
    <dgm:pt modelId="{A8BE89CB-9AF4-4EF7-B5AA-ED0AEE09D9D7}" type="pres">
      <dgm:prSet presAssocID="{C1EFB0F3-C861-4305-B724-4724D4F07051}" presName="Name37" presStyleLbl="parChTrans1D2" presStyleIdx="0" presStyleCnt="5"/>
      <dgm:spPr/>
      <dgm:t>
        <a:bodyPr/>
        <a:lstStyle/>
        <a:p>
          <a:endParaRPr lang="en-US"/>
        </a:p>
      </dgm:t>
    </dgm:pt>
    <dgm:pt modelId="{133C5712-D9C9-4BB2-9596-145CB35B709A}" type="pres">
      <dgm:prSet presAssocID="{C08014AD-23FF-4BDA-85BE-80023C973090}" presName="hierRoot2" presStyleCnt="0">
        <dgm:presLayoutVars>
          <dgm:hierBranch val="init"/>
        </dgm:presLayoutVars>
      </dgm:prSet>
      <dgm:spPr/>
    </dgm:pt>
    <dgm:pt modelId="{4655E5FA-C7FE-4377-8DAD-97B3B09234AB}" type="pres">
      <dgm:prSet presAssocID="{C08014AD-23FF-4BDA-85BE-80023C973090}" presName="rootComposite" presStyleCnt="0"/>
      <dgm:spPr/>
    </dgm:pt>
    <dgm:pt modelId="{65FE2CAD-DED6-42B3-B684-FD1FB837F928}" type="pres">
      <dgm:prSet presAssocID="{C08014AD-23FF-4BDA-85BE-80023C973090}" presName="rootText" presStyleLbl="node2" presStyleIdx="0" presStyleCnt="5">
        <dgm:presLayoutVars>
          <dgm:chPref val="3"/>
        </dgm:presLayoutVars>
      </dgm:prSet>
      <dgm:spPr/>
      <dgm:t>
        <a:bodyPr/>
        <a:lstStyle/>
        <a:p>
          <a:pPr rtl="1"/>
          <a:endParaRPr lang="ar-SA"/>
        </a:p>
      </dgm:t>
    </dgm:pt>
    <dgm:pt modelId="{C9AB770C-C877-44D2-9078-80559A3C3E91}" type="pres">
      <dgm:prSet presAssocID="{C08014AD-23FF-4BDA-85BE-80023C973090}" presName="rootConnector" presStyleLbl="node2" presStyleIdx="0" presStyleCnt="5"/>
      <dgm:spPr/>
      <dgm:t>
        <a:bodyPr/>
        <a:lstStyle/>
        <a:p>
          <a:pPr rtl="1"/>
          <a:endParaRPr lang="ar-SA"/>
        </a:p>
      </dgm:t>
    </dgm:pt>
    <dgm:pt modelId="{09AF3D1E-61BF-4DAE-A3E6-DAFF7BD5B63C}" type="pres">
      <dgm:prSet presAssocID="{C08014AD-23FF-4BDA-85BE-80023C973090}" presName="hierChild4" presStyleCnt="0"/>
      <dgm:spPr/>
    </dgm:pt>
    <dgm:pt modelId="{216EC87B-B6A4-40EB-9A3D-5998B95EBFDA}" type="pres">
      <dgm:prSet presAssocID="{C08014AD-23FF-4BDA-85BE-80023C973090}" presName="hierChild5" presStyleCnt="0"/>
      <dgm:spPr/>
    </dgm:pt>
    <dgm:pt modelId="{4DAA831A-CB25-4A9C-B7D6-E4572724167B}" type="pres">
      <dgm:prSet presAssocID="{96A9894E-0342-44DF-A415-1478DAD135BB}" presName="Name37" presStyleLbl="parChTrans1D2" presStyleIdx="1" presStyleCnt="5"/>
      <dgm:spPr/>
      <dgm:t>
        <a:bodyPr/>
        <a:lstStyle/>
        <a:p>
          <a:endParaRPr lang="en-US"/>
        </a:p>
      </dgm:t>
    </dgm:pt>
    <dgm:pt modelId="{40509624-54E4-462C-8640-B1D7EB310979}" type="pres">
      <dgm:prSet presAssocID="{3C8ADA2E-96B9-452D-960B-74A545BE4C2B}" presName="hierRoot2" presStyleCnt="0">
        <dgm:presLayoutVars>
          <dgm:hierBranch val="init"/>
        </dgm:presLayoutVars>
      </dgm:prSet>
      <dgm:spPr/>
    </dgm:pt>
    <dgm:pt modelId="{9C91F84E-55F0-4C89-8F77-E95BFF2DBD84}" type="pres">
      <dgm:prSet presAssocID="{3C8ADA2E-96B9-452D-960B-74A545BE4C2B}" presName="rootComposite" presStyleCnt="0"/>
      <dgm:spPr/>
    </dgm:pt>
    <dgm:pt modelId="{B8CB54BB-A17C-4F73-96D4-8E19C96F7D9D}" type="pres">
      <dgm:prSet presAssocID="{3C8ADA2E-96B9-452D-960B-74A545BE4C2B}" presName="rootText" presStyleLbl="node2" presStyleIdx="1" presStyleCnt="5">
        <dgm:presLayoutVars>
          <dgm:chPref val="3"/>
        </dgm:presLayoutVars>
      </dgm:prSet>
      <dgm:spPr/>
      <dgm:t>
        <a:bodyPr/>
        <a:lstStyle/>
        <a:p>
          <a:pPr rtl="1"/>
          <a:endParaRPr lang="ar-SA"/>
        </a:p>
      </dgm:t>
    </dgm:pt>
    <dgm:pt modelId="{2FE29D1B-2263-4B9A-95F1-B922034FFA21}" type="pres">
      <dgm:prSet presAssocID="{3C8ADA2E-96B9-452D-960B-74A545BE4C2B}" presName="rootConnector" presStyleLbl="node2" presStyleIdx="1" presStyleCnt="5"/>
      <dgm:spPr/>
      <dgm:t>
        <a:bodyPr/>
        <a:lstStyle/>
        <a:p>
          <a:pPr rtl="1"/>
          <a:endParaRPr lang="ar-SA"/>
        </a:p>
      </dgm:t>
    </dgm:pt>
    <dgm:pt modelId="{368A2ECD-2A2A-4932-8F28-919A81FCF4CA}" type="pres">
      <dgm:prSet presAssocID="{3C8ADA2E-96B9-452D-960B-74A545BE4C2B}" presName="hierChild4" presStyleCnt="0"/>
      <dgm:spPr/>
    </dgm:pt>
    <dgm:pt modelId="{386CF869-FE80-4733-B56C-1361D99FC22B}" type="pres">
      <dgm:prSet presAssocID="{3C8ADA2E-96B9-452D-960B-74A545BE4C2B}" presName="hierChild5" presStyleCnt="0"/>
      <dgm:spPr/>
    </dgm:pt>
    <dgm:pt modelId="{7F0AA4EC-7923-42B0-AACC-61C6C5CAE9B7}" type="pres">
      <dgm:prSet presAssocID="{F1A5A731-3969-42E3-98A3-D42983D6C363}" presName="Name37" presStyleLbl="parChTrans1D2" presStyleIdx="2" presStyleCnt="5"/>
      <dgm:spPr/>
      <dgm:t>
        <a:bodyPr/>
        <a:lstStyle/>
        <a:p>
          <a:pPr rtl="1"/>
          <a:endParaRPr lang="ar-SA"/>
        </a:p>
      </dgm:t>
    </dgm:pt>
    <dgm:pt modelId="{C39EFF01-105D-4EED-9B90-1EC1A155570B}" type="pres">
      <dgm:prSet presAssocID="{9254BF42-7A9C-482B-B147-E19EA1F8477E}" presName="hierRoot2" presStyleCnt="0">
        <dgm:presLayoutVars>
          <dgm:hierBranch val="init"/>
        </dgm:presLayoutVars>
      </dgm:prSet>
      <dgm:spPr/>
    </dgm:pt>
    <dgm:pt modelId="{11494304-2E18-45C8-B41C-B01136661223}" type="pres">
      <dgm:prSet presAssocID="{9254BF42-7A9C-482B-B147-E19EA1F8477E}" presName="rootComposite" presStyleCnt="0"/>
      <dgm:spPr/>
    </dgm:pt>
    <dgm:pt modelId="{6E7D4FFF-71AB-4F62-A3A8-0A0FD27E0A15}" type="pres">
      <dgm:prSet presAssocID="{9254BF42-7A9C-482B-B147-E19EA1F8477E}" presName="rootText" presStyleLbl="node2" presStyleIdx="2" presStyleCnt="5">
        <dgm:presLayoutVars>
          <dgm:chPref val="3"/>
        </dgm:presLayoutVars>
      </dgm:prSet>
      <dgm:spPr/>
      <dgm:t>
        <a:bodyPr/>
        <a:lstStyle/>
        <a:p>
          <a:endParaRPr lang="en-US"/>
        </a:p>
      </dgm:t>
    </dgm:pt>
    <dgm:pt modelId="{67912EC2-7D82-4B03-8E15-5D479FC5776C}" type="pres">
      <dgm:prSet presAssocID="{9254BF42-7A9C-482B-B147-E19EA1F8477E}" presName="rootConnector" presStyleLbl="node2" presStyleIdx="2" presStyleCnt="5"/>
      <dgm:spPr/>
      <dgm:t>
        <a:bodyPr/>
        <a:lstStyle/>
        <a:p>
          <a:pPr rtl="1"/>
          <a:endParaRPr lang="ar-SA"/>
        </a:p>
      </dgm:t>
    </dgm:pt>
    <dgm:pt modelId="{FE31F899-BB31-4D46-AD7D-8825C66E63C5}" type="pres">
      <dgm:prSet presAssocID="{9254BF42-7A9C-482B-B147-E19EA1F8477E}" presName="hierChild4" presStyleCnt="0"/>
      <dgm:spPr/>
    </dgm:pt>
    <dgm:pt modelId="{A43AF6DD-06CA-4450-A2AB-9BD41EB7B13F}" type="pres">
      <dgm:prSet presAssocID="{9254BF42-7A9C-482B-B147-E19EA1F8477E}" presName="hierChild5" presStyleCnt="0"/>
      <dgm:spPr/>
    </dgm:pt>
    <dgm:pt modelId="{45448D43-00B2-4908-B4FF-E4FF57FBEA4B}" type="pres">
      <dgm:prSet presAssocID="{71CB285C-BFE3-4E55-8794-02CDCDFFF1B3}" presName="Name37" presStyleLbl="parChTrans1D2" presStyleIdx="3" presStyleCnt="5"/>
      <dgm:spPr/>
      <dgm:t>
        <a:bodyPr/>
        <a:lstStyle/>
        <a:p>
          <a:pPr rtl="1"/>
          <a:endParaRPr lang="ar-SA"/>
        </a:p>
      </dgm:t>
    </dgm:pt>
    <dgm:pt modelId="{E02FD7C6-352F-4308-BD11-0432BCE74009}" type="pres">
      <dgm:prSet presAssocID="{67126F14-F06C-4C37-BAC1-7DB49DA06E52}" presName="hierRoot2" presStyleCnt="0">
        <dgm:presLayoutVars>
          <dgm:hierBranch val="init"/>
        </dgm:presLayoutVars>
      </dgm:prSet>
      <dgm:spPr/>
    </dgm:pt>
    <dgm:pt modelId="{EA821508-62DF-4D72-BB52-20DE3E024CFE}" type="pres">
      <dgm:prSet presAssocID="{67126F14-F06C-4C37-BAC1-7DB49DA06E52}" presName="rootComposite" presStyleCnt="0"/>
      <dgm:spPr/>
    </dgm:pt>
    <dgm:pt modelId="{02E19775-1BBB-44CF-A712-CC9F73D828F8}" type="pres">
      <dgm:prSet presAssocID="{67126F14-F06C-4C37-BAC1-7DB49DA06E52}" presName="rootText" presStyleLbl="node2" presStyleIdx="3" presStyleCnt="5">
        <dgm:presLayoutVars>
          <dgm:chPref val="3"/>
        </dgm:presLayoutVars>
      </dgm:prSet>
      <dgm:spPr/>
      <dgm:t>
        <a:bodyPr/>
        <a:lstStyle/>
        <a:p>
          <a:endParaRPr lang="en-US"/>
        </a:p>
      </dgm:t>
    </dgm:pt>
    <dgm:pt modelId="{154BE473-7C2A-4A34-B2BD-40F32BBBEA15}" type="pres">
      <dgm:prSet presAssocID="{67126F14-F06C-4C37-BAC1-7DB49DA06E52}" presName="rootConnector" presStyleLbl="node2" presStyleIdx="3" presStyleCnt="5"/>
      <dgm:spPr/>
      <dgm:t>
        <a:bodyPr/>
        <a:lstStyle/>
        <a:p>
          <a:pPr rtl="1"/>
          <a:endParaRPr lang="ar-SA"/>
        </a:p>
      </dgm:t>
    </dgm:pt>
    <dgm:pt modelId="{2C04E992-AEE7-4AD3-884C-7E4AC44CD985}" type="pres">
      <dgm:prSet presAssocID="{67126F14-F06C-4C37-BAC1-7DB49DA06E52}" presName="hierChild4" presStyleCnt="0"/>
      <dgm:spPr/>
    </dgm:pt>
    <dgm:pt modelId="{E0325182-9CFF-4B50-8A17-F7D893EF6D28}" type="pres">
      <dgm:prSet presAssocID="{67126F14-F06C-4C37-BAC1-7DB49DA06E52}" presName="hierChild5" presStyleCnt="0"/>
      <dgm:spPr/>
    </dgm:pt>
    <dgm:pt modelId="{883DA1B7-1AAE-4AB4-9EDB-E10F43E1FCEB}" type="pres">
      <dgm:prSet presAssocID="{8B95FFA3-6DE8-4126-BA42-5B6F7DB9F8B6}" presName="Name37" presStyleLbl="parChTrans1D2" presStyleIdx="4" presStyleCnt="5"/>
      <dgm:spPr/>
      <dgm:t>
        <a:bodyPr/>
        <a:lstStyle/>
        <a:p>
          <a:pPr rtl="1"/>
          <a:endParaRPr lang="ar-SA"/>
        </a:p>
      </dgm:t>
    </dgm:pt>
    <dgm:pt modelId="{672D021C-A0EA-43F4-B1CB-D39DF3545A51}" type="pres">
      <dgm:prSet presAssocID="{84534DB9-B2B6-4974-B8F1-A9D2A0A2499B}" presName="hierRoot2" presStyleCnt="0">
        <dgm:presLayoutVars>
          <dgm:hierBranch val="init"/>
        </dgm:presLayoutVars>
      </dgm:prSet>
      <dgm:spPr/>
    </dgm:pt>
    <dgm:pt modelId="{6A9718FE-8526-4F77-AFA2-36B3B1E58699}" type="pres">
      <dgm:prSet presAssocID="{84534DB9-B2B6-4974-B8F1-A9D2A0A2499B}" presName="rootComposite" presStyleCnt="0"/>
      <dgm:spPr/>
    </dgm:pt>
    <dgm:pt modelId="{DDC8971F-EE80-44E7-836A-6D900AEA1F5D}" type="pres">
      <dgm:prSet presAssocID="{84534DB9-B2B6-4974-B8F1-A9D2A0A2499B}" presName="rootText" presStyleLbl="node2" presStyleIdx="4" presStyleCnt="5">
        <dgm:presLayoutVars>
          <dgm:chPref val="3"/>
        </dgm:presLayoutVars>
      </dgm:prSet>
      <dgm:spPr/>
      <dgm:t>
        <a:bodyPr/>
        <a:lstStyle/>
        <a:p>
          <a:endParaRPr lang="en-US"/>
        </a:p>
      </dgm:t>
    </dgm:pt>
    <dgm:pt modelId="{C3A8604B-AA97-4689-8238-EC164A442C03}" type="pres">
      <dgm:prSet presAssocID="{84534DB9-B2B6-4974-B8F1-A9D2A0A2499B}" presName="rootConnector" presStyleLbl="node2" presStyleIdx="4" presStyleCnt="5"/>
      <dgm:spPr/>
      <dgm:t>
        <a:bodyPr/>
        <a:lstStyle/>
        <a:p>
          <a:pPr rtl="1"/>
          <a:endParaRPr lang="ar-SA"/>
        </a:p>
      </dgm:t>
    </dgm:pt>
    <dgm:pt modelId="{A27C476F-C365-4789-A9BC-CCCE0756A50F}" type="pres">
      <dgm:prSet presAssocID="{84534DB9-B2B6-4974-B8F1-A9D2A0A2499B}" presName="hierChild4" presStyleCnt="0"/>
      <dgm:spPr/>
    </dgm:pt>
    <dgm:pt modelId="{E5C88886-EA94-4D1D-88F9-D4D276AA5614}" type="pres">
      <dgm:prSet presAssocID="{84534DB9-B2B6-4974-B8F1-A9D2A0A2499B}" presName="hierChild5" presStyleCnt="0"/>
      <dgm:spPr/>
    </dgm:pt>
    <dgm:pt modelId="{A969ECDA-4530-4C74-BFC1-059100DC4A93}" type="pres">
      <dgm:prSet presAssocID="{0B70623C-2F15-47A6-9FF1-AB1BCB04D386}" presName="hierChild3" presStyleCnt="0"/>
      <dgm:spPr/>
    </dgm:pt>
  </dgm:ptLst>
  <dgm:cxnLst>
    <dgm:cxn modelId="{D68C347F-A748-4814-A363-970FAFD1151A}" type="presOf" srcId="{96A9894E-0342-44DF-A415-1478DAD135BB}" destId="{4DAA831A-CB25-4A9C-B7D6-E4572724167B}" srcOrd="0" destOrd="0" presId="urn:microsoft.com/office/officeart/2005/8/layout/orgChart1"/>
    <dgm:cxn modelId="{FC25C827-61BF-44CB-9764-11184AF92D74}" type="presOf" srcId="{3C8ADA2E-96B9-452D-960B-74A545BE4C2B}" destId="{B8CB54BB-A17C-4F73-96D4-8E19C96F7D9D}" srcOrd="0" destOrd="0" presId="urn:microsoft.com/office/officeart/2005/8/layout/orgChart1"/>
    <dgm:cxn modelId="{FA8AEAF1-4FDE-4FEF-8368-CA89368053AF}" type="presOf" srcId="{84534DB9-B2B6-4974-B8F1-A9D2A0A2499B}" destId="{DDC8971F-EE80-44E7-836A-6D900AEA1F5D}" srcOrd="0" destOrd="0" presId="urn:microsoft.com/office/officeart/2005/8/layout/orgChart1"/>
    <dgm:cxn modelId="{9D779CAD-0DE6-480A-87BB-52BD44F2C597}" type="presOf" srcId="{71CB285C-BFE3-4E55-8794-02CDCDFFF1B3}" destId="{45448D43-00B2-4908-B4FF-E4FF57FBEA4B}" srcOrd="0" destOrd="0" presId="urn:microsoft.com/office/officeart/2005/8/layout/orgChart1"/>
    <dgm:cxn modelId="{8599B25E-53B1-4491-A19F-40293D9F3663}" srcId="{0B70623C-2F15-47A6-9FF1-AB1BCB04D386}" destId="{3C8ADA2E-96B9-452D-960B-74A545BE4C2B}" srcOrd="1" destOrd="0" parTransId="{96A9894E-0342-44DF-A415-1478DAD135BB}" sibTransId="{B1F38689-38CE-4415-B9EA-D29D833DAA76}"/>
    <dgm:cxn modelId="{725AE0C1-D364-4CA2-930F-E27F9A1C39B2}" type="presOf" srcId="{67126F14-F06C-4C37-BAC1-7DB49DA06E52}" destId="{154BE473-7C2A-4A34-B2BD-40F32BBBEA15}" srcOrd="1" destOrd="0" presId="urn:microsoft.com/office/officeart/2005/8/layout/orgChart1"/>
    <dgm:cxn modelId="{6470B983-4141-4F2C-8334-1724A16B1E20}" srcId="{0B70623C-2F15-47A6-9FF1-AB1BCB04D386}" destId="{67126F14-F06C-4C37-BAC1-7DB49DA06E52}" srcOrd="3" destOrd="0" parTransId="{71CB285C-BFE3-4E55-8794-02CDCDFFF1B3}" sibTransId="{E003732D-4D63-44AC-9318-5F9AA63171D9}"/>
    <dgm:cxn modelId="{830B4620-3885-44EE-8142-8C39CD1C19E1}" type="presOf" srcId="{0B70623C-2F15-47A6-9FF1-AB1BCB04D386}" destId="{512EFD24-6FA4-4F08-8BA5-F13181ABF201}" srcOrd="0" destOrd="0" presId="urn:microsoft.com/office/officeart/2005/8/layout/orgChart1"/>
    <dgm:cxn modelId="{CF994E29-353D-4D2B-9299-1EC19C5423E8}" type="presOf" srcId="{0B70623C-2F15-47A6-9FF1-AB1BCB04D386}" destId="{A72CEA48-8EB9-4B71-A9C2-11B02E5146D5}" srcOrd="1" destOrd="0" presId="urn:microsoft.com/office/officeart/2005/8/layout/orgChart1"/>
    <dgm:cxn modelId="{DF70DEDC-DBEF-4CD3-BFBF-C700B3112C9C}" type="presOf" srcId="{8DC393E5-9482-491B-A998-FD826628AB9E}" destId="{E7EA1F2A-9D90-4530-AD60-49B2521C930B}" srcOrd="0" destOrd="0" presId="urn:microsoft.com/office/officeart/2005/8/layout/orgChart1"/>
    <dgm:cxn modelId="{A9289E07-EA14-4FD9-8C73-B6ED25357B8D}" type="presOf" srcId="{84534DB9-B2B6-4974-B8F1-A9D2A0A2499B}" destId="{C3A8604B-AA97-4689-8238-EC164A442C03}" srcOrd="1" destOrd="0" presId="urn:microsoft.com/office/officeart/2005/8/layout/orgChart1"/>
    <dgm:cxn modelId="{B4A0383B-8F3D-4DFF-8660-08919375B4AA}" type="presOf" srcId="{C08014AD-23FF-4BDA-85BE-80023C973090}" destId="{C9AB770C-C877-44D2-9078-80559A3C3E91}" srcOrd="1" destOrd="0" presId="urn:microsoft.com/office/officeart/2005/8/layout/orgChart1"/>
    <dgm:cxn modelId="{1ACAD91B-A056-43B5-89B0-CEC460ED05B9}" type="presOf" srcId="{8B95FFA3-6DE8-4126-BA42-5B6F7DB9F8B6}" destId="{883DA1B7-1AAE-4AB4-9EDB-E10F43E1FCEB}" srcOrd="0" destOrd="0" presId="urn:microsoft.com/office/officeart/2005/8/layout/orgChart1"/>
    <dgm:cxn modelId="{F123D2DC-2766-45A8-A288-F317BCB14AEA}" type="presOf" srcId="{F1A5A731-3969-42E3-98A3-D42983D6C363}" destId="{7F0AA4EC-7923-42B0-AACC-61C6C5CAE9B7}" srcOrd="0" destOrd="0" presId="urn:microsoft.com/office/officeart/2005/8/layout/orgChart1"/>
    <dgm:cxn modelId="{DA4C2AD0-197A-4A84-B5C3-BDCD2A058AA0}" type="presOf" srcId="{9254BF42-7A9C-482B-B147-E19EA1F8477E}" destId="{6E7D4FFF-71AB-4F62-A3A8-0A0FD27E0A15}" srcOrd="0" destOrd="0" presId="urn:microsoft.com/office/officeart/2005/8/layout/orgChart1"/>
    <dgm:cxn modelId="{CF135FA3-690F-49DC-8596-C35F92C652D7}" type="presOf" srcId="{67126F14-F06C-4C37-BAC1-7DB49DA06E52}" destId="{02E19775-1BBB-44CF-A712-CC9F73D828F8}" srcOrd="0" destOrd="0" presId="urn:microsoft.com/office/officeart/2005/8/layout/orgChart1"/>
    <dgm:cxn modelId="{17EE55AF-AF11-4590-9239-AEDF48439BF8}" type="presOf" srcId="{3C8ADA2E-96B9-452D-960B-74A545BE4C2B}" destId="{2FE29D1B-2263-4B9A-95F1-B922034FFA21}" srcOrd="1" destOrd="0" presId="urn:microsoft.com/office/officeart/2005/8/layout/orgChart1"/>
    <dgm:cxn modelId="{D3AE9EF2-1F4F-44DB-AB92-3B8CB2554281}" srcId="{0B70623C-2F15-47A6-9FF1-AB1BCB04D386}" destId="{84534DB9-B2B6-4974-B8F1-A9D2A0A2499B}" srcOrd="4" destOrd="0" parTransId="{8B95FFA3-6DE8-4126-BA42-5B6F7DB9F8B6}" sibTransId="{1FF4B083-1F4B-4975-8F91-A0A588EB7EA7}"/>
    <dgm:cxn modelId="{0FA7B043-A972-45CF-8E05-FA9D279ADC8E}" type="presOf" srcId="{9254BF42-7A9C-482B-B147-E19EA1F8477E}" destId="{67912EC2-7D82-4B03-8E15-5D479FC5776C}" srcOrd="1" destOrd="0" presId="urn:microsoft.com/office/officeart/2005/8/layout/orgChart1"/>
    <dgm:cxn modelId="{36950ED3-2CB8-40C0-BE36-E04D25938C66}" type="presOf" srcId="{C1EFB0F3-C861-4305-B724-4724D4F07051}" destId="{A8BE89CB-9AF4-4EF7-B5AA-ED0AEE09D9D7}" srcOrd="0" destOrd="0" presId="urn:microsoft.com/office/officeart/2005/8/layout/orgChart1"/>
    <dgm:cxn modelId="{E5260129-0183-4B9E-9224-CCB3671185C1}" srcId="{0B70623C-2F15-47A6-9FF1-AB1BCB04D386}" destId="{9254BF42-7A9C-482B-B147-E19EA1F8477E}" srcOrd="2" destOrd="0" parTransId="{F1A5A731-3969-42E3-98A3-D42983D6C363}" sibTransId="{E67C800B-7C9A-488D-9CA5-ADA1F216B5B4}"/>
    <dgm:cxn modelId="{7513348E-7DDF-4337-B8C6-CA29CFF9BA78}" type="presOf" srcId="{C08014AD-23FF-4BDA-85BE-80023C973090}" destId="{65FE2CAD-DED6-42B3-B684-FD1FB837F928}" srcOrd="0" destOrd="0" presId="urn:microsoft.com/office/officeart/2005/8/layout/orgChart1"/>
    <dgm:cxn modelId="{A2816045-E00D-4444-8FFC-A3EE69EECD80}" srcId="{0B70623C-2F15-47A6-9FF1-AB1BCB04D386}" destId="{C08014AD-23FF-4BDA-85BE-80023C973090}" srcOrd="0" destOrd="0" parTransId="{C1EFB0F3-C861-4305-B724-4724D4F07051}" sibTransId="{00C5A808-8F9C-449A-A269-C86F0CD4C8A0}"/>
    <dgm:cxn modelId="{8C02C555-307B-4050-8566-7CBF847CCF92}" srcId="{8DC393E5-9482-491B-A998-FD826628AB9E}" destId="{0B70623C-2F15-47A6-9FF1-AB1BCB04D386}" srcOrd="0" destOrd="0" parTransId="{767FA18F-55AB-45B9-970A-36E7F75E17F4}" sibTransId="{03E53261-D01C-4D6B-BB89-6FA03E34E47C}"/>
    <dgm:cxn modelId="{F558601C-2335-41CA-84CC-1EEE08A15218}" type="presParOf" srcId="{E7EA1F2A-9D90-4530-AD60-49B2521C930B}" destId="{CD3D2B56-8D42-43E1-845C-D3CC6CC8997E}" srcOrd="0" destOrd="0" presId="urn:microsoft.com/office/officeart/2005/8/layout/orgChart1"/>
    <dgm:cxn modelId="{B9F5DD3A-C17F-4A92-9458-89E814921F7E}" type="presParOf" srcId="{CD3D2B56-8D42-43E1-845C-D3CC6CC8997E}" destId="{1DF38ACA-9579-4C1A-B955-469D32FEDEA8}" srcOrd="0" destOrd="0" presId="urn:microsoft.com/office/officeart/2005/8/layout/orgChart1"/>
    <dgm:cxn modelId="{859C958A-F7B3-44CE-8777-ECD9592A58B5}" type="presParOf" srcId="{1DF38ACA-9579-4C1A-B955-469D32FEDEA8}" destId="{512EFD24-6FA4-4F08-8BA5-F13181ABF201}" srcOrd="0" destOrd="0" presId="urn:microsoft.com/office/officeart/2005/8/layout/orgChart1"/>
    <dgm:cxn modelId="{9FE2D7D5-A3C5-4199-82F9-E286211C8F4E}" type="presParOf" srcId="{1DF38ACA-9579-4C1A-B955-469D32FEDEA8}" destId="{A72CEA48-8EB9-4B71-A9C2-11B02E5146D5}" srcOrd="1" destOrd="0" presId="urn:microsoft.com/office/officeart/2005/8/layout/orgChart1"/>
    <dgm:cxn modelId="{728149E5-B96E-416A-BE78-2BE52C196C88}" type="presParOf" srcId="{CD3D2B56-8D42-43E1-845C-D3CC6CC8997E}" destId="{F02A7ECC-82A7-43CC-9985-7807F448A858}" srcOrd="1" destOrd="0" presId="urn:microsoft.com/office/officeart/2005/8/layout/orgChart1"/>
    <dgm:cxn modelId="{17C1C623-FE7B-4894-B06F-5B631A0BEB86}" type="presParOf" srcId="{F02A7ECC-82A7-43CC-9985-7807F448A858}" destId="{A8BE89CB-9AF4-4EF7-B5AA-ED0AEE09D9D7}" srcOrd="0" destOrd="0" presId="urn:microsoft.com/office/officeart/2005/8/layout/orgChart1"/>
    <dgm:cxn modelId="{6ECBD678-1983-4730-9725-9F7B5E99C1C2}" type="presParOf" srcId="{F02A7ECC-82A7-43CC-9985-7807F448A858}" destId="{133C5712-D9C9-4BB2-9596-145CB35B709A}" srcOrd="1" destOrd="0" presId="urn:microsoft.com/office/officeart/2005/8/layout/orgChart1"/>
    <dgm:cxn modelId="{D2E3E353-DDDD-4757-B530-2C109CF1ABA8}" type="presParOf" srcId="{133C5712-D9C9-4BB2-9596-145CB35B709A}" destId="{4655E5FA-C7FE-4377-8DAD-97B3B09234AB}" srcOrd="0" destOrd="0" presId="urn:microsoft.com/office/officeart/2005/8/layout/orgChart1"/>
    <dgm:cxn modelId="{599A0B6A-A064-47DC-ABDE-861585DEF24D}" type="presParOf" srcId="{4655E5FA-C7FE-4377-8DAD-97B3B09234AB}" destId="{65FE2CAD-DED6-42B3-B684-FD1FB837F928}" srcOrd="0" destOrd="0" presId="urn:microsoft.com/office/officeart/2005/8/layout/orgChart1"/>
    <dgm:cxn modelId="{23197AB9-0790-4979-9EDD-65767D8F1170}" type="presParOf" srcId="{4655E5FA-C7FE-4377-8DAD-97B3B09234AB}" destId="{C9AB770C-C877-44D2-9078-80559A3C3E91}" srcOrd="1" destOrd="0" presId="urn:microsoft.com/office/officeart/2005/8/layout/orgChart1"/>
    <dgm:cxn modelId="{4BFFAA72-8CBD-4416-B8FF-B6F25C39546A}" type="presParOf" srcId="{133C5712-D9C9-4BB2-9596-145CB35B709A}" destId="{09AF3D1E-61BF-4DAE-A3E6-DAFF7BD5B63C}" srcOrd="1" destOrd="0" presId="urn:microsoft.com/office/officeart/2005/8/layout/orgChart1"/>
    <dgm:cxn modelId="{7E34FF0A-C275-4E65-AFBE-3695D80A779C}" type="presParOf" srcId="{133C5712-D9C9-4BB2-9596-145CB35B709A}" destId="{216EC87B-B6A4-40EB-9A3D-5998B95EBFDA}" srcOrd="2" destOrd="0" presId="urn:microsoft.com/office/officeart/2005/8/layout/orgChart1"/>
    <dgm:cxn modelId="{0D0D6057-D2CC-45F0-9607-1357212F6E7A}" type="presParOf" srcId="{F02A7ECC-82A7-43CC-9985-7807F448A858}" destId="{4DAA831A-CB25-4A9C-B7D6-E4572724167B}" srcOrd="2" destOrd="0" presId="urn:microsoft.com/office/officeart/2005/8/layout/orgChart1"/>
    <dgm:cxn modelId="{DD090DFB-C5C3-48D7-8FF8-3B22BFA51611}" type="presParOf" srcId="{F02A7ECC-82A7-43CC-9985-7807F448A858}" destId="{40509624-54E4-462C-8640-B1D7EB310979}" srcOrd="3" destOrd="0" presId="urn:microsoft.com/office/officeart/2005/8/layout/orgChart1"/>
    <dgm:cxn modelId="{9E76AB76-674D-493B-A753-2BBA0C6F172D}" type="presParOf" srcId="{40509624-54E4-462C-8640-B1D7EB310979}" destId="{9C91F84E-55F0-4C89-8F77-E95BFF2DBD84}" srcOrd="0" destOrd="0" presId="urn:microsoft.com/office/officeart/2005/8/layout/orgChart1"/>
    <dgm:cxn modelId="{76C874E4-2DDF-48B9-B170-39B76662AC93}" type="presParOf" srcId="{9C91F84E-55F0-4C89-8F77-E95BFF2DBD84}" destId="{B8CB54BB-A17C-4F73-96D4-8E19C96F7D9D}" srcOrd="0" destOrd="0" presId="urn:microsoft.com/office/officeart/2005/8/layout/orgChart1"/>
    <dgm:cxn modelId="{1C21DF04-536C-4AB3-B865-ED4E00C2FCBB}" type="presParOf" srcId="{9C91F84E-55F0-4C89-8F77-E95BFF2DBD84}" destId="{2FE29D1B-2263-4B9A-95F1-B922034FFA21}" srcOrd="1" destOrd="0" presId="urn:microsoft.com/office/officeart/2005/8/layout/orgChart1"/>
    <dgm:cxn modelId="{BF44E460-0C32-455E-8D96-8B0A9DC3E709}" type="presParOf" srcId="{40509624-54E4-462C-8640-B1D7EB310979}" destId="{368A2ECD-2A2A-4932-8F28-919A81FCF4CA}" srcOrd="1" destOrd="0" presId="urn:microsoft.com/office/officeart/2005/8/layout/orgChart1"/>
    <dgm:cxn modelId="{59BE75C8-4722-40DF-8909-75521A73D3C6}" type="presParOf" srcId="{40509624-54E4-462C-8640-B1D7EB310979}" destId="{386CF869-FE80-4733-B56C-1361D99FC22B}" srcOrd="2" destOrd="0" presId="urn:microsoft.com/office/officeart/2005/8/layout/orgChart1"/>
    <dgm:cxn modelId="{3D352116-6465-4EF1-A954-CE5D29B7E102}" type="presParOf" srcId="{F02A7ECC-82A7-43CC-9985-7807F448A858}" destId="{7F0AA4EC-7923-42B0-AACC-61C6C5CAE9B7}" srcOrd="4" destOrd="0" presId="urn:microsoft.com/office/officeart/2005/8/layout/orgChart1"/>
    <dgm:cxn modelId="{465A137B-0E17-460A-BCF3-65597A5CD448}" type="presParOf" srcId="{F02A7ECC-82A7-43CC-9985-7807F448A858}" destId="{C39EFF01-105D-4EED-9B90-1EC1A155570B}" srcOrd="5" destOrd="0" presId="urn:microsoft.com/office/officeart/2005/8/layout/orgChart1"/>
    <dgm:cxn modelId="{FBA544DA-6A04-4193-9913-D2849CF37D1D}" type="presParOf" srcId="{C39EFF01-105D-4EED-9B90-1EC1A155570B}" destId="{11494304-2E18-45C8-B41C-B01136661223}" srcOrd="0" destOrd="0" presId="urn:microsoft.com/office/officeart/2005/8/layout/orgChart1"/>
    <dgm:cxn modelId="{6598477B-6A1A-4D1D-AEF4-98C325D94424}" type="presParOf" srcId="{11494304-2E18-45C8-B41C-B01136661223}" destId="{6E7D4FFF-71AB-4F62-A3A8-0A0FD27E0A15}" srcOrd="0" destOrd="0" presId="urn:microsoft.com/office/officeart/2005/8/layout/orgChart1"/>
    <dgm:cxn modelId="{77333264-3183-465F-A886-CF20696B9B3C}" type="presParOf" srcId="{11494304-2E18-45C8-B41C-B01136661223}" destId="{67912EC2-7D82-4B03-8E15-5D479FC5776C}" srcOrd="1" destOrd="0" presId="urn:microsoft.com/office/officeart/2005/8/layout/orgChart1"/>
    <dgm:cxn modelId="{AFE3A2F4-7805-43F0-9623-2A32D5540FC2}" type="presParOf" srcId="{C39EFF01-105D-4EED-9B90-1EC1A155570B}" destId="{FE31F899-BB31-4D46-AD7D-8825C66E63C5}" srcOrd="1" destOrd="0" presId="urn:microsoft.com/office/officeart/2005/8/layout/orgChart1"/>
    <dgm:cxn modelId="{48F8479D-E0F3-48B1-BF83-7D7910F1E1AA}" type="presParOf" srcId="{C39EFF01-105D-4EED-9B90-1EC1A155570B}" destId="{A43AF6DD-06CA-4450-A2AB-9BD41EB7B13F}" srcOrd="2" destOrd="0" presId="urn:microsoft.com/office/officeart/2005/8/layout/orgChart1"/>
    <dgm:cxn modelId="{1730F5DA-1D60-480E-93DF-2CF3A468A561}" type="presParOf" srcId="{F02A7ECC-82A7-43CC-9985-7807F448A858}" destId="{45448D43-00B2-4908-B4FF-E4FF57FBEA4B}" srcOrd="6" destOrd="0" presId="urn:microsoft.com/office/officeart/2005/8/layout/orgChart1"/>
    <dgm:cxn modelId="{45B893DB-E636-4F4A-8E9A-47C3083DDCD2}" type="presParOf" srcId="{F02A7ECC-82A7-43CC-9985-7807F448A858}" destId="{E02FD7C6-352F-4308-BD11-0432BCE74009}" srcOrd="7" destOrd="0" presId="urn:microsoft.com/office/officeart/2005/8/layout/orgChart1"/>
    <dgm:cxn modelId="{661FD8CA-13C6-471A-94F6-66E7D7DB97BD}" type="presParOf" srcId="{E02FD7C6-352F-4308-BD11-0432BCE74009}" destId="{EA821508-62DF-4D72-BB52-20DE3E024CFE}" srcOrd="0" destOrd="0" presId="urn:microsoft.com/office/officeart/2005/8/layout/orgChart1"/>
    <dgm:cxn modelId="{02881D38-755D-45C2-A5C7-657632FEA792}" type="presParOf" srcId="{EA821508-62DF-4D72-BB52-20DE3E024CFE}" destId="{02E19775-1BBB-44CF-A712-CC9F73D828F8}" srcOrd="0" destOrd="0" presId="urn:microsoft.com/office/officeart/2005/8/layout/orgChart1"/>
    <dgm:cxn modelId="{43AAE745-8864-4808-B9E9-23E54FB7ED94}" type="presParOf" srcId="{EA821508-62DF-4D72-BB52-20DE3E024CFE}" destId="{154BE473-7C2A-4A34-B2BD-40F32BBBEA15}" srcOrd="1" destOrd="0" presId="urn:microsoft.com/office/officeart/2005/8/layout/orgChart1"/>
    <dgm:cxn modelId="{0855BCE3-4288-4709-ABDE-DBB65F2FDD4D}" type="presParOf" srcId="{E02FD7C6-352F-4308-BD11-0432BCE74009}" destId="{2C04E992-AEE7-4AD3-884C-7E4AC44CD985}" srcOrd="1" destOrd="0" presId="urn:microsoft.com/office/officeart/2005/8/layout/orgChart1"/>
    <dgm:cxn modelId="{8A7DB240-BC86-4479-A60D-EB41A6192C06}" type="presParOf" srcId="{E02FD7C6-352F-4308-BD11-0432BCE74009}" destId="{E0325182-9CFF-4B50-8A17-F7D893EF6D28}" srcOrd="2" destOrd="0" presId="urn:microsoft.com/office/officeart/2005/8/layout/orgChart1"/>
    <dgm:cxn modelId="{506B7A4F-6C46-472E-816A-F3F9BB50A079}" type="presParOf" srcId="{F02A7ECC-82A7-43CC-9985-7807F448A858}" destId="{883DA1B7-1AAE-4AB4-9EDB-E10F43E1FCEB}" srcOrd="8" destOrd="0" presId="urn:microsoft.com/office/officeart/2005/8/layout/orgChart1"/>
    <dgm:cxn modelId="{05A66442-1E36-4FD2-B9F9-687824F9A5EC}" type="presParOf" srcId="{F02A7ECC-82A7-43CC-9985-7807F448A858}" destId="{672D021C-A0EA-43F4-B1CB-D39DF3545A51}" srcOrd="9" destOrd="0" presId="urn:microsoft.com/office/officeart/2005/8/layout/orgChart1"/>
    <dgm:cxn modelId="{DB1575B5-F400-4B57-877A-77C3E045DF06}" type="presParOf" srcId="{672D021C-A0EA-43F4-B1CB-D39DF3545A51}" destId="{6A9718FE-8526-4F77-AFA2-36B3B1E58699}" srcOrd="0" destOrd="0" presId="urn:microsoft.com/office/officeart/2005/8/layout/orgChart1"/>
    <dgm:cxn modelId="{2FB83A1C-1464-4D9F-82B7-4980296840FB}" type="presParOf" srcId="{6A9718FE-8526-4F77-AFA2-36B3B1E58699}" destId="{DDC8971F-EE80-44E7-836A-6D900AEA1F5D}" srcOrd="0" destOrd="0" presId="urn:microsoft.com/office/officeart/2005/8/layout/orgChart1"/>
    <dgm:cxn modelId="{BD094CD7-3567-4DBF-89C8-55E5E8344F00}" type="presParOf" srcId="{6A9718FE-8526-4F77-AFA2-36B3B1E58699}" destId="{C3A8604B-AA97-4689-8238-EC164A442C03}" srcOrd="1" destOrd="0" presId="urn:microsoft.com/office/officeart/2005/8/layout/orgChart1"/>
    <dgm:cxn modelId="{32C23DEC-FA11-404A-B2D9-D19F1C7804CD}" type="presParOf" srcId="{672D021C-A0EA-43F4-B1CB-D39DF3545A51}" destId="{A27C476F-C365-4789-A9BC-CCCE0756A50F}" srcOrd="1" destOrd="0" presId="urn:microsoft.com/office/officeart/2005/8/layout/orgChart1"/>
    <dgm:cxn modelId="{ED2CEF42-DA05-4E8F-9E3B-217566695188}" type="presParOf" srcId="{672D021C-A0EA-43F4-B1CB-D39DF3545A51}" destId="{E5C88886-EA94-4D1D-88F9-D4D276AA5614}" srcOrd="2" destOrd="0" presId="urn:microsoft.com/office/officeart/2005/8/layout/orgChart1"/>
    <dgm:cxn modelId="{78A5AEA0-6382-499A-9B68-4D4278CB0D9C}" type="presParOf" srcId="{CD3D2B56-8D42-43E1-845C-D3CC6CC8997E}" destId="{A969ECDA-4530-4C74-BFC1-059100DC4A93}"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619CC4-7802-42D6-AF59-12326C286F7B}">
      <dsp:nvSpPr>
        <dsp:cNvPr id="0" name=""/>
        <dsp:cNvSpPr/>
      </dsp:nvSpPr>
      <dsp:spPr>
        <a:xfrm>
          <a:off x="4786346" y="1269358"/>
          <a:ext cx="3071774" cy="533117"/>
        </a:xfrm>
        <a:custGeom>
          <a:avLst/>
          <a:gdLst/>
          <a:ahLst/>
          <a:cxnLst/>
          <a:rect l="0" t="0" r="0" b="0"/>
          <a:pathLst>
            <a:path>
              <a:moveTo>
                <a:pt x="0" y="0"/>
              </a:moveTo>
              <a:lnTo>
                <a:pt x="0" y="266558"/>
              </a:lnTo>
              <a:lnTo>
                <a:pt x="3071774" y="266558"/>
              </a:lnTo>
              <a:lnTo>
                <a:pt x="3071774"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CA4CAA9-5E2D-455A-87FD-2D2DC2670541}">
      <dsp:nvSpPr>
        <dsp:cNvPr id="0" name=""/>
        <dsp:cNvSpPr/>
      </dsp:nvSpPr>
      <dsp:spPr>
        <a:xfrm>
          <a:off x="4740626" y="1269358"/>
          <a:ext cx="91440" cy="533117"/>
        </a:xfrm>
        <a:custGeom>
          <a:avLst/>
          <a:gdLst/>
          <a:ahLst/>
          <a:cxnLst/>
          <a:rect l="0" t="0" r="0" b="0"/>
          <a:pathLst>
            <a:path>
              <a:moveTo>
                <a:pt x="45720" y="0"/>
              </a:moveTo>
              <a:lnTo>
                <a:pt x="45720"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677C9B-D7F4-4FBE-A68A-11630D626F16}">
      <dsp:nvSpPr>
        <dsp:cNvPr id="0" name=""/>
        <dsp:cNvSpPr/>
      </dsp:nvSpPr>
      <dsp:spPr>
        <a:xfrm>
          <a:off x="1714571" y="1269358"/>
          <a:ext cx="3071774" cy="533117"/>
        </a:xfrm>
        <a:custGeom>
          <a:avLst/>
          <a:gdLst/>
          <a:ahLst/>
          <a:cxnLst/>
          <a:rect l="0" t="0" r="0" b="0"/>
          <a:pathLst>
            <a:path>
              <a:moveTo>
                <a:pt x="3071774" y="0"/>
              </a:moveTo>
              <a:lnTo>
                <a:pt x="3071774" y="266558"/>
              </a:lnTo>
              <a:lnTo>
                <a:pt x="0" y="266558"/>
              </a:lnTo>
              <a:lnTo>
                <a:pt x="0" y="53311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164E15-FADB-4633-9740-29675E9D99E1}">
      <dsp:nvSpPr>
        <dsp:cNvPr id="0" name=""/>
        <dsp:cNvSpPr/>
      </dsp:nvSpPr>
      <dsp:spPr>
        <a:xfrm>
          <a:off x="3517017" y="29"/>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rtl="1">
            <a:lnSpc>
              <a:spcPct val="90000"/>
            </a:lnSpc>
            <a:spcBef>
              <a:spcPct val="0"/>
            </a:spcBef>
            <a:spcAft>
              <a:spcPct val="35000"/>
            </a:spcAft>
          </a:pPr>
          <a:r>
            <a:rPr lang="ar-SA" sz="2800" b="1" kern="1200" dirty="0" smtClean="0">
              <a:solidFill>
                <a:srgbClr val="FF0000"/>
              </a:solidFill>
            </a:rPr>
            <a:t>التزامات التجار</a:t>
          </a:r>
          <a:endParaRPr lang="ar-SA" sz="2800" kern="1200" dirty="0">
            <a:solidFill>
              <a:srgbClr val="FF0000"/>
            </a:solidFill>
          </a:endParaRPr>
        </a:p>
      </dsp:txBody>
      <dsp:txXfrm>
        <a:off x="3517017" y="29"/>
        <a:ext cx="2538656" cy="1269328"/>
      </dsp:txXfrm>
    </dsp:sp>
    <dsp:sp modelId="{18925256-443F-4490-8E0D-ED39F33C0D63}">
      <dsp:nvSpPr>
        <dsp:cNvPr id="0" name=""/>
        <dsp:cNvSpPr/>
      </dsp:nvSpPr>
      <dsp:spPr>
        <a:xfrm>
          <a:off x="445243"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3- الاشتراك في الغرفة التجارية والصناعية</a:t>
          </a:r>
          <a:endParaRPr lang="ar-SA" sz="2400" kern="1200" dirty="0"/>
        </a:p>
      </dsp:txBody>
      <dsp:txXfrm>
        <a:off x="445243" y="1802475"/>
        <a:ext cx="2538656" cy="1269328"/>
      </dsp:txXfrm>
    </dsp:sp>
    <dsp:sp modelId="{68B6D22F-8F75-4882-B25C-A7DDABB4D4ED}">
      <dsp:nvSpPr>
        <dsp:cNvPr id="0" name=""/>
        <dsp:cNvSpPr/>
      </dsp:nvSpPr>
      <dsp:spPr>
        <a:xfrm>
          <a:off x="3517017"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2- الالتزام  بالقيد في السجل التجاري</a:t>
          </a:r>
          <a:endParaRPr lang="ar-SA" sz="2400" kern="1200" dirty="0"/>
        </a:p>
      </dsp:txBody>
      <dsp:txXfrm>
        <a:off x="3517017" y="1802475"/>
        <a:ext cx="2538656" cy="1269328"/>
      </dsp:txXfrm>
    </dsp:sp>
    <dsp:sp modelId="{26CF6372-84D1-4DF0-982C-E058B73B17FA}">
      <dsp:nvSpPr>
        <dsp:cNvPr id="0" name=""/>
        <dsp:cNvSpPr/>
      </dsp:nvSpPr>
      <dsp:spPr>
        <a:xfrm>
          <a:off x="6588792" y="1802475"/>
          <a:ext cx="2538656" cy="1269328"/>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rtl="1">
            <a:lnSpc>
              <a:spcPct val="90000"/>
            </a:lnSpc>
            <a:spcBef>
              <a:spcPct val="0"/>
            </a:spcBef>
            <a:spcAft>
              <a:spcPct val="35000"/>
            </a:spcAft>
          </a:pPr>
          <a:r>
            <a:rPr lang="ar-SA" sz="2400" b="1" kern="1200" dirty="0" smtClean="0">
              <a:solidFill>
                <a:srgbClr val="2D07CF"/>
              </a:solidFill>
            </a:rPr>
            <a:t>1- الالتزام بمسك الدفاتر التجارية </a:t>
          </a:r>
          <a:endParaRPr lang="ar-SA" sz="2400" kern="1200" dirty="0"/>
        </a:p>
      </dsp:txBody>
      <dsp:txXfrm>
        <a:off x="6588792" y="1802475"/>
        <a:ext cx="2538656" cy="126932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73F57-3F0B-4D0B-BA7D-9CCF48F83CBD}">
      <dsp:nvSpPr>
        <dsp:cNvPr id="0" name=""/>
        <dsp:cNvSpPr/>
      </dsp:nvSpPr>
      <dsp:spPr>
        <a:xfrm>
          <a:off x="4953000" y="2339102"/>
          <a:ext cx="3504283" cy="608181"/>
        </a:xfrm>
        <a:custGeom>
          <a:avLst/>
          <a:gdLst/>
          <a:ahLst/>
          <a:cxnLst/>
          <a:rect l="0" t="0" r="0" b="0"/>
          <a:pathLst>
            <a:path>
              <a:moveTo>
                <a:pt x="0" y="0"/>
              </a:moveTo>
              <a:lnTo>
                <a:pt x="0" y="304090"/>
              </a:lnTo>
              <a:lnTo>
                <a:pt x="3504283" y="304090"/>
              </a:lnTo>
              <a:lnTo>
                <a:pt x="3504283" y="608181"/>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2636E83E-74D3-48B3-A9F0-6B6FEE74DDC8}">
      <dsp:nvSpPr>
        <dsp:cNvPr id="0" name=""/>
        <dsp:cNvSpPr/>
      </dsp:nvSpPr>
      <dsp:spPr>
        <a:xfrm>
          <a:off x="4907280" y="2339102"/>
          <a:ext cx="91440" cy="608181"/>
        </a:xfrm>
        <a:custGeom>
          <a:avLst/>
          <a:gdLst/>
          <a:ahLst/>
          <a:cxnLst/>
          <a:rect l="0" t="0" r="0" b="0"/>
          <a:pathLst>
            <a:path>
              <a:moveTo>
                <a:pt x="45720" y="0"/>
              </a:moveTo>
              <a:lnTo>
                <a:pt x="45720" y="60818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6703C6-EC61-40DD-B407-DA4B4FA9025F}">
      <dsp:nvSpPr>
        <dsp:cNvPr id="0" name=""/>
        <dsp:cNvSpPr/>
      </dsp:nvSpPr>
      <dsp:spPr>
        <a:xfrm>
          <a:off x="1448716" y="2339102"/>
          <a:ext cx="3504283" cy="608181"/>
        </a:xfrm>
        <a:custGeom>
          <a:avLst/>
          <a:gdLst/>
          <a:ahLst/>
          <a:cxnLst/>
          <a:rect l="0" t="0" r="0" b="0"/>
          <a:pathLst>
            <a:path>
              <a:moveTo>
                <a:pt x="3504283" y="0"/>
              </a:moveTo>
              <a:lnTo>
                <a:pt x="3504283" y="304090"/>
              </a:lnTo>
              <a:lnTo>
                <a:pt x="0" y="304090"/>
              </a:lnTo>
              <a:lnTo>
                <a:pt x="0" y="608181"/>
              </a:lnTo>
            </a:path>
          </a:pathLst>
        </a:custGeom>
        <a:noFill/>
        <a:ln w="25400" cap="flat" cmpd="sng" algn="ctr">
          <a:solidFill>
            <a:schemeClr val="accent3"/>
          </a:solidFill>
          <a:prstDash val="solid"/>
        </a:ln>
        <a:effectLst/>
      </dsp:spPr>
      <dsp:style>
        <a:lnRef idx="2">
          <a:scrgbClr r="0" g="0" b="0"/>
        </a:lnRef>
        <a:fillRef idx="0">
          <a:scrgbClr r="0" g="0" b="0"/>
        </a:fillRef>
        <a:effectRef idx="0">
          <a:scrgbClr r="0" g="0" b="0"/>
        </a:effectRef>
        <a:fontRef idx="minor"/>
      </dsp:style>
    </dsp:sp>
    <dsp:sp modelId="{3305D0C6-5060-4E36-997C-516F82660183}">
      <dsp:nvSpPr>
        <dsp:cNvPr id="0" name=""/>
        <dsp:cNvSpPr/>
      </dsp:nvSpPr>
      <dsp:spPr>
        <a:xfrm>
          <a:off x="3504948" y="891051"/>
          <a:ext cx="2896102" cy="1448051"/>
        </a:xfrm>
        <a:prstGeom prst="rect">
          <a:avLst/>
        </a:prstGeom>
        <a:solidFill>
          <a:srgbClr val="FFFFCC"/>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1">
            <a:lnSpc>
              <a:spcPct val="90000"/>
            </a:lnSpc>
            <a:spcBef>
              <a:spcPct val="0"/>
            </a:spcBef>
            <a:spcAft>
              <a:spcPct val="35000"/>
            </a:spcAft>
          </a:pPr>
          <a:r>
            <a:rPr lang="ar-SA" sz="2600" b="1" kern="1200" dirty="0" smtClean="0">
              <a:solidFill>
                <a:srgbClr val="FF0000"/>
              </a:solidFill>
              <a:latin typeface="Calibri" pitchFamily="34" charset="0"/>
              <a:ea typeface="Calibri" pitchFamily="34" charset="0"/>
            </a:rPr>
            <a:t>وظائف السجل التجاري </a:t>
          </a:r>
          <a:endParaRPr lang="ar-SA" sz="2600" kern="1200" dirty="0"/>
        </a:p>
      </dsp:txBody>
      <dsp:txXfrm>
        <a:off x="3504948" y="891051"/>
        <a:ext cx="2896102" cy="1448051"/>
      </dsp:txXfrm>
    </dsp:sp>
    <dsp:sp modelId="{AA4582F3-4EBB-4C1C-9CDD-0F92F261C292}">
      <dsp:nvSpPr>
        <dsp:cNvPr id="0" name=""/>
        <dsp:cNvSpPr/>
      </dsp:nvSpPr>
      <dsp:spPr>
        <a:xfrm>
          <a:off x="665" y="2947284"/>
          <a:ext cx="2896102" cy="1448051"/>
        </a:xfrm>
        <a:prstGeom prst="rect">
          <a:avLst/>
        </a:prstGeom>
        <a:solidFill>
          <a:srgbClr val="FFFFCC"/>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kumimoji="0" lang="ar-SA" sz="2600" b="1" i="0" u="none" strike="noStrike" kern="1200" cap="none" normalizeH="0" baseline="0" dirty="0" smtClean="0">
              <a:ln>
                <a:noFill/>
              </a:ln>
              <a:solidFill>
                <a:schemeClr val="tx1"/>
              </a:solidFill>
              <a:effectLst/>
              <a:latin typeface="Calibri" pitchFamily="34" charset="0"/>
              <a:ea typeface="Calibri" pitchFamily="34" charset="0"/>
              <a:cs typeface="Arial" pitchFamily="34" charset="0"/>
            </a:rPr>
            <a:t>3:الوظيفة الاقتصادية فيضطلع المختصين على السجلات لوضع سياسة تخطيط اقتصادية للدولة. </a:t>
          </a:r>
          <a:endParaRPr lang="ar-SA" sz="2600" kern="1200" dirty="0"/>
        </a:p>
      </dsp:txBody>
      <dsp:txXfrm>
        <a:off x="665" y="2947284"/>
        <a:ext cx="2896102" cy="1448051"/>
      </dsp:txXfrm>
    </dsp:sp>
    <dsp:sp modelId="{9D13F1F3-44D4-4865-B1E7-16C5256C4217}">
      <dsp:nvSpPr>
        <dsp:cNvPr id="0" name=""/>
        <dsp:cNvSpPr/>
      </dsp:nvSpPr>
      <dsp:spPr>
        <a:xfrm>
          <a:off x="3504948" y="2947284"/>
          <a:ext cx="2896102" cy="1448051"/>
        </a:xfrm>
        <a:prstGeom prst="rect">
          <a:avLst/>
        </a:prstGeom>
        <a:solidFill>
          <a:srgbClr val="FFFFCC"/>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kumimoji="0" lang="ar-SA" sz="2600" b="1" i="0" u="none" strike="noStrike" kern="1200" cap="none" normalizeH="0" baseline="0" dirty="0" smtClean="0">
              <a:ln>
                <a:noFill/>
              </a:ln>
              <a:solidFill>
                <a:schemeClr val="tx1"/>
              </a:solidFill>
              <a:effectLst/>
              <a:latin typeface="Calibri" pitchFamily="34" charset="0"/>
              <a:ea typeface="Calibri" pitchFamily="34" charset="0"/>
              <a:cs typeface="Arial" pitchFamily="34" charset="0"/>
            </a:rPr>
            <a:t>2:الوظيفة الإحصائية للسجل لمعرفة ما يخص التاجر ومشروعاته . </a:t>
          </a:r>
          <a:endParaRPr lang="ar-SA" sz="2600" kern="1200" dirty="0"/>
        </a:p>
      </dsp:txBody>
      <dsp:txXfrm>
        <a:off x="3504948" y="2947284"/>
        <a:ext cx="2896102" cy="1448051"/>
      </dsp:txXfrm>
    </dsp:sp>
    <dsp:sp modelId="{81901059-EEB7-4546-AC98-296A32422DD2}">
      <dsp:nvSpPr>
        <dsp:cNvPr id="0" name=""/>
        <dsp:cNvSpPr/>
      </dsp:nvSpPr>
      <dsp:spPr>
        <a:xfrm>
          <a:off x="7009232" y="2947284"/>
          <a:ext cx="2896102" cy="1448051"/>
        </a:xfrm>
        <a:prstGeom prst="rect">
          <a:avLst/>
        </a:prstGeom>
        <a:solidFill>
          <a:srgbClr val="FFFFCC"/>
        </a:solidFill>
        <a:ln w="2540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rtl="0">
            <a:lnSpc>
              <a:spcPct val="90000"/>
            </a:lnSpc>
            <a:spcBef>
              <a:spcPct val="0"/>
            </a:spcBef>
            <a:spcAft>
              <a:spcPct val="35000"/>
            </a:spcAft>
          </a:pPr>
          <a:r>
            <a:rPr kumimoji="0" lang="ar-SA" sz="2600" b="1" i="0" u="none" strike="noStrike" kern="1200" cap="none" normalizeH="0" baseline="0" dirty="0" smtClean="0">
              <a:ln>
                <a:noFill/>
              </a:ln>
              <a:solidFill>
                <a:schemeClr val="tx1"/>
              </a:solidFill>
              <a:effectLst/>
              <a:latin typeface="Calibri" pitchFamily="34" charset="0"/>
              <a:ea typeface="Calibri" pitchFamily="34" charset="0"/>
              <a:cs typeface="Arial" pitchFamily="34" charset="0"/>
            </a:rPr>
            <a:t>1-الوظيفية الاستعلامية عن التجار ونشاطهم . </a:t>
          </a:r>
          <a:endParaRPr lang="ar-SA" sz="2600" kern="1200" dirty="0"/>
        </a:p>
      </dsp:txBody>
      <dsp:txXfrm>
        <a:off x="7009232" y="2947284"/>
        <a:ext cx="2896102" cy="144805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3DA1B7-1AAE-4AB4-9EDB-E10F43E1FCEB}">
      <dsp:nvSpPr>
        <dsp:cNvPr id="0" name=""/>
        <dsp:cNvSpPr/>
      </dsp:nvSpPr>
      <dsp:spPr>
        <a:xfrm>
          <a:off x="4786346" y="1578148"/>
          <a:ext cx="3966088" cy="344164"/>
        </a:xfrm>
        <a:custGeom>
          <a:avLst/>
          <a:gdLst/>
          <a:ahLst/>
          <a:cxnLst/>
          <a:rect l="0" t="0" r="0" b="0"/>
          <a:pathLst>
            <a:path>
              <a:moveTo>
                <a:pt x="0" y="0"/>
              </a:moveTo>
              <a:lnTo>
                <a:pt x="0" y="172082"/>
              </a:lnTo>
              <a:lnTo>
                <a:pt x="3966088" y="172082"/>
              </a:lnTo>
              <a:lnTo>
                <a:pt x="3966088" y="344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448D43-00B2-4908-B4FF-E4FF57FBEA4B}">
      <dsp:nvSpPr>
        <dsp:cNvPr id="0" name=""/>
        <dsp:cNvSpPr/>
      </dsp:nvSpPr>
      <dsp:spPr>
        <a:xfrm>
          <a:off x="4786346" y="1578148"/>
          <a:ext cx="1983044" cy="344164"/>
        </a:xfrm>
        <a:custGeom>
          <a:avLst/>
          <a:gdLst/>
          <a:ahLst/>
          <a:cxnLst/>
          <a:rect l="0" t="0" r="0" b="0"/>
          <a:pathLst>
            <a:path>
              <a:moveTo>
                <a:pt x="0" y="0"/>
              </a:moveTo>
              <a:lnTo>
                <a:pt x="0" y="172082"/>
              </a:lnTo>
              <a:lnTo>
                <a:pt x="1983044" y="172082"/>
              </a:lnTo>
              <a:lnTo>
                <a:pt x="1983044" y="344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0AA4EC-7923-42B0-AACC-61C6C5CAE9B7}">
      <dsp:nvSpPr>
        <dsp:cNvPr id="0" name=""/>
        <dsp:cNvSpPr/>
      </dsp:nvSpPr>
      <dsp:spPr>
        <a:xfrm>
          <a:off x="4740626" y="1578148"/>
          <a:ext cx="91440" cy="344164"/>
        </a:xfrm>
        <a:custGeom>
          <a:avLst/>
          <a:gdLst/>
          <a:ahLst/>
          <a:cxnLst/>
          <a:rect l="0" t="0" r="0" b="0"/>
          <a:pathLst>
            <a:path>
              <a:moveTo>
                <a:pt x="45720" y="0"/>
              </a:moveTo>
              <a:lnTo>
                <a:pt x="45720" y="344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AA831A-CB25-4A9C-B7D6-E4572724167B}">
      <dsp:nvSpPr>
        <dsp:cNvPr id="0" name=""/>
        <dsp:cNvSpPr/>
      </dsp:nvSpPr>
      <dsp:spPr>
        <a:xfrm>
          <a:off x="2803301" y="1578148"/>
          <a:ext cx="1983044" cy="344164"/>
        </a:xfrm>
        <a:custGeom>
          <a:avLst/>
          <a:gdLst/>
          <a:ahLst/>
          <a:cxnLst/>
          <a:rect l="0" t="0" r="0" b="0"/>
          <a:pathLst>
            <a:path>
              <a:moveTo>
                <a:pt x="1983044" y="0"/>
              </a:moveTo>
              <a:lnTo>
                <a:pt x="1983044" y="172082"/>
              </a:lnTo>
              <a:lnTo>
                <a:pt x="0" y="172082"/>
              </a:lnTo>
              <a:lnTo>
                <a:pt x="0" y="344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BE89CB-9AF4-4EF7-B5AA-ED0AEE09D9D7}">
      <dsp:nvSpPr>
        <dsp:cNvPr id="0" name=""/>
        <dsp:cNvSpPr/>
      </dsp:nvSpPr>
      <dsp:spPr>
        <a:xfrm>
          <a:off x="820257" y="1578148"/>
          <a:ext cx="3966088" cy="344164"/>
        </a:xfrm>
        <a:custGeom>
          <a:avLst/>
          <a:gdLst/>
          <a:ahLst/>
          <a:cxnLst/>
          <a:rect l="0" t="0" r="0" b="0"/>
          <a:pathLst>
            <a:path>
              <a:moveTo>
                <a:pt x="3966088" y="0"/>
              </a:moveTo>
              <a:lnTo>
                <a:pt x="3966088" y="172082"/>
              </a:lnTo>
              <a:lnTo>
                <a:pt x="0" y="172082"/>
              </a:lnTo>
              <a:lnTo>
                <a:pt x="0" y="34416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2EFD24-6FA4-4F08-8BA5-F13181ABF201}">
      <dsp:nvSpPr>
        <dsp:cNvPr id="0" name=""/>
        <dsp:cNvSpPr/>
      </dsp:nvSpPr>
      <dsp:spPr>
        <a:xfrm>
          <a:off x="3966906" y="758708"/>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solidFill>
                <a:srgbClr val="FF0000"/>
              </a:solidFill>
              <a:latin typeface="AL-Mohanad Bold"/>
            </a:rPr>
            <a:t>شروط الالتزام بالقيد في السجل  التجاري</a:t>
          </a:r>
          <a:endParaRPr lang="en-US" sz="2000" kern="1200" dirty="0"/>
        </a:p>
      </dsp:txBody>
      <dsp:txXfrm>
        <a:off x="3966906" y="758708"/>
        <a:ext cx="1638879" cy="819439"/>
      </dsp:txXfrm>
    </dsp:sp>
    <dsp:sp modelId="{65FE2CAD-DED6-42B3-B684-FD1FB837F928}">
      <dsp:nvSpPr>
        <dsp:cNvPr id="0" name=""/>
        <dsp:cNvSpPr/>
      </dsp:nvSpPr>
      <dsp:spPr>
        <a:xfrm>
          <a:off x="817" y="1922312"/>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b="1" kern="1200" dirty="0" smtClean="0">
              <a:solidFill>
                <a:srgbClr val="FF0000"/>
              </a:solidFill>
            </a:rPr>
            <a:t>5- محو القيد</a:t>
          </a:r>
          <a:endParaRPr lang="en-US" sz="1900" kern="1200" dirty="0"/>
        </a:p>
      </dsp:txBody>
      <dsp:txXfrm>
        <a:off x="817" y="1922312"/>
        <a:ext cx="1638879" cy="819439"/>
      </dsp:txXfrm>
    </dsp:sp>
    <dsp:sp modelId="{B8CB54BB-A17C-4F73-96D4-8E19C96F7D9D}">
      <dsp:nvSpPr>
        <dsp:cNvPr id="0" name=""/>
        <dsp:cNvSpPr/>
      </dsp:nvSpPr>
      <dsp:spPr>
        <a:xfrm>
          <a:off x="1983862" y="1922312"/>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rtl="1">
            <a:lnSpc>
              <a:spcPct val="90000"/>
            </a:lnSpc>
            <a:spcBef>
              <a:spcPct val="0"/>
            </a:spcBef>
            <a:spcAft>
              <a:spcPct val="35000"/>
            </a:spcAft>
          </a:pPr>
          <a:r>
            <a:rPr lang="ar-SA" sz="1900" b="1" kern="1200" dirty="0" smtClean="0">
              <a:solidFill>
                <a:srgbClr val="FF0000"/>
              </a:solidFill>
            </a:rPr>
            <a:t>4- الاشتراك في الغرفة التجارية والصناعية</a:t>
          </a:r>
          <a:endParaRPr lang="en-US" sz="1900" kern="1200" dirty="0"/>
        </a:p>
      </dsp:txBody>
      <dsp:txXfrm>
        <a:off x="1983862" y="1922312"/>
        <a:ext cx="1638879" cy="819439"/>
      </dsp:txXfrm>
    </dsp:sp>
    <dsp:sp modelId="{6E7D4FFF-71AB-4F62-A3A8-0A0FD27E0A15}">
      <dsp:nvSpPr>
        <dsp:cNvPr id="0" name=""/>
        <dsp:cNvSpPr/>
      </dsp:nvSpPr>
      <dsp:spPr>
        <a:xfrm>
          <a:off x="3966906" y="1922312"/>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ar-SA" sz="1900" b="1" kern="1200" dirty="0" smtClean="0">
              <a:solidFill>
                <a:srgbClr val="FF0000"/>
              </a:solidFill>
            </a:rPr>
            <a:t>3-أن يكون للتاجر محل ثابت أو فرع أو وكاله في </a:t>
          </a:r>
          <a:r>
            <a:rPr lang="ar-SA" sz="1900" b="1" kern="1200" dirty="0" smtClean="0">
              <a:solidFill>
                <a:srgbClr val="FF0000"/>
              </a:solidFill>
            </a:rPr>
            <a:t>المملكة</a:t>
          </a:r>
          <a:endParaRPr lang="en-US" sz="1900" kern="1200" dirty="0"/>
        </a:p>
      </dsp:txBody>
      <dsp:txXfrm>
        <a:off x="3966906" y="1922312"/>
        <a:ext cx="1638879" cy="819439"/>
      </dsp:txXfrm>
    </dsp:sp>
    <dsp:sp modelId="{02E19775-1BBB-44CF-A712-CC9F73D828F8}">
      <dsp:nvSpPr>
        <dsp:cNvPr id="0" name=""/>
        <dsp:cNvSpPr/>
      </dsp:nvSpPr>
      <dsp:spPr>
        <a:xfrm>
          <a:off x="5949950" y="1922312"/>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ar-SA" sz="1900" b="1" kern="1200" dirty="0" smtClean="0">
              <a:solidFill>
                <a:srgbClr val="FF0000"/>
              </a:solidFill>
            </a:rPr>
            <a:t>2-ألا يقل رأسمال التاجر عن مائة ألف ريال </a:t>
          </a:r>
          <a:endParaRPr lang="en-US" sz="1900" kern="1200" dirty="0"/>
        </a:p>
      </dsp:txBody>
      <dsp:txXfrm>
        <a:off x="5949950" y="1922312"/>
        <a:ext cx="1638879" cy="819439"/>
      </dsp:txXfrm>
    </dsp:sp>
    <dsp:sp modelId="{DDC8971F-EE80-44E7-836A-6D900AEA1F5D}">
      <dsp:nvSpPr>
        <dsp:cNvPr id="0" name=""/>
        <dsp:cNvSpPr/>
      </dsp:nvSpPr>
      <dsp:spPr>
        <a:xfrm>
          <a:off x="7932994" y="1922312"/>
          <a:ext cx="1638879" cy="819439"/>
        </a:xfrm>
        <a:prstGeom prst="rect">
          <a:avLst/>
        </a:prstGeom>
        <a:solidFill>
          <a:srgbClr val="FFFFCC"/>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ar-SA" sz="1900" b="1" kern="1200" dirty="0" smtClean="0">
              <a:solidFill>
                <a:srgbClr val="FF0000"/>
              </a:solidFill>
            </a:rPr>
            <a:t>1-أن يكون طالب القيد تاجرا</a:t>
          </a:r>
          <a:endParaRPr lang="en-US" sz="1900" kern="1200" dirty="0"/>
        </a:p>
      </dsp:txBody>
      <dsp:txXfrm>
        <a:off x="7932994" y="1922312"/>
        <a:ext cx="1638879" cy="81943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rtl="0"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rtl="0" fontAlgn="auto">
              <a:spcBef>
                <a:spcPts val="0"/>
              </a:spcBef>
              <a:spcAft>
                <a:spcPts val="0"/>
              </a:spcAft>
              <a:defRPr sz="1200">
                <a:latin typeface="+mn-lt"/>
                <a:cs typeface="+mn-cs"/>
              </a:defRPr>
            </a:lvl1pPr>
          </a:lstStyle>
          <a:p>
            <a:pPr>
              <a:defRPr/>
            </a:pPr>
            <a:fld id="{4AB5CE1D-9A7D-4D00-832B-AB80E83F9F84}" type="datetimeFigureOut">
              <a:rPr lang="en-US"/>
              <a:pPr>
                <a:defRPr/>
              </a:pPr>
              <a:t>10/16/2012</a:t>
            </a:fld>
            <a:endParaRPr lang="en-US"/>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rtl="0"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rtl="0">
              <a:defRPr sz="1200">
                <a:latin typeface="Calibri" pitchFamily="34" charset="0"/>
                <a:cs typeface="Arial" charset="0"/>
              </a:defRPr>
            </a:lvl1pPr>
          </a:lstStyle>
          <a:p>
            <a:pPr>
              <a:defRPr/>
            </a:pPr>
            <a:fld id="{CC3E2321-BEA1-483A-B63E-43351015782E}" type="slidenum">
              <a:rPr lang="ar-SA"/>
              <a:pPr>
                <a:defRPr/>
              </a:pPr>
              <a:t>‹#›</a:t>
            </a:fld>
            <a:endParaRPr lang="en-US"/>
          </a:p>
        </p:txBody>
      </p:sp>
    </p:spTree>
    <p:extLst>
      <p:ext uri="{BB962C8B-B14F-4D97-AF65-F5344CB8AC3E}">
        <p14:creationId xmlns:p14="http://schemas.microsoft.com/office/powerpoint/2010/main" val="2526613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p:spPr>
      </p:sp>
      <p:sp>
        <p:nvSpPr>
          <p:cNvPr id="227331" name="عنصر نائب للملاحظات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pPr>
            <a:fld id="{EEFE7824-E083-4FAC-8868-BC13445E4930}" type="slidenum">
              <a:rPr lang="ar-SA" smtClean="0">
                <a:ea typeface="Majalla UI"/>
                <a:cs typeface="Majalla UI"/>
              </a:rPr>
              <a:pPr fontAlgn="base">
                <a:spcBef>
                  <a:spcPct val="0"/>
                </a:spcBef>
                <a:spcAft>
                  <a:spcPct val="0"/>
                </a:spcAft>
              </a:pPr>
              <a:t>3</a:t>
            </a:fld>
            <a:endParaRPr lang="ar-SA" smtClean="0">
              <a:ea typeface="Majalla UI"/>
              <a:cs typeface="Majalla U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6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7815FEF0-29B8-4247-8454-7B4DA7BE9CA1}" type="slidenum">
              <a:rPr lang="ar-SA">
                <a:solidFill>
                  <a:prstClr val="black"/>
                </a:solidFill>
                <a:latin typeface="Calibri" pitchFamily="34" charset="0"/>
                <a:cs typeface="Majalla UI"/>
              </a:rPr>
              <a:pPr eaLnBrk="1" hangingPunct="1"/>
              <a:t>4</a:t>
            </a:fld>
            <a:endParaRPr lang="ar-SA">
              <a:solidFill>
                <a:prstClr val="black"/>
              </a:solidFill>
              <a:latin typeface="Calibri" pitchFamily="34" charset="0"/>
              <a:cs typeface="Majalla U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678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5A7C935B-657B-4E9B-A7F3-1D81520B6686}" type="slidenum">
              <a:rPr lang="ar-SA">
                <a:solidFill>
                  <a:prstClr val="black"/>
                </a:solidFill>
                <a:latin typeface="Calibri" pitchFamily="34" charset="0"/>
                <a:cs typeface="Majalla UI"/>
              </a:rPr>
              <a:pPr eaLnBrk="1" hangingPunct="1"/>
              <a:t>6</a:t>
            </a:fld>
            <a:endParaRPr lang="ar-SA">
              <a:solidFill>
                <a:prstClr val="black"/>
              </a:solidFill>
              <a:latin typeface="Calibri" pitchFamily="34" charset="0"/>
              <a:cs typeface="Majalla U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7811"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E32E877-D89D-4637-971C-C6806EDA381E}" type="slidenum">
              <a:rPr lang="ar-SA">
                <a:solidFill>
                  <a:prstClr val="black"/>
                </a:solidFill>
                <a:latin typeface="Calibri" pitchFamily="34" charset="0"/>
                <a:cs typeface="Majalla UI"/>
              </a:rPr>
              <a:pPr eaLnBrk="1" hangingPunct="1"/>
              <a:t>7</a:t>
            </a:fld>
            <a:endParaRPr lang="ar-SA">
              <a:solidFill>
                <a:prstClr val="black"/>
              </a:solidFill>
              <a:latin typeface="Calibri" pitchFamily="34" charset="0"/>
              <a:cs typeface="Majalla U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8835"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8420FD0-EA9F-4F34-BEAA-69DFBBB4AFA1}" type="slidenum">
              <a:rPr lang="ar-SA">
                <a:solidFill>
                  <a:prstClr val="black"/>
                </a:solidFill>
                <a:latin typeface="Calibri" pitchFamily="34" charset="0"/>
                <a:cs typeface="Majalla UI"/>
              </a:rPr>
              <a:pPr eaLnBrk="1" hangingPunct="1"/>
              <a:t>9</a:t>
            </a:fld>
            <a:endParaRPr lang="ar-SA">
              <a:solidFill>
                <a:prstClr val="black"/>
              </a:solidFill>
              <a:latin typeface="Calibri" pitchFamily="34" charset="0"/>
              <a:cs typeface="Majalla U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9859"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9E394D85-FD65-42C1-BCB6-193DAFB5E92E}" type="slidenum">
              <a:rPr lang="ar-SA">
                <a:solidFill>
                  <a:prstClr val="black"/>
                </a:solidFill>
                <a:latin typeface="Calibri" pitchFamily="34" charset="0"/>
                <a:cs typeface="Majalla UI"/>
              </a:rPr>
              <a:pPr eaLnBrk="1" hangingPunct="1"/>
              <a:t>11</a:t>
            </a:fld>
            <a:endParaRPr lang="ar-SA">
              <a:solidFill>
                <a:prstClr val="black"/>
              </a:solidFill>
              <a:latin typeface="Calibri" pitchFamily="34" charset="0"/>
              <a:cs typeface="Majalla U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9A3BDF9-59E5-4567-8354-2EFCCDB2580F}" type="slidenum">
              <a:rPr lang="ar-SA">
                <a:solidFill>
                  <a:prstClr val="black"/>
                </a:solidFill>
                <a:latin typeface="Calibri" pitchFamily="34" charset="0"/>
                <a:cs typeface="Majalla UI"/>
              </a:rPr>
              <a:pPr eaLnBrk="1" hangingPunct="1"/>
              <a:t>12</a:t>
            </a:fld>
            <a:endParaRPr lang="ar-SA">
              <a:solidFill>
                <a:prstClr val="black"/>
              </a:solidFill>
              <a:latin typeface="Calibri" pitchFamily="34" charset="0"/>
              <a:cs typeface="Majalla U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1907"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11BC8623-D90E-48DC-8740-8E227CDA74FD}" type="slidenum">
              <a:rPr lang="ar-SA">
                <a:solidFill>
                  <a:prstClr val="black"/>
                </a:solidFill>
                <a:latin typeface="Calibri" pitchFamily="34" charset="0"/>
                <a:cs typeface="Majalla UI"/>
              </a:rPr>
              <a:pPr eaLnBrk="1" hangingPunct="1"/>
              <a:t>13</a:t>
            </a:fld>
            <a:endParaRPr lang="ar-SA">
              <a:solidFill>
                <a:prstClr val="black"/>
              </a:solidFill>
              <a:latin typeface="Calibri" pitchFamily="34" charset="0"/>
              <a:cs typeface="Majalla U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عنصر نائب لصورة الشريحة 1"/>
          <p:cNvSpPr>
            <a:spLocks noGrp="1" noRot="1" noChangeAspect="1" noTextEdit="1"/>
          </p:cNvSpPr>
          <p:nvPr>
            <p:ph type="sldImg"/>
          </p:nvPr>
        </p:nvSpPr>
        <p:spPr bwMode="auto">
          <a:xfrm>
            <a:off x="952500" y="685800"/>
            <a:ext cx="4953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0883" name="عنصر نائب للملاحظات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ar-SA" smtClean="0"/>
          </a:p>
        </p:txBody>
      </p:sp>
      <p:sp>
        <p:nvSpPr>
          <p:cNvPr id="35844" name="عنصر نائب لرقم الشريحة 3"/>
          <p:cNvSpPr>
            <a:spLocks noGrp="1"/>
          </p:cNvSpPr>
          <p:nvPr>
            <p:ph type="sldNum" sz="quarter" idx="5"/>
          </p:nvPr>
        </p:nvSpPr>
        <p:spPr bwMode="auto">
          <a:ln>
            <a:miter lim="800000"/>
            <a:headEnd/>
            <a:tailEnd/>
          </a:ln>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09A3BDF9-59E5-4567-8354-2EFCCDB2580F}" type="slidenum">
              <a:rPr lang="ar-SA">
                <a:solidFill>
                  <a:prstClr val="black"/>
                </a:solidFill>
                <a:latin typeface="Calibri" pitchFamily="34" charset="0"/>
                <a:cs typeface="Majalla UI"/>
              </a:rPr>
              <a:pPr eaLnBrk="1" hangingPunct="1"/>
              <a:t>15</a:t>
            </a:fld>
            <a:endParaRPr lang="ar-SA">
              <a:solidFill>
                <a:prstClr val="black"/>
              </a:solidFill>
              <a:latin typeface="Calibri" pitchFamily="34" charset="0"/>
              <a:cs typeface="Majalla U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
        <p:nvSpPr>
          <p:cNvPr id="4" name="Rectangle 9"/>
          <p:cNvSpPr/>
          <p:nvPr/>
        </p:nvSpPr>
        <p:spPr>
          <a:xfrm>
            <a:off x="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 name="Rectangle 11"/>
          <p:cNvSpPr/>
          <p:nvPr/>
        </p:nvSpPr>
        <p:spPr>
          <a:xfrm>
            <a:off x="7239000" y="2133600"/>
            <a:ext cx="2667000" cy="1447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dirty="0"/>
          </a:p>
        </p:txBody>
      </p:sp>
      <p:sp>
        <p:nvSpPr>
          <p:cNvPr id="2" name="Title 1"/>
          <p:cNvSpPr>
            <a:spLocks noGrp="1"/>
          </p:cNvSpPr>
          <p:nvPr>
            <p:ph type="ctrTitle"/>
          </p:nvPr>
        </p:nvSpPr>
        <p:spPr>
          <a:xfrm>
            <a:off x="742950" y="2130648"/>
            <a:ext cx="8420100" cy="1470025"/>
          </a:xfrm>
        </p:spPr>
        <p:txBody>
          <a:bodyPr/>
          <a:lstStyle>
            <a:lvl1pPr algn="ctr">
              <a:defRPr>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Slide Number Placeholder 5"/>
          <p:cNvSpPr>
            <a:spLocks noGrp="1"/>
          </p:cNvSpPr>
          <p:nvPr>
            <p:ph type="sldNum" sz="quarter" idx="10"/>
          </p:nvPr>
        </p:nvSpPr>
        <p:spPr>
          <a:xfrm>
            <a:off x="4927605" y="6356572"/>
            <a:ext cx="482600" cy="365125"/>
          </a:xfrm>
          <a:prstGeom prst="rect">
            <a:avLst/>
          </a:prstGeom>
        </p:spPr>
        <p:txBody>
          <a:bodyPr/>
          <a:lstStyle>
            <a:lvl1pPr>
              <a:defRPr/>
            </a:lvl1pPr>
          </a:lstStyle>
          <a:p>
            <a:pPr>
              <a:defRPr/>
            </a:pPr>
            <a:fld id="{7B8EA862-7DD5-4A06-BDE1-DB7EC5FAA60C}" type="slidenum">
              <a:rPr lang="ar-SA"/>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4E2D931-4EC8-4CD2-97D6-9D3F541B751A}" type="slidenum">
              <a:rPr lang="ar-SA"/>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861"/>
            <a:ext cx="2414588"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36578" y="274861"/>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9FE1D026-1D84-4E55-B04D-2B54F501D563}" type="slidenum">
              <a:rPr lang="ar-SA"/>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5"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baseline="0">
                <a:solidFill>
                  <a:schemeClr val="accent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lgn="r">
              <a:buFont typeface="Arial" pitchFamily="34" charset="0"/>
              <a:buNone/>
              <a:defRPr>
                <a:solidFill>
                  <a:schemeClr val="tx1"/>
                </a:solidFill>
              </a:defRPr>
            </a:lvl1pPr>
            <a:lvl2pPr algn="r">
              <a:buFont typeface="Arial" pitchFamily="34" charset="0"/>
              <a:buNone/>
              <a:defRPr>
                <a:solidFill>
                  <a:schemeClr val="tx1"/>
                </a:solidFill>
              </a:defRPr>
            </a:lvl2pPr>
            <a:lvl3pPr algn="r">
              <a:buFont typeface="Arial" pitchFamily="34" charset="0"/>
              <a:buNone/>
              <a:defRPr>
                <a:solidFill>
                  <a:schemeClr val="tx1"/>
                </a:solidFill>
              </a:defRPr>
            </a:lvl3pPr>
            <a:lvl4pPr algn="r">
              <a:buFont typeface="Arial" pitchFamily="34" charset="0"/>
              <a:buNone/>
              <a:defRPr>
                <a:solidFill>
                  <a:schemeClr val="tx1"/>
                </a:solidFill>
              </a:defRPr>
            </a:lvl4pPr>
            <a:lvl5pPr algn="r">
              <a:buFont typeface="Arial" pitchFamily="34" charset="0"/>
              <a:buNone/>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dirty="0" smtClean="0"/>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7123"/>
            <a:ext cx="8420100" cy="1362075"/>
          </a:xfrm>
        </p:spPr>
        <p:txBody>
          <a:bodyPr anchor="t"/>
          <a:lstStyle>
            <a:lvl1pPr algn="l">
              <a:defRPr sz="40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Rectangle 4"/>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5" name="Rectangle 9"/>
          <p:cNvSpPr/>
          <p:nvPr/>
        </p:nvSpPr>
        <p:spPr>
          <a:xfrm>
            <a:off x="9424988" y="280988"/>
            <a:ext cx="304800" cy="109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cxnSp>
        <p:nvCxnSpPr>
          <p:cNvPr id="6" name="Straight Connector 11"/>
          <p:cNvCxnSpPr/>
          <p:nvPr/>
        </p:nvCxnSpPr>
        <p:spPr>
          <a:xfrm>
            <a:off x="415925" y="1365250"/>
            <a:ext cx="9296400" cy="635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12"/>
          <p:cNvSpPr/>
          <p:nvPr/>
        </p:nvSpPr>
        <p:spPr>
          <a:xfrm>
            <a:off x="9424988" y="222"/>
            <a:ext cx="304800" cy="30162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2" name="Title 1"/>
          <p:cNvSpPr>
            <a:spLocks noGrp="1"/>
          </p:cNvSpPr>
          <p:nvPr>
            <p:ph type="title"/>
          </p:nvPr>
        </p:nvSpPr>
        <p:spPr/>
        <p:txBody>
          <a:bodyPr/>
          <a:lstStyle>
            <a:lvl1pPr algn="r">
              <a:defRPr>
                <a:solidFill>
                  <a:schemeClr val="accent1">
                    <a:lumMod val="75000"/>
                  </a:schemeClr>
                </a:solidFill>
              </a:defRPr>
            </a:lvl1pPr>
          </a:lstStyle>
          <a:p>
            <a:r>
              <a:rPr lang="en-US" smtClean="0"/>
              <a:t>Click to edit Master title style</a:t>
            </a:r>
            <a:endParaRPr lang="en-US" dirty="0"/>
          </a:p>
        </p:txBody>
      </p:sp>
      <p:sp>
        <p:nvSpPr>
          <p:cNvPr id="11" name="Content Placeholder 2"/>
          <p:cNvSpPr>
            <a:spLocks noGrp="1"/>
          </p:cNvSpPr>
          <p:nvPr>
            <p:ph sz="half" idx="13"/>
          </p:nvPr>
        </p:nvSpPr>
        <p:spPr>
          <a:xfrm>
            <a:off x="5025242"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12" name="Content Placeholder 2"/>
          <p:cNvSpPr>
            <a:spLocks noGrp="1"/>
          </p:cNvSpPr>
          <p:nvPr>
            <p:ph sz="half" idx="1"/>
          </p:nvPr>
        </p:nvSpPr>
        <p:spPr>
          <a:xfrm>
            <a:off x="457207" y="1600206"/>
            <a:ext cx="4389120" cy="4525963"/>
          </a:xfrm>
        </p:spPr>
        <p:txBody>
          <a:bodyPr/>
          <a:lstStyle>
            <a:lvl1pPr marL="171450" marR="0" indent="-285750" algn="r" defTabSz="914400" rtl="1" eaLnBrk="1" fontAlgn="auto" latinLnBrk="0" hangingPunct="1">
              <a:lnSpc>
                <a:spcPct val="100000"/>
              </a:lnSpc>
              <a:spcBef>
                <a:spcPct val="20000"/>
              </a:spcBef>
              <a:spcAft>
                <a:spcPts val="0"/>
              </a:spcAft>
              <a:buClrTx/>
              <a:buSzTx/>
              <a:buFont typeface="Arial" pitchFamily="34" charset="0"/>
              <a:buNone/>
              <a:tabLst/>
              <a:defRPr sz="2800"/>
            </a:lvl1pPr>
            <a:lvl2pPr marL="742950" marR="0" indent="-285750" algn="r" defTabSz="914400" rtl="0" eaLnBrk="1" fontAlgn="auto" latinLnBrk="0" hangingPunct="1">
              <a:lnSpc>
                <a:spcPct val="100000"/>
              </a:lnSpc>
              <a:spcBef>
                <a:spcPct val="20000"/>
              </a:spcBef>
              <a:spcAft>
                <a:spcPts val="0"/>
              </a:spcAft>
              <a:buClrTx/>
              <a:buSzTx/>
              <a:buFont typeface="Arial" pitchFamily="34" charset="0"/>
              <a:buNone/>
              <a:tabLst/>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9" name="Rectangle 8"/>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5"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5"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Rectangle 3"/>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2"/>
          <p:cNvSpPr/>
          <p:nvPr userDrawn="1"/>
        </p:nvSpPr>
        <p:spPr>
          <a:xfrm>
            <a:off x="4876930" y="6367462"/>
            <a:ext cx="681597"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        ]</a:t>
            </a:r>
            <a:endParaRPr lang="en-US" sz="1600"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27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1CD0D710-FEE9-4DD8-AEED-EBF044EACABA}" type="slidenum">
              <a:rPr lang="ar-SA"/>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5"/>
          <p:cNvSpPr>
            <a:spLocks noGrp="1"/>
          </p:cNvSpPr>
          <p:nvPr>
            <p:ph type="sldNum" sz="quarter" idx="10"/>
          </p:nvPr>
        </p:nvSpPr>
        <p:spPr>
          <a:xfrm>
            <a:off x="2105025" y="6377210"/>
            <a:ext cx="571500" cy="365125"/>
          </a:xfrm>
          <a:prstGeom prst="rect">
            <a:avLst/>
          </a:prstGeom>
        </p:spPr>
        <p:txBody>
          <a:bodyPr/>
          <a:lstStyle>
            <a:lvl1pPr>
              <a:defRPr/>
            </a:lvl1pPr>
          </a:lstStyle>
          <a:p>
            <a:pPr>
              <a:defRPr/>
            </a:pPr>
            <a:fld id="{3CD681FE-95EB-43BB-90BC-9DFA564FD6CC}" type="slidenum">
              <a:rPr lang="ar-SA"/>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9" name="Title Placeholder 1"/>
          <p:cNvSpPr>
            <a:spLocks noGrp="1"/>
          </p:cNvSpPr>
          <p:nvPr>
            <p:ph type="title"/>
          </p:nvPr>
        </p:nvSpPr>
        <p:spPr bwMode="auto">
          <a:xfrm>
            <a:off x="495300" y="274638"/>
            <a:ext cx="8915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EG" smtClean="0"/>
              <a:t>العنوان الرئيسي</a:t>
            </a:r>
            <a:endParaRPr lang="en-US" smtClean="0"/>
          </a:p>
        </p:txBody>
      </p:sp>
      <p:sp>
        <p:nvSpPr>
          <p:cNvPr id="1030" name="Text Placeholder 2"/>
          <p:cNvSpPr>
            <a:spLocks noGrp="1"/>
          </p:cNvSpPr>
          <p:nvPr>
            <p:ph type="body" idx="1"/>
          </p:nvPr>
        </p:nvSpPr>
        <p:spPr bwMode="auto">
          <a:xfrm>
            <a:off x="495300" y="1600206"/>
            <a:ext cx="8915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EG" smtClean="0"/>
              <a:t>المحتوى المستوى الأول</a:t>
            </a:r>
            <a:endParaRPr lang="en-US" smtClean="0"/>
          </a:p>
          <a:p>
            <a:pPr lvl="1"/>
            <a:r>
              <a:rPr lang="ar-EG" smtClean="0"/>
              <a:t>المحتوى المستوى الثاني</a:t>
            </a:r>
            <a:endParaRPr lang="en-US" smtClean="0"/>
          </a:p>
          <a:p>
            <a:pPr lvl="2"/>
            <a:r>
              <a:rPr lang="ar-EG" smtClean="0"/>
              <a:t>المحتوى المستوى الثالث</a:t>
            </a:r>
            <a:endParaRPr lang="en-US" smtClean="0"/>
          </a:p>
          <a:p>
            <a:pPr lvl="3"/>
            <a:r>
              <a:rPr lang="ar-EG" smtClean="0"/>
              <a:t>المحتوى المستوى الرابع</a:t>
            </a:r>
            <a:endParaRPr lang="en-US" smtClean="0"/>
          </a:p>
          <a:p>
            <a:pPr lvl="4"/>
            <a:r>
              <a:rPr lang="ar-EG" smtClean="0"/>
              <a:t>المحتوى المستوى الخامس</a:t>
            </a:r>
            <a:endParaRPr lang="en-US" smtClean="0"/>
          </a:p>
        </p:txBody>
      </p:sp>
      <p:sp>
        <p:nvSpPr>
          <p:cNvPr id="10" name="Rectangle 9"/>
          <p:cNvSpPr/>
          <p:nvPr userDrawn="1"/>
        </p:nvSpPr>
        <p:spPr>
          <a:xfrm>
            <a:off x="0" y="6324600"/>
            <a:ext cx="9906000" cy="533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grpSp>
        <p:nvGrpSpPr>
          <p:cNvPr id="12" name="Group 7"/>
          <p:cNvGrpSpPr>
            <a:grpSpLocks/>
          </p:cNvGrpSpPr>
          <p:nvPr userDrawn="1"/>
        </p:nvGrpSpPr>
        <p:grpSpPr bwMode="auto">
          <a:xfrm>
            <a:off x="8610605" y="5791200"/>
            <a:ext cx="941389" cy="914400"/>
            <a:chOff x="5210750" y="1066800"/>
            <a:chExt cx="2976900" cy="3130677"/>
          </a:xfrm>
        </p:grpSpPr>
        <p:sp>
          <p:nvSpPr>
            <p:cNvPr id="13" name="Oval 12"/>
            <p:cNvSpPr/>
            <p:nvPr/>
          </p:nvSpPr>
          <p:spPr>
            <a:xfrm>
              <a:off x="5321191" y="1142893"/>
              <a:ext cx="2766057" cy="29730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14" name="Picture 2" descr="http://kfu.files.googlepages.com/newKFUlogo.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5" name="Slide Number Placeholder 5"/>
          <p:cNvSpPr>
            <a:spLocks noGrp="1"/>
          </p:cNvSpPr>
          <p:nvPr>
            <p:ph type="sldNum" sz="quarter" idx="4"/>
          </p:nvPr>
        </p:nvSpPr>
        <p:spPr>
          <a:xfrm>
            <a:off x="4914900" y="6377210"/>
            <a:ext cx="571500" cy="365125"/>
          </a:xfrm>
          <a:prstGeom prst="rect">
            <a:avLst/>
          </a:prstGeom>
        </p:spPr>
        <p:txBody>
          <a:bodyPr vert="horz" wrap="square" lIns="91440" tIns="45720" rIns="91440" bIns="45720" numCol="1" anchor="ctr" anchorCtr="0" compatLnSpc="1">
            <a:prstTxWarp prst="textNoShape">
              <a:avLst/>
            </a:prstTxWarp>
          </a:bodyPr>
          <a:lstStyle>
            <a:lvl1pPr rtl="0">
              <a:defRPr sz="1200">
                <a:solidFill>
                  <a:schemeClr val="bg1"/>
                </a:solidFill>
                <a:latin typeface="Calibri" pitchFamily="34" charset="0"/>
                <a:cs typeface="Arial" charset="0"/>
              </a:defRPr>
            </a:lvl1pPr>
          </a:lstStyle>
          <a:p>
            <a:pPr>
              <a:defRPr/>
            </a:pPr>
            <a:endParaRPr lang="en-US" dirty="0"/>
          </a:p>
        </p:txBody>
      </p:sp>
      <p:sp>
        <p:nvSpPr>
          <p:cNvPr id="16" name="Rectangle 15"/>
          <p:cNvSpPr/>
          <p:nvPr userDrawn="1"/>
        </p:nvSpPr>
        <p:spPr>
          <a:xfrm>
            <a:off x="6781800" y="6519446"/>
            <a:ext cx="1928926" cy="338554"/>
          </a:xfrm>
          <a:prstGeom prst="rect">
            <a:avLst/>
          </a:prstGeom>
        </p:spPr>
        <p:txBody>
          <a:bodyPr wrap="none">
            <a:spAutoFit/>
          </a:bodyPr>
          <a:lstStyle/>
          <a:p>
            <a:pPr algn="l" rtl="0" fontAlgn="auto">
              <a:spcBef>
                <a:spcPts val="0"/>
              </a:spcBef>
              <a:spcAft>
                <a:spcPts val="0"/>
              </a:spcAft>
              <a:defRPr/>
            </a:pPr>
            <a:r>
              <a:rPr lang="en-US" sz="1600" dirty="0" smtClean="0">
                <a:solidFill>
                  <a:schemeClr val="bg1"/>
                </a:solidFill>
                <a:latin typeface="+mn-lt"/>
                <a:cs typeface="+mn-cs"/>
              </a:rPr>
              <a:t>King Faisal University</a:t>
            </a:r>
            <a:endParaRPr lang="en-US" sz="1600" dirty="0">
              <a:solidFill>
                <a:schemeClr val="bg1"/>
              </a:solidFill>
              <a:latin typeface="+mn-lt"/>
              <a:cs typeface="+mn-cs"/>
            </a:endParaRPr>
          </a:p>
        </p:txBody>
      </p:sp>
      <p:sp>
        <p:nvSpPr>
          <p:cNvPr id="17" name="Rectangle 16"/>
          <p:cNvSpPr/>
          <p:nvPr userDrawn="1"/>
        </p:nvSpPr>
        <p:spPr>
          <a:xfrm>
            <a:off x="7050441" y="6290846"/>
            <a:ext cx="1406154"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جامعة الملك فيصل</a:t>
            </a:r>
            <a:endParaRPr lang="en-US" sz="1600" b="1" dirty="0">
              <a:solidFill>
                <a:schemeClr val="bg1"/>
              </a:solidFill>
              <a:latin typeface="+mn-lt"/>
              <a:cs typeface="+mn-cs"/>
            </a:endParaRPr>
          </a:p>
        </p:txBody>
      </p:sp>
      <p:pic>
        <p:nvPicPr>
          <p:cNvPr id="18" name="Picture 17" descr="logo EDE.png"/>
          <p:cNvPicPr>
            <a:picLocks noChangeAspect="1"/>
          </p:cNvPicPr>
          <p:nvPr userDrawn="1"/>
        </p:nvPicPr>
        <p:blipFill>
          <a:blip r:embed="rId14" cstate="print"/>
          <a:stretch>
            <a:fillRect/>
          </a:stretch>
        </p:blipFill>
        <p:spPr>
          <a:xfrm>
            <a:off x="304806" y="5791422"/>
            <a:ext cx="838200" cy="938645"/>
          </a:xfrm>
          <a:prstGeom prst="rect">
            <a:avLst/>
          </a:prstGeom>
        </p:spPr>
      </p:pic>
      <p:sp>
        <p:nvSpPr>
          <p:cNvPr id="19" name="Rectangle 18"/>
          <p:cNvSpPr/>
          <p:nvPr userDrawn="1"/>
        </p:nvSpPr>
        <p:spPr>
          <a:xfrm>
            <a:off x="914400" y="6581223"/>
            <a:ext cx="3116046" cy="276999"/>
          </a:xfrm>
          <a:prstGeom prst="rect">
            <a:avLst/>
          </a:prstGeom>
        </p:spPr>
        <p:txBody>
          <a:bodyPr wrap="none">
            <a:spAutoFit/>
          </a:bodyPr>
          <a:lstStyle/>
          <a:p>
            <a:pPr algn="l" rtl="0" fontAlgn="auto">
              <a:spcBef>
                <a:spcPts val="0"/>
              </a:spcBef>
              <a:spcAft>
                <a:spcPts val="0"/>
              </a:spcAft>
              <a:defRPr/>
            </a:pPr>
            <a:r>
              <a:rPr lang="en-US" sz="1200" dirty="0" smtClean="0">
                <a:solidFill>
                  <a:schemeClr val="bg1"/>
                </a:solidFill>
                <a:latin typeface="+mn-lt"/>
                <a:cs typeface="+mn-cs"/>
              </a:rPr>
              <a:t>Deanship of E-Learning and Distance Education</a:t>
            </a:r>
            <a:endParaRPr lang="en-US" sz="1200" dirty="0">
              <a:solidFill>
                <a:schemeClr val="bg1"/>
              </a:solidFill>
              <a:latin typeface="+mn-lt"/>
              <a:cs typeface="+mn-cs"/>
            </a:endParaRPr>
          </a:p>
        </p:txBody>
      </p:sp>
      <p:sp>
        <p:nvSpPr>
          <p:cNvPr id="20" name="Rectangle 19"/>
          <p:cNvSpPr/>
          <p:nvPr userDrawn="1"/>
        </p:nvSpPr>
        <p:spPr>
          <a:xfrm>
            <a:off x="1183042" y="6290846"/>
            <a:ext cx="2747868" cy="338554"/>
          </a:xfrm>
          <a:prstGeom prst="rect">
            <a:avLst/>
          </a:prstGeom>
        </p:spPr>
        <p:txBody>
          <a:bodyPr wrap="none">
            <a:spAutoFit/>
          </a:bodyPr>
          <a:lstStyle/>
          <a:p>
            <a:pPr algn="l" rtl="0" fontAlgn="auto">
              <a:spcBef>
                <a:spcPts val="0"/>
              </a:spcBef>
              <a:spcAft>
                <a:spcPts val="0"/>
              </a:spcAft>
              <a:defRPr/>
            </a:pPr>
            <a:r>
              <a:rPr lang="ar-SA" sz="1600" b="1" dirty="0" smtClean="0">
                <a:solidFill>
                  <a:schemeClr val="bg1"/>
                </a:solidFill>
                <a:latin typeface="+mn-lt"/>
                <a:cs typeface="+mn-cs"/>
              </a:rPr>
              <a:t>عمادة التعليم</a:t>
            </a:r>
            <a:r>
              <a:rPr lang="ar-SA" sz="1600" b="1" baseline="0" dirty="0" smtClean="0">
                <a:solidFill>
                  <a:schemeClr val="bg1"/>
                </a:solidFill>
                <a:latin typeface="+mn-lt"/>
                <a:cs typeface="+mn-cs"/>
              </a:rPr>
              <a:t> الإكتروني والتعلم عن بعد</a:t>
            </a:r>
            <a:endParaRPr lang="en-US" sz="1600" b="1" dirty="0">
              <a:solidFill>
                <a:schemeClr val="bg1"/>
              </a:solidFill>
              <a:latin typeface="+mn-lt"/>
              <a:cs typeface="+mn-cs"/>
            </a:endParaRPr>
          </a:p>
        </p:txBody>
      </p:sp>
    </p:spTree>
  </p:cSld>
  <p:clrMap bg1="lt1" tx1="dk1" bg2="lt2" tx2="dk2" accent1="accent1" accent2="accent2" accent3="accent3" accent4="accent4" accent5="accent5" accent6="accent6" hlink="hlink" folHlink="folHlink"/>
  <p:sldLayoutIdLst>
    <p:sldLayoutId id="2147483772" r:id="rId1"/>
    <p:sldLayoutId id="2147483773" r:id="rId2"/>
    <p:sldLayoutId id="2147483764" r:id="rId3"/>
    <p:sldLayoutId id="2147483774" r:id="rId4"/>
    <p:sldLayoutId id="2147483765" r:id="rId5"/>
    <p:sldLayoutId id="2147483766" r:id="rId6"/>
    <p:sldLayoutId id="2147483767" r:id="rId7"/>
    <p:sldLayoutId id="2147483768" r:id="rId8"/>
    <p:sldLayoutId id="2147483769" r:id="rId9"/>
    <p:sldLayoutId id="2147483770" r:id="rId10"/>
    <p:sldLayoutId id="2147483771" r:id="rId11"/>
  </p:sldLayoutIdLst>
  <p:hf hdr="0" ftr="0" dt="0"/>
  <p:txStyles>
    <p:titleStyle>
      <a:lvl1pPr algn="r" rtl="0" eaLnBrk="0" fontAlgn="base" hangingPunct="0">
        <a:spcBef>
          <a:spcPct val="0"/>
        </a:spcBef>
        <a:spcAft>
          <a:spcPct val="0"/>
        </a:spcAft>
        <a:defRPr sz="4400" kern="1200">
          <a:solidFill>
            <a:srgbClr val="376092"/>
          </a:solidFill>
          <a:latin typeface="+mj-lt"/>
          <a:ea typeface="+mj-ea"/>
          <a:cs typeface="Arial" charset="0"/>
        </a:defRPr>
      </a:lvl1pPr>
      <a:lvl2pPr algn="r" rtl="0" eaLnBrk="0" fontAlgn="base" hangingPunct="0">
        <a:spcBef>
          <a:spcPct val="0"/>
        </a:spcBef>
        <a:spcAft>
          <a:spcPct val="0"/>
        </a:spcAft>
        <a:defRPr sz="4400">
          <a:solidFill>
            <a:srgbClr val="376092"/>
          </a:solidFill>
          <a:latin typeface="Calibri" pitchFamily="34" charset="0"/>
          <a:cs typeface="Arial" charset="0"/>
        </a:defRPr>
      </a:lvl2pPr>
      <a:lvl3pPr algn="r" rtl="0" eaLnBrk="0" fontAlgn="base" hangingPunct="0">
        <a:spcBef>
          <a:spcPct val="0"/>
        </a:spcBef>
        <a:spcAft>
          <a:spcPct val="0"/>
        </a:spcAft>
        <a:defRPr sz="4400">
          <a:solidFill>
            <a:srgbClr val="376092"/>
          </a:solidFill>
          <a:latin typeface="Calibri" pitchFamily="34" charset="0"/>
          <a:cs typeface="Arial" charset="0"/>
        </a:defRPr>
      </a:lvl3pPr>
      <a:lvl4pPr algn="r" rtl="0" eaLnBrk="0" fontAlgn="base" hangingPunct="0">
        <a:spcBef>
          <a:spcPct val="0"/>
        </a:spcBef>
        <a:spcAft>
          <a:spcPct val="0"/>
        </a:spcAft>
        <a:defRPr sz="4400">
          <a:solidFill>
            <a:srgbClr val="376092"/>
          </a:solidFill>
          <a:latin typeface="Calibri" pitchFamily="34" charset="0"/>
          <a:cs typeface="Arial" charset="0"/>
        </a:defRPr>
      </a:lvl4pPr>
      <a:lvl5pPr algn="r" rtl="0" eaLnBrk="0" fontAlgn="base" hangingPunct="0">
        <a:spcBef>
          <a:spcPct val="0"/>
        </a:spcBef>
        <a:spcAft>
          <a:spcPct val="0"/>
        </a:spcAft>
        <a:defRPr sz="4400">
          <a:solidFill>
            <a:srgbClr val="376092"/>
          </a:solidFill>
          <a:latin typeface="Calibri" pitchFamily="34" charset="0"/>
          <a:cs typeface="Arial" charset="0"/>
        </a:defRPr>
      </a:lvl5pPr>
      <a:lvl6pPr marL="457200" algn="r" rtl="0" fontAlgn="base">
        <a:spcBef>
          <a:spcPct val="0"/>
        </a:spcBef>
        <a:spcAft>
          <a:spcPct val="0"/>
        </a:spcAft>
        <a:defRPr sz="4400">
          <a:solidFill>
            <a:srgbClr val="376092"/>
          </a:solidFill>
          <a:latin typeface="Calibri" pitchFamily="34" charset="0"/>
          <a:cs typeface="Arial" charset="0"/>
        </a:defRPr>
      </a:lvl6pPr>
      <a:lvl7pPr marL="914400" algn="r" rtl="0" fontAlgn="base">
        <a:spcBef>
          <a:spcPct val="0"/>
        </a:spcBef>
        <a:spcAft>
          <a:spcPct val="0"/>
        </a:spcAft>
        <a:defRPr sz="4400">
          <a:solidFill>
            <a:srgbClr val="376092"/>
          </a:solidFill>
          <a:latin typeface="Calibri" pitchFamily="34" charset="0"/>
          <a:cs typeface="Arial" charset="0"/>
        </a:defRPr>
      </a:lvl7pPr>
      <a:lvl8pPr marL="1371600" algn="r" rtl="0" fontAlgn="base">
        <a:spcBef>
          <a:spcPct val="0"/>
        </a:spcBef>
        <a:spcAft>
          <a:spcPct val="0"/>
        </a:spcAft>
        <a:defRPr sz="4400">
          <a:solidFill>
            <a:srgbClr val="376092"/>
          </a:solidFill>
          <a:latin typeface="Calibri" pitchFamily="34" charset="0"/>
          <a:cs typeface="Arial" charset="0"/>
        </a:defRPr>
      </a:lvl8pPr>
      <a:lvl9pPr marL="1828800" algn="r" rtl="0" fontAlgn="base">
        <a:spcBef>
          <a:spcPct val="0"/>
        </a:spcBef>
        <a:spcAft>
          <a:spcPct val="0"/>
        </a:spcAft>
        <a:defRPr sz="4400">
          <a:solidFill>
            <a:srgbClr val="376092"/>
          </a:solidFill>
          <a:latin typeface="Calibri" pitchFamily="34" charset="0"/>
          <a:cs typeface="Arial" charset="0"/>
        </a:defRPr>
      </a:lvl9pPr>
    </p:titleStyle>
    <p:bodyStyle>
      <a:lvl1pPr marL="342900" indent="-342900" algn="r" rtl="0" eaLnBrk="0" fontAlgn="base" hangingPunct="0">
        <a:spcBef>
          <a:spcPct val="20000"/>
        </a:spcBef>
        <a:spcAft>
          <a:spcPct val="0"/>
        </a:spcAft>
        <a:buFont typeface="Arial" pitchFamily="34" charset="0"/>
        <a:buChar char="•"/>
        <a:defRPr sz="3200" kern="1200">
          <a:solidFill>
            <a:schemeClr val="tx1"/>
          </a:solidFill>
          <a:latin typeface="+mn-lt"/>
          <a:ea typeface="+mn-ea"/>
          <a:cs typeface="Arial" charset="0"/>
        </a:defRPr>
      </a:lvl1pPr>
      <a:lvl2pPr marL="742950" indent="-285750" algn="r" rtl="0" eaLnBrk="0" fontAlgn="base" hangingPunct="0">
        <a:spcBef>
          <a:spcPct val="20000"/>
        </a:spcBef>
        <a:spcAft>
          <a:spcPct val="0"/>
        </a:spcAft>
        <a:buFont typeface="Arial" pitchFamily="34" charset="0"/>
        <a:buChar char="–"/>
        <a:defRPr sz="2800" kern="1200">
          <a:solidFill>
            <a:schemeClr val="tx1"/>
          </a:solidFill>
          <a:latin typeface="+mn-lt"/>
          <a:ea typeface="+mn-ea"/>
          <a:cs typeface="Arial" charset="0"/>
        </a:defRPr>
      </a:lvl2pPr>
      <a:lvl3pPr marL="1143000" indent="-228600" algn="r" rtl="0" eaLnBrk="0" fontAlgn="base" hangingPunct="0">
        <a:spcBef>
          <a:spcPct val="20000"/>
        </a:spcBef>
        <a:spcAft>
          <a:spcPct val="0"/>
        </a:spcAft>
        <a:buFont typeface="Arial" pitchFamily="34" charset="0"/>
        <a:buChar char="•"/>
        <a:defRPr sz="2400" kern="1200">
          <a:solidFill>
            <a:schemeClr val="tx1"/>
          </a:solidFill>
          <a:latin typeface="+mn-lt"/>
          <a:ea typeface="+mn-ea"/>
          <a:cs typeface="Arial" charset="0"/>
        </a:defRPr>
      </a:lvl3pPr>
      <a:lvl4pPr marL="16002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4pPr>
      <a:lvl5pPr marL="2057400" indent="-228600" algn="r" rtl="0" eaLnBrk="0" fontAlgn="base" hangingPunct="0">
        <a:spcBef>
          <a:spcPct val="20000"/>
        </a:spcBef>
        <a:spcAft>
          <a:spcPct val="0"/>
        </a:spcAft>
        <a:buFont typeface="Arial" pitchFamily="34" charset="0"/>
        <a:buChar char="»"/>
        <a:defRPr sz="2000" kern="1200">
          <a:solidFill>
            <a:schemeClr val="tx1"/>
          </a:solidFill>
          <a:latin typeface="+mn-lt"/>
          <a:ea typeface="+mn-ea"/>
          <a:cs typeface="Arial"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742950" y="2130647"/>
            <a:ext cx="8420100" cy="1470025"/>
          </a:xfrm>
        </p:spPr>
        <p:txBody>
          <a:bodyPr/>
          <a:lstStyle/>
          <a:p>
            <a:pPr eaLnBrk="1" hangingPunct="1"/>
            <a:endParaRPr lang="ar-SA" smtClean="0">
              <a:solidFill>
                <a:srgbClr val="376092"/>
              </a:solidFill>
              <a:cs typeface="Arial" pitchFamily="34" charset="0"/>
            </a:endParaRPr>
          </a:p>
        </p:txBody>
      </p:sp>
      <p:sp>
        <p:nvSpPr>
          <p:cNvPr id="3" name="Subtitle 2"/>
          <p:cNvSpPr>
            <a:spLocks noGrp="1"/>
          </p:cNvSpPr>
          <p:nvPr>
            <p:ph type="subTitle" idx="1"/>
          </p:nvPr>
        </p:nvSpPr>
        <p:spPr/>
        <p:txBody>
          <a:bodyPr rtlCol="0">
            <a:normAutofit/>
          </a:bodyPr>
          <a:lstStyle/>
          <a:p>
            <a:pPr eaLnBrk="1" fontAlgn="auto" hangingPunct="1">
              <a:spcAft>
                <a:spcPts val="0"/>
              </a:spcAft>
              <a:defRPr/>
            </a:pPr>
            <a:endParaRPr lang="en-US" smtClean="0">
              <a:cs typeface="+mn-cs"/>
            </a:endParaRPr>
          </a:p>
        </p:txBody>
      </p:sp>
      <p:sp>
        <p:nvSpPr>
          <p:cNvPr id="5124" name="Slide Number Placeholder 3"/>
          <p:cNvSpPr>
            <a:spLocks noGrp="1"/>
          </p:cNvSpPr>
          <p:nvPr>
            <p:ph type="sldNum" sz="quarter" idx="10"/>
          </p:nvPr>
        </p:nvSpPr>
        <p:spPr bwMode="auto">
          <a:noFill/>
          <a:ln>
            <a:miter lim="800000"/>
            <a:headEnd/>
            <a:tailEnd/>
          </a:ln>
        </p:spPr>
        <p:txBody>
          <a:bodyPr/>
          <a:lstStyle/>
          <a:p>
            <a:fld id="{10032AED-950E-4013-8E81-DE89BE95EEEF}" type="slidenum">
              <a:rPr lang="ar-SA" smtClean="0">
                <a:cs typeface="Arial" pitchFamily="34" charset="0"/>
              </a:rPr>
              <a:pPr/>
              <a:t>1</a:t>
            </a:fld>
            <a:endParaRPr lang="en-US" smtClean="0">
              <a:cs typeface="Arial" pitchFamily="34" charset="0"/>
            </a:endParaRPr>
          </a:p>
        </p:txBody>
      </p:sp>
      <p:sp>
        <p:nvSpPr>
          <p:cNvPr id="5" name="Rectangle 4"/>
          <p:cNvSpPr/>
          <p:nvPr/>
        </p:nvSpPr>
        <p:spPr>
          <a:xfrm>
            <a:off x="0" y="0"/>
            <a:ext cx="990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a:p>
        </p:txBody>
      </p:sp>
      <p:sp>
        <p:nvSpPr>
          <p:cNvPr id="6" name="Rectangle 5"/>
          <p:cNvSpPr/>
          <p:nvPr/>
        </p:nvSpPr>
        <p:spPr>
          <a:xfrm>
            <a:off x="0" y="0"/>
            <a:ext cx="9906000" cy="3429000"/>
          </a:xfrm>
          <a:prstGeom prst="rect">
            <a:avLst/>
          </a:prstGeom>
          <a:solidFill>
            <a:srgbClr val="AD9968"/>
          </a:solidFill>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p>
        </p:txBody>
      </p:sp>
      <p:sp>
        <p:nvSpPr>
          <p:cNvPr id="5127" name="Subtitle 2"/>
          <p:cNvSpPr txBox="1">
            <a:spLocks/>
          </p:cNvSpPr>
          <p:nvPr/>
        </p:nvSpPr>
        <p:spPr bwMode="auto">
          <a:xfrm>
            <a:off x="5822950" y="4648200"/>
            <a:ext cx="3930650" cy="1371600"/>
          </a:xfrm>
          <a:prstGeom prst="rect">
            <a:avLst/>
          </a:prstGeom>
          <a:noFill/>
          <a:ln w="9525">
            <a:noFill/>
            <a:miter lim="800000"/>
            <a:headEnd/>
            <a:tailEnd/>
          </a:ln>
        </p:spPr>
        <p:txBody>
          <a:bodyPr/>
          <a:lstStyle/>
          <a:p>
            <a:pPr algn="ctr" rtl="0">
              <a:spcBef>
                <a:spcPct val="20000"/>
              </a:spcBef>
              <a:buFont typeface="Arial" pitchFamily="34" charset="0"/>
              <a:buNone/>
            </a:pPr>
            <a:r>
              <a:rPr lang="ar-SA" sz="2400" b="1" dirty="0" smtClean="0">
                <a:solidFill>
                  <a:schemeClr val="accent4">
                    <a:lumMod val="50000"/>
                  </a:schemeClr>
                </a:solidFill>
                <a:latin typeface="Calibri" pitchFamily="34" charset="0"/>
              </a:rPr>
              <a:t>جامعة الملك فيصل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كلية إدارة الأعمال</a:t>
            </a:r>
          </a:p>
          <a:p>
            <a:pPr algn="ctr" rtl="0">
              <a:spcBef>
                <a:spcPct val="20000"/>
              </a:spcBef>
              <a:buFont typeface="Arial" pitchFamily="34" charset="0"/>
              <a:buNone/>
            </a:pPr>
            <a:r>
              <a:rPr lang="ar-DZ" sz="2400" b="1" dirty="0" smtClean="0">
                <a:solidFill>
                  <a:schemeClr val="accent4">
                    <a:lumMod val="50000"/>
                  </a:schemeClr>
                </a:solidFill>
                <a:latin typeface="Calibri" pitchFamily="34" charset="0"/>
              </a:rPr>
              <a:t>قسم </a:t>
            </a:r>
            <a:r>
              <a:rPr lang="ar-SA" sz="2400" b="1" dirty="0" smtClean="0">
                <a:solidFill>
                  <a:schemeClr val="accent4">
                    <a:lumMod val="50000"/>
                  </a:schemeClr>
                </a:solidFill>
                <a:latin typeface="Calibri" pitchFamily="34" charset="0"/>
              </a:rPr>
              <a:t>القانون</a:t>
            </a:r>
            <a:endParaRPr lang="en-US" sz="2400" b="1" dirty="0">
              <a:solidFill>
                <a:schemeClr val="accent4">
                  <a:lumMod val="50000"/>
                </a:schemeClr>
              </a:solidFill>
              <a:latin typeface="Calibri" pitchFamily="34" charset="0"/>
            </a:endParaRPr>
          </a:p>
          <a:p>
            <a:pPr algn="ctr" rtl="0">
              <a:spcBef>
                <a:spcPct val="20000"/>
              </a:spcBef>
              <a:buFont typeface="Arial" pitchFamily="34" charset="0"/>
              <a:buNone/>
            </a:pPr>
            <a:r>
              <a:rPr lang="ar-SA" sz="2400" dirty="0" smtClean="0">
                <a:solidFill>
                  <a:schemeClr val="tx2">
                    <a:lumMod val="75000"/>
                  </a:schemeClr>
                </a:solidFill>
                <a:latin typeface="Calibri" pitchFamily="34" charset="0"/>
              </a:rPr>
              <a:t>	</a:t>
            </a:r>
            <a:endParaRPr lang="en-US" sz="2400" dirty="0">
              <a:solidFill>
                <a:schemeClr val="tx2">
                  <a:lumMod val="75000"/>
                </a:schemeClr>
              </a:solidFill>
              <a:latin typeface="Calibri" pitchFamily="34" charset="0"/>
            </a:endParaRPr>
          </a:p>
        </p:txBody>
      </p:sp>
      <p:grpSp>
        <p:nvGrpSpPr>
          <p:cNvPr id="5128" name="Group 7"/>
          <p:cNvGrpSpPr>
            <a:grpSpLocks/>
          </p:cNvGrpSpPr>
          <p:nvPr/>
        </p:nvGrpSpPr>
        <p:grpSpPr bwMode="auto">
          <a:xfrm>
            <a:off x="6494463" y="1981422"/>
            <a:ext cx="2600325" cy="2524125"/>
            <a:chOff x="5210750" y="1066800"/>
            <a:chExt cx="2976900" cy="3130677"/>
          </a:xfrm>
        </p:grpSpPr>
        <p:sp>
          <p:nvSpPr>
            <p:cNvPr id="9" name="Oval 8"/>
            <p:cNvSpPr/>
            <p:nvPr/>
          </p:nvSpPr>
          <p:spPr>
            <a:xfrm>
              <a:off x="5321611" y="1143591"/>
              <a:ext cx="2767900"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pic>
          <p:nvPicPr>
            <p:cNvPr id="5133" name="Picture 2" descr="http://kfu.files.googlepages.com/newKFUlogo.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210750" y="1066800"/>
              <a:ext cx="2976900" cy="3130677"/>
            </a:xfrm>
            <a:prstGeom prst="rect">
              <a:avLst/>
            </a:prstGeom>
            <a:noFill/>
            <a:ln w="9525">
              <a:noFill/>
              <a:miter lim="800000"/>
              <a:headEnd/>
              <a:tailEnd/>
            </a:ln>
          </p:spPr>
        </p:pic>
      </p:grpSp>
      <p:sp>
        <p:nvSpPr>
          <p:cNvPr id="11" name="Freeform 10"/>
          <p:cNvSpPr/>
          <p:nvPr/>
        </p:nvSpPr>
        <p:spPr>
          <a:xfrm>
            <a:off x="0" y="2667000"/>
            <a:ext cx="6091238" cy="1447800"/>
          </a:xfrm>
          <a:custGeom>
            <a:avLst/>
            <a:gdLst>
              <a:gd name="connsiteX0" fmla="*/ 0 w 6814457"/>
              <a:gd name="connsiteY0" fmla="*/ 723900 h 1447800"/>
              <a:gd name="connsiteX1" fmla="*/ 212026 w 6814457"/>
              <a:gd name="connsiteY1" fmla="*/ 212025 h 1447800"/>
              <a:gd name="connsiteX2" fmla="*/ 723901 w 6814457"/>
              <a:gd name="connsiteY2" fmla="*/ 0 h 1447800"/>
              <a:gd name="connsiteX3" fmla="*/ 6090557 w 6814457"/>
              <a:gd name="connsiteY3" fmla="*/ 0 h 1447800"/>
              <a:gd name="connsiteX4" fmla="*/ 6602432 w 6814457"/>
              <a:gd name="connsiteY4" fmla="*/ 212026 h 1447800"/>
              <a:gd name="connsiteX5" fmla="*/ 6814457 w 6814457"/>
              <a:gd name="connsiteY5" fmla="*/ 723901 h 1447800"/>
              <a:gd name="connsiteX6" fmla="*/ 6814457 w 6814457"/>
              <a:gd name="connsiteY6" fmla="*/ 723900 h 1447800"/>
              <a:gd name="connsiteX7" fmla="*/ 6602431 w 6814457"/>
              <a:gd name="connsiteY7" fmla="*/ 1235775 h 1447800"/>
              <a:gd name="connsiteX8" fmla="*/ 6090556 w 6814457"/>
              <a:gd name="connsiteY8" fmla="*/ 1447800 h 1447800"/>
              <a:gd name="connsiteX9" fmla="*/ 723900 w 6814457"/>
              <a:gd name="connsiteY9" fmla="*/ 1447800 h 1447800"/>
              <a:gd name="connsiteX10" fmla="*/ 212025 w 6814457"/>
              <a:gd name="connsiteY10" fmla="*/ 1235774 h 1447800"/>
              <a:gd name="connsiteX11" fmla="*/ 0 w 6814457"/>
              <a:gd name="connsiteY11" fmla="*/ 723899 h 1447800"/>
              <a:gd name="connsiteX12" fmla="*/ 0 w 6814457"/>
              <a:gd name="connsiteY12" fmla="*/ 723900 h 1447800"/>
              <a:gd name="connsiteX0" fmla="*/ 291192 w 7105649"/>
              <a:gd name="connsiteY0" fmla="*/ 723900 h 1447800"/>
              <a:gd name="connsiteX1" fmla="*/ 1015093 w 7105649"/>
              <a:gd name="connsiteY1" fmla="*/ 0 h 1447800"/>
              <a:gd name="connsiteX2" fmla="*/ 6381749 w 7105649"/>
              <a:gd name="connsiteY2" fmla="*/ 0 h 1447800"/>
              <a:gd name="connsiteX3" fmla="*/ 6893624 w 7105649"/>
              <a:gd name="connsiteY3" fmla="*/ 212026 h 1447800"/>
              <a:gd name="connsiteX4" fmla="*/ 7105649 w 7105649"/>
              <a:gd name="connsiteY4" fmla="*/ 723901 h 1447800"/>
              <a:gd name="connsiteX5" fmla="*/ 7105649 w 7105649"/>
              <a:gd name="connsiteY5" fmla="*/ 723900 h 1447800"/>
              <a:gd name="connsiteX6" fmla="*/ 6893623 w 7105649"/>
              <a:gd name="connsiteY6" fmla="*/ 1235775 h 1447800"/>
              <a:gd name="connsiteX7" fmla="*/ 6381748 w 7105649"/>
              <a:gd name="connsiteY7" fmla="*/ 1447800 h 1447800"/>
              <a:gd name="connsiteX8" fmla="*/ 1015092 w 7105649"/>
              <a:gd name="connsiteY8" fmla="*/ 1447800 h 1447800"/>
              <a:gd name="connsiteX9" fmla="*/ 503217 w 7105649"/>
              <a:gd name="connsiteY9" fmla="*/ 1235774 h 1447800"/>
              <a:gd name="connsiteX10" fmla="*/ 291192 w 7105649"/>
              <a:gd name="connsiteY10" fmla="*/ 723899 h 1447800"/>
              <a:gd name="connsiteX11" fmla="*/ 291192 w 7105649"/>
              <a:gd name="connsiteY11" fmla="*/ 723900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212025 w 6814457"/>
              <a:gd name="connsiteY9" fmla="*/ 1235774 h 1447800"/>
              <a:gd name="connsiteX10" fmla="*/ 0 w 6814457"/>
              <a:gd name="connsiteY10" fmla="*/ 723899 h 1447800"/>
              <a:gd name="connsiteX0" fmla="*/ 0 w 6814457"/>
              <a:gd name="connsiteY0" fmla="*/ 723899 h 1447800"/>
              <a:gd name="connsiteX1" fmla="*/ 723901 w 6814457"/>
              <a:gd name="connsiteY1" fmla="*/ 0 h 1447800"/>
              <a:gd name="connsiteX2" fmla="*/ 6090557 w 6814457"/>
              <a:gd name="connsiteY2" fmla="*/ 0 h 1447800"/>
              <a:gd name="connsiteX3" fmla="*/ 6602432 w 6814457"/>
              <a:gd name="connsiteY3" fmla="*/ 212026 h 1447800"/>
              <a:gd name="connsiteX4" fmla="*/ 6814457 w 6814457"/>
              <a:gd name="connsiteY4" fmla="*/ 723901 h 1447800"/>
              <a:gd name="connsiteX5" fmla="*/ 6814457 w 6814457"/>
              <a:gd name="connsiteY5" fmla="*/ 723900 h 1447800"/>
              <a:gd name="connsiteX6" fmla="*/ 6602431 w 6814457"/>
              <a:gd name="connsiteY6" fmla="*/ 1235775 h 1447800"/>
              <a:gd name="connsiteX7" fmla="*/ 6090556 w 6814457"/>
              <a:gd name="connsiteY7" fmla="*/ 1447800 h 1447800"/>
              <a:gd name="connsiteX8" fmla="*/ 723900 w 6814457"/>
              <a:gd name="connsiteY8" fmla="*/ 1447800 h 1447800"/>
              <a:gd name="connsiteX9" fmla="*/ 303465 w 6814457"/>
              <a:gd name="connsiteY9" fmla="*/ 1327214 h 1447800"/>
              <a:gd name="connsiteX0" fmla="*/ 420436 w 6510992"/>
              <a:gd name="connsiteY0" fmla="*/ 0 h 1447800"/>
              <a:gd name="connsiteX1" fmla="*/ 5787092 w 6510992"/>
              <a:gd name="connsiteY1" fmla="*/ 0 h 1447800"/>
              <a:gd name="connsiteX2" fmla="*/ 6298967 w 6510992"/>
              <a:gd name="connsiteY2" fmla="*/ 212026 h 1447800"/>
              <a:gd name="connsiteX3" fmla="*/ 6510992 w 6510992"/>
              <a:gd name="connsiteY3" fmla="*/ 723901 h 1447800"/>
              <a:gd name="connsiteX4" fmla="*/ 6510992 w 6510992"/>
              <a:gd name="connsiteY4" fmla="*/ 723900 h 1447800"/>
              <a:gd name="connsiteX5" fmla="*/ 6298966 w 6510992"/>
              <a:gd name="connsiteY5" fmla="*/ 1235775 h 1447800"/>
              <a:gd name="connsiteX6" fmla="*/ 5787091 w 6510992"/>
              <a:gd name="connsiteY6" fmla="*/ 1447800 h 1447800"/>
              <a:gd name="connsiteX7" fmla="*/ 420435 w 6510992"/>
              <a:gd name="connsiteY7" fmla="*/ 1447800 h 1447800"/>
              <a:gd name="connsiteX8" fmla="*/ 0 w 6510992"/>
              <a:gd name="connsiteY8" fmla="*/ 1327214 h 1447800"/>
              <a:gd name="connsiteX0" fmla="*/ 1 w 6090557"/>
              <a:gd name="connsiteY0" fmla="*/ 0 h 1447800"/>
              <a:gd name="connsiteX1" fmla="*/ 5366657 w 6090557"/>
              <a:gd name="connsiteY1" fmla="*/ 0 h 1447800"/>
              <a:gd name="connsiteX2" fmla="*/ 5878532 w 6090557"/>
              <a:gd name="connsiteY2" fmla="*/ 212026 h 1447800"/>
              <a:gd name="connsiteX3" fmla="*/ 6090557 w 6090557"/>
              <a:gd name="connsiteY3" fmla="*/ 723901 h 1447800"/>
              <a:gd name="connsiteX4" fmla="*/ 6090557 w 6090557"/>
              <a:gd name="connsiteY4" fmla="*/ 723900 h 1447800"/>
              <a:gd name="connsiteX5" fmla="*/ 5878531 w 6090557"/>
              <a:gd name="connsiteY5" fmla="*/ 1235775 h 1447800"/>
              <a:gd name="connsiteX6" fmla="*/ 5366656 w 6090557"/>
              <a:gd name="connsiteY6" fmla="*/ 1447800 h 1447800"/>
              <a:gd name="connsiteX7" fmla="*/ 0 w 6090557"/>
              <a:gd name="connsiteY7" fmla="*/ 1447800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90557" h="1447800">
                <a:moveTo>
                  <a:pt x="1" y="0"/>
                </a:moveTo>
                <a:lnTo>
                  <a:pt x="5366657" y="0"/>
                </a:lnTo>
                <a:cubicBezTo>
                  <a:pt x="5558647" y="0"/>
                  <a:pt x="5742774" y="76268"/>
                  <a:pt x="5878532" y="212026"/>
                </a:cubicBezTo>
                <a:cubicBezTo>
                  <a:pt x="6014289" y="347784"/>
                  <a:pt x="6090557" y="531911"/>
                  <a:pt x="6090557" y="723901"/>
                </a:cubicBezTo>
                <a:lnTo>
                  <a:pt x="6090557" y="723900"/>
                </a:lnTo>
                <a:cubicBezTo>
                  <a:pt x="6090557" y="915890"/>
                  <a:pt x="6014289" y="1100017"/>
                  <a:pt x="5878531" y="1235775"/>
                </a:cubicBezTo>
                <a:cubicBezTo>
                  <a:pt x="5742773" y="1371533"/>
                  <a:pt x="5558646" y="1447800"/>
                  <a:pt x="5366656" y="1447800"/>
                </a:cubicBezTo>
                <a:lnTo>
                  <a:pt x="0" y="1447800"/>
                </a:ln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p>
        </p:txBody>
      </p:sp>
      <p:sp>
        <p:nvSpPr>
          <p:cNvPr id="5130" name="Title 1"/>
          <p:cNvSpPr txBox="1">
            <a:spLocks/>
          </p:cNvSpPr>
          <p:nvPr/>
        </p:nvSpPr>
        <p:spPr bwMode="auto">
          <a:xfrm>
            <a:off x="457207" y="2971807"/>
            <a:ext cx="5099050" cy="1470025"/>
          </a:xfrm>
          <a:prstGeom prst="rect">
            <a:avLst/>
          </a:prstGeom>
          <a:noFill/>
          <a:ln w="9525">
            <a:noFill/>
            <a:miter lim="800000"/>
            <a:headEnd/>
            <a:tailEnd/>
          </a:ln>
        </p:spPr>
        <p:txBody>
          <a:bodyPr anchor="ctr"/>
          <a:lstStyle/>
          <a:p>
            <a:pPr algn="ctr">
              <a:lnSpc>
                <a:spcPct val="200000"/>
              </a:lnSpc>
            </a:pPr>
            <a:r>
              <a:rPr lang="ar-EG" sz="3200" b="1" dirty="0">
                <a:solidFill>
                  <a:schemeClr val="accent4">
                    <a:lumMod val="50000"/>
                  </a:schemeClr>
                </a:solidFill>
                <a:latin typeface="AYM Wadiy S_U normal."/>
                <a:cs typeface="Times New Roman" pitchFamily="18" charset="0"/>
              </a:rPr>
              <a:t>اسم </a:t>
            </a:r>
            <a:r>
              <a:rPr lang="ar-EG" sz="3200" b="1" dirty="0" smtClean="0">
                <a:solidFill>
                  <a:schemeClr val="accent4">
                    <a:lumMod val="50000"/>
                  </a:schemeClr>
                </a:solidFill>
                <a:latin typeface="AYM Wadiy S_U normal."/>
                <a:cs typeface="Times New Roman" pitchFamily="18" charset="0"/>
              </a:rPr>
              <a:t>المقرر</a:t>
            </a:r>
            <a:r>
              <a:rPr lang="ar-DZ" sz="3200" b="1" dirty="0" smtClean="0">
                <a:solidFill>
                  <a:schemeClr val="accent4">
                    <a:lumMod val="50000"/>
                  </a:schemeClr>
                </a:solidFill>
                <a:latin typeface="AYM Wadiy S_U normal."/>
                <a:cs typeface="Times New Roman" pitchFamily="18" charset="0"/>
              </a:rPr>
              <a:t>: </a:t>
            </a:r>
            <a:r>
              <a:rPr lang="ar-SA" sz="3200" b="1" dirty="0" smtClean="0">
                <a:solidFill>
                  <a:schemeClr val="accent4">
                    <a:lumMod val="50000"/>
                  </a:schemeClr>
                </a:solidFill>
                <a:latin typeface="AYM Wadiy S_U normal."/>
                <a:cs typeface="Times New Roman" pitchFamily="18" charset="0"/>
              </a:rPr>
              <a:t>القانون التجاري</a:t>
            </a:r>
            <a:r>
              <a:rPr lang="ar-EG" sz="2800" b="1" dirty="0">
                <a:solidFill>
                  <a:schemeClr val="accent4">
                    <a:lumMod val="50000"/>
                  </a:schemeClr>
                </a:solidFill>
                <a:latin typeface="Calibri" pitchFamily="34" charset="0"/>
                <a:cs typeface="Times New Roman" pitchFamily="18" charset="0"/>
              </a:rPr>
              <a:t/>
            </a:r>
            <a:br>
              <a:rPr lang="ar-EG" sz="2800" b="1" dirty="0">
                <a:solidFill>
                  <a:schemeClr val="accent4">
                    <a:lumMod val="50000"/>
                  </a:schemeClr>
                </a:solidFill>
                <a:latin typeface="Calibri" pitchFamily="34" charset="0"/>
                <a:cs typeface="Times New Roman" pitchFamily="18" charset="0"/>
              </a:rPr>
            </a:br>
            <a:r>
              <a:rPr lang="ar-SA" sz="2000" b="1" dirty="0" smtClean="0">
                <a:solidFill>
                  <a:schemeClr val="accent4">
                    <a:lumMod val="50000"/>
                  </a:schemeClr>
                </a:solidFill>
                <a:latin typeface="Calibri" pitchFamily="34" charset="0"/>
                <a:cs typeface="Times New Roman" pitchFamily="18" charset="0"/>
              </a:rPr>
              <a:t>د </a:t>
            </a:r>
            <a:r>
              <a:rPr lang="ar-SA" sz="2400" b="1" dirty="0" smtClean="0">
                <a:solidFill>
                  <a:schemeClr val="accent4">
                    <a:lumMod val="50000"/>
                  </a:schemeClr>
                </a:solidFill>
                <a:latin typeface="Calibri" pitchFamily="34" charset="0"/>
                <a:cs typeface="Times New Roman" pitchFamily="18" charset="0"/>
              </a:rPr>
              <a:t>مصطفى عبد المجيد بخوش</a:t>
            </a:r>
            <a:r>
              <a:rPr lang="en-US" sz="2400" b="1" dirty="0" smtClean="0">
                <a:solidFill>
                  <a:schemeClr val="accent4">
                    <a:lumMod val="50000"/>
                  </a:schemeClr>
                </a:solidFill>
                <a:latin typeface="Calibri" pitchFamily="34" charset="0"/>
                <a:cs typeface="Times New Roman" pitchFamily="18" charset="0"/>
              </a:rPr>
              <a:t> .</a:t>
            </a:r>
            <a:endParaRPr lang="en-US" sz="2800" b="1" dirty="0">
              <a:solidFill>
                <a:schemeClr val="accent4">
                  <a:lumMod val="50000"/>
                </a:schemeClr>
              </a:solidFill>
              <a:latin typeface="Calibri" pitchFamily="34" charset="0"/>
              <a:cs typeface="Times New Roman" pitchFamily="18" charset="0"/>
            </a:endParaRPr>
          </a:p>
        </p:txBody>
      </p:sp>
      <p:sp>
        <p:nvSpPr>
          <p:cNvPr id="5131" name="Slide Number Placeholder 10"/>
          <p:cNvSpPr txBox="1">
            <a:spLocks/>
          </p:cNvSpPr>
          <p:nvPr/>
        </p:nvSpPr>
        <p:spPr bwMode="auto">
          <a:xfrm>
            <a:off x="381000" y="6405785"/>
            <a:ext cx="2311400" cy="365125"/>
          </a:xfrm>
          <a:prstGeom prst="rect">
            <a:avLst/>
          </a:prstGeom>
          <a:noFill/>
          <a:ln w="9525">
            <a:noFill/>
            <a:miter lim="800000"/>
            <a:headEnd/>
            <a:tailEnd/>
          </a:ln>
        </p:spPr>
        <p:txBody>
          <a:bodyPr anchor="ctr"/>
          <a:lstStyle/>
          <a:p>
            <a:pPr rtl="0"/>
            <a:fld id="{BD304080-26AE-472C-BC30-C39120F3D8A0}" type="slidenum">
              <a:rPr lang="ar-SA" sz="1200">
                <a:solidFill>
                  <a:schemeClr val="bg1"/>
                </a:solidFill>
                <a:latin typeface="Calibri" pitchFamily="34" charset="0"/>
              </a:rPr>
              <a:pPr rtl="0"/>
              <a:t>1</a:t>
            </a:fld>
            <a:endParaRPr lang="en-US" sz="1200">
              <a:solidFill>
                <a:schemeClr val="bg1"/>
              </a:solidFill>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1000108"/>
            <a:ext cx="9572692" cy="307183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rgbClr val="FF0000"/>
                </a:solidFill>
              </a:rPr>
              <a:t>4-الاشتراك في الغرفة التجارية والصناعية: </a:t>
            </a:r>
            <a:r>
              <a:rPr lang="ar-SA" sz="2800" b="1" dirty="0" smtClean="0">
                <a:ln>
                  <a:solidFill>
                    <a:sysClr val="windowText" lastClr="000000"/>
                  </a:solidFill>
                </a:ln>
                <a:solidFill>
                  <a:prstClr val="black"/>
                </a:solidFill>
              </a:rPr>
              <a:t>وفقا للمادة 5 من نظام السجل التجاري يجب علي كل من يتم قيده في السجل التجاري أن يودع لدي مكتب السجل المختص خلال ثلاثين يوما من تاريخ القيد شهادة الاشتراك في الغرفة التجارية والصناعية التي يقع في دائرتها محله الرئيسي أي أنه لا يعتد  بعملية القيد في السجل التجاري في حالة عدم الاشتراك في الغرفة التجارية والصناعية .</a:t>
            </a:r>
          </a:p>
          <a:p>
            <a:pPr algn="just">
              <a:defRPr/>
            </a:pPr>
            <a:r>
              <a:rPr lang="ar-SA" sz="2800" b="1" dirty="0" smtClean="0">
                <a:ln>
                  <a:solidFill>
                    <a:sysClr val="windowText" lastClr="000000"/>
                  </a:solidFill>
                </a:ln>
                <a:solidFill>
                  <a:prstClr val="black"/>
                </a:solidFill>
              </a:rPr>
              <a:t>ويجوز الاشتراك في أكثر من غرفة في  حالة وجود فروع. </a:t>
            </a:r>
          </a:p>
          <a:p>
            <a:pPr algn="just">
              <a:defRPr/>
            </a:pPr>
            <a:endParaRPr lang="en-US" sz="2800" b="1" dirty="0" smtClean="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a:p>
            <a:pPr algn="just">
              <a:defRPr/>
            </a:pPr>
            <a:endParaRPr lang="en-US" sz="2800" b="1" dirty="0">
              <a:solidFill>
                <a:srgbClr val="2D07CF"/>
              </a:solidFill>
              <a:latin typeface="AL-Mohanad Bo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166654" y="785794"/>
            <a:ext cx="9572692" cy="50006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smtClean="0">
                <a:ln>
                  <a:solidFill>
                    <a:sysClr val="windowText" lastClr="000000"/>
                  </a:solidFill>
                </a:ln>
                <a:solidFill>
                  <a:prstClr val="black"/>
                </a:solidFill>
              </a:rPr>
              <a:t>يتم شطب القيد في السجل في الأحوال الآتية: </a:t>
            </a:r>
            <a:endParaRPr lang="en-US" sz="2600" b="1" dirty="0" smtClean="0">
              <a:ln>
                <a:solidFill>
                  <a:sysClr val="windowText" lastClr="000000"/>
                </a:solidFill>
              </a:ln>
              <a:solidFill>
                <a:prstClr val="black"/>
              </a:solidFill>
            </a:endParaRPr>
          </a:p>
          <a:p>
            <a:pPr algn="just">
              <a:defRPr/>
            </a:pPr>
            <a:r>
              <a:rPr lang="ar-SA" sz="2600" b="1" dirty="0" smtClean="0">
                <a:ln>
                  <a:solidFill>
                    <a:sysClr val="windowText" lastClr="000000"/>
                  </a:solidFill>
                </a:ln>
                <a:solidFill>
                  <a:prstClr val="black"/>
                </a:solidFill>
              </a:rPr>
              <a:t>1-ترك التاجر لتجارته بصفة نهائية .</a:t>
            </a:r>
            <a:endParaRPr lang="en-US" sz="2600" b="1" dirty="0" smtClean="0">
              <a:ln>
                <a:solidFill>
                  <a:sysClr val="windowText" lastClr="000000"/>
                </a:solidFill>
              </a:ln>
              <a:solidFill>
                <a:prstClr val="black"/>
              </a:solidFill>
            </a:endParaRPr>
          </a:p>
          <a:p>
            <a:pPr algn="just">
              <a:defRPr/>
            </a:pPr>
            <a:r>
              <a:rPr lang="ar-SA" sz="2600" b="1" dirty="0" smtClean="0">
                <a:ln>
                  <a:solidFill>
                    <a:sysClr val="windowText" lastClr="000000"/>
                  </a:solidFill>
                </a:ln>
                <a:solidFill>
                  <a:prstClr val="black"/>
                </a:solidFill>
              </a:rPr>
              <a:t>2-وفاة التاجر </a:t>
            </a:r>
            <a:endParaRPr lang="en-US" sz="2600" b="1" dirty="0" smtClean="0">
              <a:ln>
                <a:solidFill>
                  <a:sysClr val="windowText" lastClr="000000"/>
                </a:solidFill>
              </a:ln>
              <a:solidFill>
                <a:prstClr val="black"/>
              </a:solidFill>
            </a:endParaRPr>
          </a:p>
          <a:p>
            <a:pPr algn="just">
              <a:defRPr/>
            </a:pPr>
            <a:r>
              <a:rPr lang="ar-SA" sz="2600" b="1" dirty="0" smtClean="0">
                <a:ln>
                  <a:solidFill>
                    <a:sysClr val="windowText" lastClr="000000"/>
                  </a:solidFill>
                </a:ln>
                <a:solidFill>
                  <a:prstClr val="black"/>
                </a:solidFill>
              </a:rPr>
              <a:t>3- انتهاء  تصفية الشركة    </a:t>
            </a:r>
          </a:p>
          <a:p>
            <a:pPr algn="just">
              <a:defRPr/>
            </a:pPr>
            <a:r>
              <a:rPr lang="ar-SA" sz="2600" b="1" dirty="0" smtClean="0">
                <a:ln>
                  <a:solidFill>
                    <a:sysClr val="windowText" lastClr="000000"/>
                  </a:solidFill>
                </a:ln>
                <a:solidFill>
                  <a:prstClr val="black"/>
                </a:solidFill>
              </a:rPr>
              <a:t>   كما يمكن إضافة الحالتين الآتيتين:</a:t>
            </a:r>
          </a:p>
          <a:p>
            <a:pPr algn="just">
              <a:defRPr/>
            </a:pPr>
            <a:r>
              <a:rPr lang="ar-SA" sz="2600" b="1" dirty="0" smtClean="0">
                <a:ln>
                  <a:solidFill>
                    <a:sysClr val="windowText" lastClr="000000"/>
                  </a:solidFill>
                </a:ln>
                <a:solidFill>
                  <a:prstClr val="black"/>
                </a:solidFill>
              </a:rPr>
              <a:t>1-صدور حكم قضائي بالشطب</a:t>
            </a:r>
            <a:endParaRPr lang="en-US" sz="2600" b="1" dirty="0" smtClean="0">
              <a:ln>
                <a:solidFill>
                  <a:sysClr val="windowText" lastClr="000000"/>
                </a:solidFill>
              </a:ln>
              <a:solidFill>
                <a:prstClr val="black"/>
              </a:solidFill>
            </a:endParaRPr>
          </a:p>
          <a:p>
            <a:pPr algn="just">
              <a:defRPr/>
            </a:pPr>
            <a:r>
              <a:rPr lang="ar-SA" sz="2600" b="1" dirty="0" smtClean="0">
                <a:ln>
                  <a:solidFill>
                    <a:sysClr val="windowText" lastClr="000000"/>
                  </a:solidFill>
                </a:ln>
                <a:solidFill>
                  <a:prstClr val="black"/>
                </a:solidFill>
              </a:rPr>
              <a:t>2-حصول التاجر على وظيفة حكومية</a:t>
            </a:r>
            <a:endParaRPr lang="en-US" sz="2600" b="1" dirty="0" smtClean="0">
              <a:ln>
                <a:solidFill>
                  <a:sysClr val="windowText" lastClr="000000"/>
                </a:solidFill>
              </a:ln>
              <a:solidFill>
                <a:prstClr val="black"/>
              </a:solidFill>
            </a:endParaRPr>
          </a:p>
          <a:p>
            <a:pPr algn="just">
              <a:defRPr/>
            </a:pPr>
            <a:r>
              <a:rPr lang="ar-SA" sz="2600" b="1" dirty="0" smtClean="0">
                <a:ln>
                  <a:solidFill>
                    <a:sysClr val="windowText" lastClr="000000"/>
                  </a:solidFill>
                </a:ln>
                <a:solidFill>
                  <a:prstClr val="black"/>
                </a:solidFill>
              </a:rPr>
              <a:t>ويجب </a:t>
            </a:r>
            <a:r>
              <a:rPr lang="ar-SA" sz="2600" b="1" dirty="0">
                <a:ln>
                  <a:solidFill>
                    <a:sysClr val="windowText" lastClr="000000"/>
                  </a:solidFill>
                </a:ln>
                <a:solidFill>
                  <a:prstClr val="black"/>
                </a:solidFill>
              </a:rPr>
              <a:t>أن يقدم طلب محو القيد خلال تسعين يوما من تاريخ الواقعة التي استوجبته فإذا لم يقدم الطلب خلال هذه الفترة يقوم مكتب السجل التجاري  بعد التحقق من الواقعة الموجبة للشطب وبعد أخطار أصحاب الشأن بخطاب مسجل بشطب القيد من تلقاء نفسه بعد ثلاثين يوما من تاريخ الأخطار  ما لم يتسلم  من صاحب الشأن خلال هذه المدة ما ينفي هذه الواقعة</a:t>
            </a:r>
            <a:endParaRPr lang="en-US" sz="2600" b="1" dirty="0">
              <a:ln>
                <a:solidFill>
                  <a:sysClr val="windowText" lastClr="000000"/>
                </a:solidFill>
              </a:ln>
              <a:solidFill>
                <a:prstClr val="black"/>
              </a:solidFill>
            </a:endParaRPr>
          </a:p>
          <a:p>
            <a:pPr algn="just">
              <a:defRPr/>
            </a:pPr>
            <a:endParaRPr lang="en-US" sz="2600" b="1" dirty="0">
              <a:ln>
                <a:solidFill>
                  <a:sysClr val="windowText" lastClr="000000"/>
                </a:solidFill>
              </a:ln>
              <a:solidFill>
                <a:prstClr val="black"/>
              </a:solidFill>
              <a:latin typeface="AL-Mohanad Bold"/>
            </a:endParaRPr>
          </a:p>
        </p:txBody>
      </p:sp>
      <p:sp>
        <p:nvSpPr>
          <p:cNvPr id="3" name="مستطيل 2"/>
          <p:cNvSpPr/>
          <p:nvPr/>
        </p:nvSpPr>
        <p:spPr>
          <a:xfrm>
            <a:off x="2576736" y="0"/>
            <a:ext cx="5633581" cy="523220"/>
          </a:xfrm>
          <a:prstGeom prst="rect">
            <a:avLst/>
          </a:prstGeom>
          <a:solidFill>
            <a:srgbClr val="FFFFCC"/>
          </a:solidFill>
        </p:spPr>
        <p:txBody>
          <a:bodyPr wrap="square">
            <a:spAutoFit/>
          </a:bodyPr>
          <a:lstStyle/>
          <a:p>
            <a:pPr algn="ctr"/>
            <a:r>
              <a:rPr lang="ar-SA" sz="2800" b="1" dirty="0" smtClean="0">
                <a:solidFill>
                  <a:srgbClr val="FF0000"/>
                </a:solidFill>
                <a:latin typeface="Calibri"/>
                <a:cs typeface="Arial"/>
              </a:rPr>
              <a:t>حالات شطب القيد في السجل التجاري</a:t>
            </a:r>
            <a:endParaRPr lang="ar-SA" sz="2000" dirty="0">
              <a:solidFill>
                <a:srgbClr val="FF0000"/>
              </a:solidFill>
            </a:endParaRPr>
          </a:p>
        </p:txBody>
      </p:sp>
    </p:spTree>
    <p:extLst>
      <p:ext uri="{BB962C8B-B14F-4D97-AF65-F5344CB8AC3E}">
        <p14:creationId xmlns:p14="http://schemas.microsoft.com/office/powerpoint/2010/main" val="16988145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738289" y="0"/>
            <a:ext cx="6858049"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مخالفة </a:t>
            </a:r>
            <a:r>
              <a:rPr lang="ar-SA" sz="2800" b="1" dirty="0">
                <a:solidFill>
                  <a:srgbClr val="FF0000"/>
                </a:solidFill>
              </a:rPr>
              <a:t>أحكام نظام السجل التجاري</a:t>
            </a:r>
            <a:endParaRPr lang="en-US" sz="2800" b="1" dirty="0">
              <a:solidFill>
                <a:srgbClr val="FF0000"/>
              </a:solidFill>
            </a:endParaRPr>
          </a:p>
          <a:p>
            <a:pPr>
              <a:defRPr/>
            </a:pPr>
            <a:endParaRPr lang="en-US" sz="2800" b="1" dirty="0">
              <a:solidFill>
                <a:srgbClr val="FF0000"/>
              </a:solidFill>
              <a:latin typeface="AL-Mohanad Bold"/>
            </a:endParaRPr>
          </a:p>
        </p:txBody>
      </p:sp>
      <p:sp>
        <p:nvSpPr>
          <p:cNvPr id="6" name="Rectangle 3"/>
          <p:cNvSpPr txBox="1">
            <a:spLocks noRot="1" noChangeArrowheads="1"/>
          </p:cNvSpPr>
          <p:nvPr/>
        </p:nvSpPr>
        <p:spPr>
          <a:xfrm>
            <a:off x="166654" y="1357298"/>
            <a:ext cx="9572692" cy="421484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solidFill>
                  <a:srgbClr val="FF0000"/>
                </a:solidFill>
              </a:rPr>
              <a:t>مخالفات نظام السجل التجاري</a:t>
            </a:r>
            <a:r>
              <a:rPr lang="ar-SA" sz="2400" b="1" dirty="0" smtClean="0">
                <a:solidFill>
                  <a:srgbClr val="FF0000"/>
                </a:solidFill>
              </a:rPr>
              <a:t>: </a:t>
            </a:r>
            <a:r>
              <a:rPr lang="ar-SA" sz="2400" b="1" dirty="0" smtClean="0">
                <a:ln>
                  <a:solidFill>
                    <a:sysClr val="windowText" lastClr="000000"/>
                  </a:solidFill>
                </a:ln>
                <a:solidFill>
                  <a:prstClr val="black"/>
                </a:solidFill>
              </a:rPr>
              <a:t>تتمثل مخالفات نظام السجل التجاري في:</a:t>
            </a:r>
            <a:endParaRPr lang="en-US" sz="2400" b="1" dirty="0">
              <a:ln>
                <a:solidFill>
                  <a:sysClr val="windowText" lastClr="000000"/>
                </a:solidFill>
              </a:ln>
              <a:solidFill>
                <a:prstClr val="black"/>
              </a:solidFill>
            </a:endParaRPr>
          </a:p>
          <a:p>
            <a:pPr algn="just">
              <a:defRPr/>
            </a:pPr>
            <a:r>
              <a:rPr lang="ar-SA" sz="2400" b="1" dirty="0">
                <a:ln>
                  <a:solidFill>
                    <a:sysClr val="windowText" lastClr="000000"/>
                  </a:solidFill>
                </a:ln>
                <a:solidFill>
                  <a:prstClr val="black"/>
                </a:solidFill>
              </a:rPr>
              <a:t>1-وضع بيانات غير صحيحة تتعلق بطلبات القيد</a:t>
            </a:r>
            <a:endParaRPr lang="en-US" sz="2400" b="1" dirty="0">
              <a:ln>
                <a:solidFill>
                  <a:sysClr val="windowText" lastClr="000000"/>
                </a:solidFill>
              </a:ln>
              <a:solidFill>
                <a:prstClr val="black"/>
              </a:solidFill>
            </a:endParaRPr>
          </a:p>
          <a:p>
            <a:pPr algn="just">
              <a:defRPr/>
            </a:pPr>
            <a:r>
              <a:rPr lang="ar-SA" sz="2400" b="1" dirty="0">
                <a:ln>
                  <a:solidFill>
                    <a:sysClr val="windowText" lastClr="000000"/>
                  </a:solidFill>
                </a:ln>
                <a:solidFill>
                  <a:prstClr val="black"/>
                </a:solidFill>
              </a:rPr>
              <a:t>2-التأخير في إجراء طلبات القيد أو التجديد أو عدم إجراء التأشير بالتعديلات أو الشطب  في الميعاد المحدد</a:t>
            </a:r>
            <a:endParaRPr lang="en-US" sz="2400" b="1" dirty="0">
              <a:ln>
                <a:solidFill>
                  <a:sysClr val="windowText" lastClr="000000"/>
                </a:solidFill>
              </a:ln>
              <a:solidFill>
                <a:prstClr val="black"/>
              </a:solidFill>
            </a:endParaRPr>
          </a:p>
          <a:p>
            <a:pPr algn="just">
              <a:defRPr/>
            </a:pPr>
            <a:r>
              <a:rPr lang="ar-SA" sz="2400" b="1" dirty="0">
                <a:ln>
                  <a:solidFill>
                    <a:sysClr val="windowText" lastClr="000000"/>
                  </a:solidFill>
                </a:ln>
                <a:solidFill>
                  <a:prstClr val="black"/>
                </a:solidFill>
              </a:rPr>
              <a:t>3-عدم تضمين لافتة المحل والأوراق والمطبوعات المتعلقة بتجارته البيانات الضرورية </a:t>
            </a:r>
            <a:r>
              <a:rPr lang="ar-SA" sz="2400" b="1" dirty="0" smtClean="0">
                <a:ln>
                  <a:solidFill>
                    <a:sysClr val="windowText" lastClr="000000"/>
                  </a:solidFill>
                </a:ln>
                <a:solidFill>
                  <a:prstClr val="black"/>
                </a:solidFill>
              </a:rPr>
              <a:t>.</a:t>
            </a:r>
          </a:p>
          <a:p>
            <a:pPr algn="just">
              <a:defRPr/>
            </a:pPr>
            <a:r>
              <a:rPr lang="ar-SA" sz="2400" b="1" dirty="0" smtClean="0">
                <a:ln>
                  <a:solidFill>
                    <a:sysClr val="windowText" lastClr="000000"/>
                  </a:solidFill>
                </a:ln>
                <a:solidFill>
                  <a:prstClr val="black"/>
                </a:solidFill>
              </a:rPr>
              <a:t>4-مزاولة التجارة في محل تجاري قبل القيد في السجل التجاري.</a:t>
            </a:r>
          </a:p>
          <a:p>
            <a:pPr algn="just">
              <a:defRPr/>
            </a:pPr>
            <a:r>
              <a:rPr lang="ar-SA" sz="2400" b="1" dirty="0">
                <a:ln>
                  <a:solidFill>
                    <a:sysClr val="windowText" lastClr="000000"/>
                  </a:solidFill>
                </a:ln>
                <a:solidFill>
                  <a:prstClr val="black"/>
                </a:solidFill>
              </a:rPr>
              <a:t> </a:t>
            </a:r>
            <a:r>
              <a:rPr lang="ar-SA" sz="2800" b="1" dirty="0" smtClean="0">
                <a:solidFill>
                  <a:srgbClr val="FF0000"/>
                </a:solidFill>
              </a:rPr>
              <a:t>حجية البيانات</a:t>
            </a:r>
            <a:r>
              <a:rPr lang="ar-SA" sz="2400" b="1" dirty="0" smtClean="0">
                <a:solidFill>
                  <a:srgbClr val="FF0000"/>
                </a:solidFill>
              </a:rPr>
              <a:t>: </a:t>
            </a:r>
            <a:r>
              <a:rPr lang="ar-SA" sz="2400" b="1" dirty="0" smtClean="0">
                <a:ln>
                  <a:solidFill>
                    <a:sysClr val="windowText" lastClr="000000"/>
                  </a:solidFill>
                </a:ln>
                <a:solidFill>
                  <a:prstClr val="black"/>
                </a:solidFill>
              </a:rPr>
              <a:t>تعتبر البيانات المقيدة في السجل التجاري حجة للتاجر أو ضده من تاريخ  قيدها ولا يجوز الاحتجاج على أي شخص آخر بأي بيان واجب القيد أو التأشير </a:t>
            </a:r>
            <a:r>
              <a:rPr lang="ar-SA" sz="2400" b="1" dirty="0" err="1" smtClean="0">
                <a:ln>
                  <a:solidFill>
                    <a:sysClr val="windowText" lastClr="000000"/>
                  </a:solidFill>
                </a:ln>
                <a:solidFill>
                  <a:prstClr val="black"/>
                </a:solidFill>
              </a:rPr>
              <a:t>به</a:t>
            </a:r>
            <a:r>
              <a:rPr lang="ar-SA" sz="2400" b="1" dirty="0" smtClean="0">
                <a:ln>
                  <a:solidFill>
                    <a:sysClr val="windowText" lastClr="000000"/>
                  </a:solidFill>
                </a:ln>
                <a:solidFill>
                  <a:prstClr val="black"/>
                </a:solidFill>
              </a:rPr>
              <a:t> ما لم يتم هذا الأجراء، ومع ذلك يجوز لهذا الشخص الاحتجاج بهذا البيان في مواجهة التاجر أو الشركة متى كان لهذا الشخص  مصلحة في ذلك  ”م13“</a:t>
            </a:r>
            <a:endParaRPr lang="en-US" sz="2400" b="1" dirty="0" smtClean="0">
              <a:ln>
                <a:solidFill>
                  <a:sysClr val="windowText" lastClr="000000"/>
                </a:solidFill>
              </a:ln>
              <a:solidFill>
                <a:prstClr val="black"/>
              </a:solidFill>
            </a:endParaRPr>
          </a:p>
          <a:p>
            <a:pPr algn="just">
              <a:defRPr/>
            </a:pPr>
            <a:endParaRPr lang="en-US" sz="2400" b="1" dirty="0">
              <a:ln>
                <a:solidFill>
                  <a:sysClr val="windowText" lastClr="000000"/>
                </a:solidFill>
              </a:ln>
              <a:solidFill>
                <a:prstClr val="black"/>
              </a:solidFill>
            </a:endParaRPr>
          </a:p>
          <a:p>
            <a:pPr algn="just">
              <a:defRPr/>
            </a:pPr>
            <a:endParaRPr lang="en-US" sz="2400" b="1" dirty="0">
              <a:solidFill>
                <a:srgbClr val="2D07CF"/>
              </a:solidFill>
              <a:latin typeface="AL-Mohanad Bold"/>
            </a:endParaRPr>
          </a:p>
        </p:txBody>
      </p:sp>
    </p:spTree>
    <p:extLst>
      <p:ext uri="{BB962C8B-B14F-4D97-AF65-F5344CB8AC3E}">
        <p14:creationId xmlns:p14="http://schemas.microsoft.com/office/powerpoint/2010/main" val="27146584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Rot="1" noChangeArrowheads="1"/>
          </p:cNvSpPr>
          <p:nvPr/>
        </p:nvSpPr>
        <p:spPr>
          <a:xfrm>
            <a:off x="166654" y="714356"/>
            <a:ext cx="9572692" cy="285752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200" b="1" dirty="0" smtClean="0">
                <a:ln>
                  <a:solidFill>
                    <a:sysClr val="windowText" lastClr="000000"/>
                  </a:solidFill>
                </a:ln>
                <a:solidFill>
                  <a:prstClr val="black"/>
                </a:solidFill>
              </a:rPr>
              <a:t>قرر </a:t>
            </a:r>
            <a:r>
              <a:rPr lang="ar-SA" sz="2200" b="1" dirty="0">
                <a:ln>
                  <a:solidFill>
                    <a:sysClr val="windowText" lastClr="000000"/>
                  </a:solidFill>
                </a:ln>
                <a:solidFill>
                  <a:prstClr val="black"/>
                </a:solidFill>
              </a:rPr>
              <a:t>نظام السجل التجاري </a:t>
            </a:r>
            <a:r>
              <a:rPr lang="ar-SA" sz="2200" b="1" dirty="0" smtClean="0">
                <a:ln>
                  <a:solidFill>
                    <a:sysClr val="windowText" lastClr="000000"/>
                  </a:solidFill>
                </a:ln>
                <a:solidFill>
                  <a:prstClr val="black"/>
                </a:solidFill>
              </a:rPr>
              <a:t>عقوبات </a:t>
            </a:r>
            <a:r>
              <a:rPr lang="ar-SA" sz="2200" b="1" dirty="0">
                <a:ln>
                  <a:solidFill>
                    <a:sysClr val="windowText" lastClr="000000"/>
                  </a:solidFill>
                </a:ln>
                <a:solidFill>
                  <a:prstClr val="black"/>
                </a:solidFill>
              </a:rPr>
              <a:t>جنائية في حالة مخالفة أحكامه </a:t>
            </a:r>
            <a:r>
              <a:rPr lang="ar-SA" sz="2200" b="1" dirty="0" smtClean="0">
                <a:ln>
                  <a:solidFill>
                    <a:sysClr val="windowText" lastClr="000000"/>
                  </a:solidFill>
                </a:ln>
                <a:solidFill>
                  <a:prstClr val="black"/>
                </a:solidFill>
              </a:rPr>
              <a:t>ومن أهمها الغرامة </a:t>
            </a:r>
            <a:r>
              <a:rPr lang="ar-SA" sz="2200" b="1" dirty="0">
                <a:ln>
                  <a:solidFill>
                    <a:sysClr val="windowText" lastClr="000000"/>
                  </a:solidFill>
                </a:ln>
                <a:solidFill>
                  <a:prstClr val="black"/>
                </a:solidFill>
              </a:rPr>
              <a:t>التي قد تصل إلى خمسين ألف ريال </a:t>
            </a:r>
            <a:r>
              <a:rPr lang="ar-SA" sz="2200" b="1" dirty="0" smtClean="0">
                <a:ln>
                  <a:solidFill>
                    <a:sysClr val="windowText" lastClr="000000"/>
                  </a:solidFill>
                </a:ln>
                <a:solidFill>
                  <a:prstClr val="black"/>
                </a:solidFill>
              </a:rPr>
              <a:t>(م15) </a:t>
            </a:r>
            <a:r>
              <a:rPr lang="ar-SA" sz="2200" b="1" dirty="0">
                <a:ln>
                  <a:solidFill>
                    <a:sysClr val="windowText" lastClr="000000"/>
                  </a:solidFill>
                </a:ln>
                <a:solidFill>
                  <a:prstClr val="black"/>
                </a:solidFill>
              </a:rPr>
              <a:t>فالتاجر الذي </a:t>
            </a:r>
            <a:r>
              <a:rPr lang="ar-SA" sz="2200" b="1" dirty="0" smtClean="0">
                <a:ln>
                  <a:solidFill>
                    <a:sysClr val="windowText" lastClr="000000"/>
                  </a:solidFill>
                </a:ln>
                <a:solidFill>
                  <a:prstClr val="black"/>
                </a:solidFill>
              </a:rPr>
              <a:t>يدلي </a:t>
            </a:r>
            <a:r>
              <a:rPr lang="ar-SA" sz="2200" b="1" dirty="0">
                <a:ln>
                  <a:solidFill>
                    <a:sysClr val="windowText" lastClr="000000"/>
                  </a:solidFill>
                </a:ln>
                <a:solidFill>
                  <a:prstClr val="black"/>
                </a:solidFill>
              </a:rPr>
              <a:t>ببيانات غير صحيحة عند القيد في السجل التجاري عن رأسماله يتعرض لهذه العقوبة  فضلا عن تعرضه للعقوبة  التي ينص عليها أي نظام آخر إذا كان هذا الفعل </a:t>
            </a:r>
            <a:r>
              <a:rPr lang="ar-SA" sz="2200" b="1" dirty="0" smtClean="0">
                <a:ln>
                  <a:solidFill>
                    <a:sysClr val="windowText" lastClr="000000"/>
                  </a:solidFill>
                </a:ln>
                <a:solidFill>
                  <a:prstClr val="black"/>
                </a:solidFill>
              </a:rPr>
              <a:t>يشكل </a:t>
            </a:r>
            <a:r>
              <a:rPr lang="ar-SA" sz="2200" b="1" dirty="0">
                <a:ln>
                  <a:solidFill>
                    <a:sysClr val="windowText" lastClr="000000"/>
                  </a:solidFill>
                </a:ln>
                <a:solidFill>
                  <a:prstClr val="black"/>
                </a:solidFill>
              </a:rPr>
              <a:t>جريمة وفقا لأحكامه وكانت عقوبتها  أشد من العقوبة التي يقررها نظام السجل التجاري </a:t>
            </a:r>
            <a:r>
              <a:rPr lang="ar-SA" sz="2200" b="1" dirty="0" smtClean="0">
                <a:ln>
                  <a:solidFill>
                    <a:sysClr val="windowText" lastClr="000000"/>
                  </a:solidFill>
                </a:ln>
                <a:solidFill>
                  <a:prstClr val="black"/>
                </a:solidFill>
              </a:rPr>
              <a:t>(م15).</a:t>
            </a:r>
            <a:endParaRPr lang="en-US" sz="2200" b="1" dirty="0">
              <a:ln>
                <a:solidFill>
                  <a:sysClr val="windowText" lastClr="000000"/>
                </a:solidFill>
              </a:ln>
              <a:solidFill>
                <a:prstClr val="black"/>
              </a:solidFill>
            </a:endParaRPr>
          </a:p>
          <a:p>
            <a:pPr algn="just">
              <a:defRPr/>
            </a:pPr>
            <a:r>
              <a:rPr lang="ar-SA" sz="2200" b="1" dirty="0">
                <a:ln>
                  <a:solidFill>
                    <a:sysClr val="windowText" lastClr="000000"/>
                  </a:solidFill>
                </a:ln>
                <a:solidFill>
                  <a:prstClr val="black"/>
                </a:solidFill>
              </a:rPr>
              <a:t> </a:t>
            </a:r>
            <a:r>
              <a:rPr lang="ar-SA" sz="2200" b="1" dirty="0" smtClean="0">
                <a:ln>
                  <a:solidFill>
                    <a:sysClr val="windowText" lastClr="000000"/>
                  </a:solidFill>
                </a:ln>
                <a:solidFill>
                  <a:prstClr val="black"/>
                </a:solidFill>
              </a:rPr>
              <a:t>وقد عهد نظام السجل  التجاري  بتطبيق العقوبات المنصوص عليها فيه إلى لجنة  تشكل بقرار من وزير التجارة من ثلاثة أعضاء يكون أحدهم مستشارا قانونيا وذلك ضمانا للحيدة اللازمة </a:t>
            </a:r>
            <a:r>
              <a:rPr lang="ar-SA" sz="2200" b="1" dirty="0" smtClean="0">
                <a:ln>
                  <a:solidFill>
                    <a:sysClr val="windowText" lastClr="000000"/>
                  </a:solidFill>
                </a:ln>
                <a:solidFill>
                  <a:prstClr val="black"/>
                </a:solidFill>
              </a:rPr>
              <a:t>(م16 )..</a:t>
            </a:r>
            <a:endParaRPr lang="en-US" sz="2200" b="1" dirty="0" smtClean="0">
              <a:ln>
                <a:solidFill>
                  <a:sysClr val="windowText" lastClr="000000"/>
                </a:solidFill>
              </a:ln>
              <a:solidFill>
                <a:prstClr val="black"/>
              </a:solidFill>
            </a:endParaRPr>
          </a:p>
          <a:p>
            <a:pPr algn="just">
              <a:defRPr/>
            </a:pPr>
            <a:r>
              <a:rPr lang="ar-SA" sz="2200" b="1" dirty="0" smtClean="0">
                <a:ln>
                  <a:solidFill>
                    <a:sysClr val="windowText" lastClr="000000"/>
                  </a:solidFill>
                </a:ln>
                <a:solidFill>
                  <a:prstClr val="black"/>
                </a:solidFill>
              </a:rPr>
              <a:t>ويجوز لذوى الشأن حق الاعتراض على قرارات مكتب السجل التجاري  وقرارات اللجنة المشار إليها إلى وزير التجارة وذلك خلال ثلاثين  يوما من تاريخ إبلاغهم  بالقرار  18</a:t>
            </a:r>
            <a:endParaRPr lang="en-US" sz="2200" b="1" dirty="0" smtClean="0">
              <a:ln>
                <a:solidFill>
                  <a:sysClr val="windowText" lastClr="000000"/>
                </a:solidFill>
              </a:ln>
              <a:solidFill>
                <a:prstClr val="black"/>
              </a:solidFill>
            </a:endParaRPr>
          </a:p>
          <a:p>
            <a:pPr algn="just">
              <a:defRPr/>
            </a:pPr>
            <a:r>
              <a:rPr lang="ar-SA" sz="2200" b="1" dirty="0" smtClean="0">
                <a:ln>
                  <a:solidFill>
                    <a:sysClr val="windowText" lastClr="000000"/>
                  </a:solidFill>
                </a:ln>
                <a:solidFill>
                  <a:prstClr val="black"/>
                </a:solidFill>
              </a:rPr>
              <a:t> </a:t>
            </a:r>
            <a:endParaRPr lang="en-US" sz="2200" b="1" dirty="0" smtClean="0">
              <a:ln>
                <a:solidFill>
                  <a:sysClr val="windowText" lastClr="000000"/>
                </a:solidFill>
              </a:ln>
              <a:solidFill>
                <a:prstClr val="black"/>
              </a:solidFill>
            </a:endParaRPr>
          </a:p>
          <a:p>
            <a:pPr algn="just">
              <a:defRPr/>
            </a:pPr>
            <a:endParaRPr lang="en-US" sz="2200" b="1" dirty="0">
              <a:ln>
                <a:solidFill>
                  <a:sysClr val="windowText" lastClr="000000"/>
                </a:solidFill>
              </a:ln>
              <a:solidFill>
                <a:prstClr val="black"/>
              </a:solidFill>
            </a:endParaRPr>
          </a:p>
          <a:p>
            <a:pPr algn="just">
              <a:defRPr/>
            </a:pPr>
            <a:endParaRPr lang="en-US" sz="2200" b="1" dirty="0">
              <a:ln>
                <a:solidFill>
                  <a:sysClr val="windowText" lastClr="000000"/>
                </a:solidFill>
              </a:ln>
              <a:solidFill>
                <a:prstClr val="black"/>
              </a:solidFill>
              <a:latin typeface="AL-Mohanad Bold"/>
            </a:endParaRPr>
          </a:p>
        </p:txBody>
      </p:sp>
      <p:sp>
        <p:nvSpPr>
          <p:cNvPr id="5" name="Rectangle 3"/>
          <p:cNvSpPr txBox="1">
            <a:spLocks noRot="1" noChangeArrowheads="1"/>
          </p:cNvSpPr>
          <p:nvPr/>
        </p:nvSpPr>
        <p:spPr>
          <a:xfrm>
            <a:off x="166654" y="3714752"/>
            <a:ext cx="9572692" cy="200026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200" b="1" dirty="0">
                <a:ln>
                  <a:solidFill>
                    <a:sysClr val="windowText" lastClr="000000"/>
                  </a:solidFill>
                </a:ln>
                <a:solidFill>
                  <a:prstClr val="black"/>
                </a:solidFill>
              </a:rPr>
              <a:t>كما يجوز لذوى الشأن التظلم أمام ديوان المظالم من قرارات وزير التجارة الصادرة بشأن اعتراضاتهم وذلك خلال ثلاثين يوما من إبلاغهم بالقرار .</a:t>
            </a:r>
          </a:p>
          <a:p>
            <a:pPr algn="just">
              <a:defRPr/>
            </a:pPr>
            <a:r>
              <a:rPr lang="ar-SA" sz="2200" b="1" dirty="0">
                <a:ln>
                  <a:solidFill>
                    <a:sysClr val="windowText" lastClr="000000"/>
                  </a:solidFill>
                </a:ln>
                <a:solidFill>
                  <a:prstClr val="black"/>
                </a:solidFill>
              </a:rPr>
              <a:t>-وفي حالة عدم صدور قرار من الوزير بشان الاعتراض في مدة أقصاها ستون يوما من تاريخ </a:t>
            </a:r>
            <a:r>
              <a:rPr lang="ar-SA" sz="2200" b="1" dirty="0" smtClean="0">
                <a:ln>
                  <a:solidFill>
                    <a:sysClr val="windowText" lastClr="000000"/>
                  </a:solidFill>
                </a:ln>
                <a:solidFill>
                  <a:prstClr val="black"/>
                </a:solidFill>
              </a:rPr>
              <a:t>تقديمه، يجوز </a:t>
            </a:r>
            <a:r>
              <a:rPr lang="ar-SA" sz="2200" b="1" dirty="0">
                <a:ln>
                  <a:solidFill>
                    <a:sysClr val="windowText" lastClr="000000"/>
                  </a:solidFill>
                </a:ln>
                <a:solidFill>
                  <a:prstClr val="black"/>
                </a:solidFill>
              </a:rPr>
              <a:t>لصاحب الاعتراض التظلم أمام ديوان المظالم من قرار مكتب السجل التجاري أو قرار اللجنة المختصة </a:t>
            </a:r>
            <a:r>
              <a:rPr lang="ar-SA" sz="2200" b="1" dirty="0" smtClean="0">
                <a:ln>
                  <a:solidFill>
                    <a:sysClr val="windowText" lastClr="000000"/>
                  </a:solidFill>
                </a:ln>
                <a:solidFill>
                  <a:prstClr val="black"/>
                </a:solidFill>
              </a:rPr>
              <a:t>بالعقوبات، وذلك </a:t>
            </a:r>
            <a:r>
              <a:rPr lang="ar-SA" sz="2200" b="1" dirty="0">
                <a:ln>
                  <a:solidFill>
                    <a:sysClr val="windowText" lastClr="000000"/>
                  </a:solidFill>
                </a:ln>
                <a:solidFill>
                  <a:prstClr val="black"/>
                </a:solidFill>
              </a:rPr>
              <a:t>خلال ثلاثين يوما من انقضاء المدة المحددة لصدور قرار الوزير.  </a:t>
            </a:r>
            <a:endParaRPr lang="en-US" sz="2200" b="1" dirty="0">
              <a:ln>
                <a:solidFill>
                  <a:sysClr val="windowText" lastClr="000000"/>
                </a:solidFill>
              </a:ln>
              <a:solidFill>
                <a:prstClr val="black"/>
              </a:solidFill>
            </a:endParaRPr>
          </a:p>
          <a:p>
            <a:pPr algn="just">
              <a:defRPr/>
            </a:pPr>
            <a:r>
              <a:rPr lang="ar-SA" sz="2200" b="1" dirty="0">
                <a:ln>
                  <a:solidFill>
                    <a:sysClr val="windowText" lastClr="000000"/>
                  </a:solidFill>
                </a:ln>
                <a:solidFill>
                  <a:prstClr val="black"/>
                </a:solidFill>
              </a:rPr>
              <a:t> </a:t>
            </a:r>
            <a:endParaRPr lang="en-US" sz="2200" b="1" dirty="0">
              <a:ln>
                <a:solidFill>
                  <a:sysClr val="windowText" lastClr="000000"/>
                </a:solidFill>
              </a:ln>
              <a:solidFill>
                <a:prstClr val="black"/>
              </a:solidFill>
            </a:endParaRPr>
          </a:p>
          <a:p>
            <a:pPr algn="just">
              <a:defRPr/>
            </a:pPr>
            <a:r>
              <a:rPr lang="ar-SA" sz="2200" b="1" dirty="0">
                <a:ln>
                  <a:solidFill>
                    <a:sysClr val="windowText" lastClr="000000"/>
                  </a:solidFill>
                </a:ln>
                <a:solidFill>
                  <a:prstClr val="black"/>
                </a:solidFill>
              </a:rPr>
              <a:t> </a:t>
            </a:r>
            <a:endParaRPr lang="en-US" sz="2200" b="1" dirty="0">
              <a:ln>
                <a:solidFill>
                  <a:sysClr val="windowText" lastClr="000000"/>
                </a:solidFill>
              </a:ln>
              <a:solidFill>
                <a:prstClr val="black"/>
              </a:solidFill>
            </a:endParaRPr>
          </a:p>
          <a:p>
            <a:pPr algn="just">
              <a:defRPr/>
            </a:pPr>
            <a:endParaRPr lang="en-US" sz="2200" b="1" dirty="0">
              <a:ln>
                <a:solidFill>
                  <a:sysClr val="windowText" lastClr="000000"/>
                </a:solidFill>
              </a:ln>
              <a:solidFill>
                <a:prstClr val="black"/>
              </a:solidFill>
              <a:latin typeface="AL-Mohanad Bold"/>
            </a:endParaRPr>
          </a:p>
        </p:txBody>
      </p:sp>
      <p:sp>
        <p:nvSpPr>
          <p:cNvPr id="4" name="مستطيل 3"/>
          <p:cNvSpPr/>
          <p:nvPr/>
        </p:nvSpPr>
        <p:spPr>
          <a:xfrm>
            <a:off x="2362848" y="-24"/>
            <a:ext cx="4661854" cy="523220"/>
          </a:xfrm>
          <a:prstGeom prst="rect">
            <a:avLst/>
          </a:prstGeom>
          <a:solidFill>
            <a:srgbClr val="FFFFCC"/>
          </a:solidFill>
        </p:spPr>
        <p:txBody>
          <a:bodyPr wrap="none">
            <a:spAutoFit/>
          </a:bodyPr>
          <a:lstStyle/>
          <a:p>
            <a:r>
              <a:rPr lang="ar-SA" sz="2800" b="1" dirty="0" smtClean="0">
                <a:ln>
                  <a:solidFill>
                    <a:sysClr val="windowText" lastClr="000000"/>
                  </a:solidFill>
                </a:ln>
                <a:solidFill>
                  <a:srgbClr val="FF0000"/>
                </a:solidFill>
              </a:rPr>
              <a:t>عقوبات مخالفات نظام السجل التجاري </a:t>
            </a:r>
            <a:endParaRPr lang="ar-SA" sz="2800" dirty="0">
              <a:solidFill>
                <a:srgbClr val="FF0000"/>
              </a:solidFill>
            </a:endParaRPr>
          </a:p>
        </p:txBody>
      </p:sp>
    </p:spTree>
    <p:extLst>
      <p:ext uri="{BB962C8B-B14F-4D97-AF65-F5344CB8AC3E}">
        <p14:creationId xmlns:p14="http://schemas.microsoft.com/office/powerpoint/2010/main" val="117424659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خطية 2 3"/>
          <p:cNvSpPr/>
          <p:nvPr/>
        </p:nvSpPr>
        <p:spPr>
          <a:xfrm>
            <a:off x="7881958" y="1357298"/>
            <a:ext cx="1857388" cy="3857652"/>
          </a:xfrm>
          <a:prstGeom prst="borderCallout2">
            <a:avLst>
              <a:gd name="adj1" fmla="val 18750"/>
              <a:gd name="adj2" fmla="val -8333"/>
              <a:gd name="adj3" fmla="val 18750"/>
              <a:gd name="adj4" fmla="val -16667"/>
              <a:gd name="adj5" fmla="val 54643"/>
              <a:gd name="adj6" fmla="val -35645"/>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just"/>
            <a:r>
              <a:rPr lang="ar-SA" sz="2600" b="1" dirty="0" smtClean="0">
                <a:solidFill>
                  <a:srgbClr val="FF3300"/>
                </a:solidFill>
              </a:rPr>
              <a:t>مكتب السجل التجاري الجهة المناط </a:t>
            </a:r>
            <a:r>
              <a:rPr lang="ar-SA" sz="2600" b="1" dirty="0" err="1" smtClean="0">
                <a:solidFill>
                  <a:srgbClr val="FF3300"/>
                </a:solidFill>
              </a:rPr>
              <a:t>بها</a:t>
            </a:r>
            <a:r>
              <a:rPr lang="ar-SA" sz="2600" b="1" dirty="0" smtClean="0">
                <a:solidFill>
                  <a:srgbClr val="FF3300"/>
                </a:solidFill>
              </a:rPr>
              <a:t> القيد في السجل التجاري يختص بالتأكد من تطبيق أحكام السجل التجاري من حيث</a:t>
            </a:r>
            <a:r>
              <a:rPr lang="ar-SA" sz="2600" b="1" dirty="0" smtClean="0">
                <a:ln>
                  <a:solidFill>
                    <a:sysClr val="windowText" lastClr="000000"/>
                  </a:solidFill>
                </a:ln>
                <a:solidFill>
                  <a:prstClr val="black"/>
                </a:solidFill>
              </a:rPr>
              <a:t>: </a:t>
            </a:r>
            <a:endParaRPr lang="en-US" sz="2600" b="1" dirty="0" smtClean="0">
              <a:ln>
                <a:solidFill>
                  <a:sysClr val="windowText" lastClr="000000"/>
                </a:solidFill>
              </a:ln>
              <a:solidFill>
                <a:prstClr val="black"/>
              </a:solidFill>
            </a:endParaRPr>
          </a:p>
          <a:p>
            <a:pPr algn="ctr"/>
            <a:endParaRPr lang="ar-SA" sz="2600" dirty="0"/>
          </a:p>
        </p:txBody>
      </p:sp>
      <p:sp>
        <p:nvSpPr>
          <p:cNvPr id="8" name="سهم إلى اليسار 7"/>
          <p:cNvSpPr/>
          <p:nvPr/>
        </p:nvSpPr>
        <p:spPr>
          <a:xfrm>
            <a:off x="1452538" y="928670"/>
            <a:ext cx="5072098" cy="1571636"/>
          </a:xfrm>
          <a:prstGeom prst="leftArrow">
            <a:avLst>
              <a:gd name="adj1" fmla="val 50000"/>
              <a:gd name="adj2" fmla="val 49132"/>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التحقق من توافر البيانات اللازمة عن طالب القيد في السجل التجاري</a:t>
            </a:r>
            <a:endParaRPr lang="ar-SA" sz="2400" b="1" dirty="0">
              <a:solidFill>
                <a:schemeClr val="tx1"/>
              </a:solidFill>
            </a:endParaRPr>
          </a:p>
        </p:txBody>
      </p:sp>
      <p:sp>
        <p:nvSpPr>
          <p:cNvPr id="9" name="سهم إلى اليسار 8"/>
          <p:cNvSpPr/>
          <p:nvPr/>
        </p:nvSpPr>
        <p:spPr>
          <a:xfrm>
            <a:off x="1452538" y="2071678"/>
            <a:ext cx="5072098" cy="1571636"/>
          </a:xfrm>
          <a:prstGeom prst="leftArrow">
            <a:avLst>
              <a:gd name="adj1" fmla="val 50000"/>
              <a:gd name="adj2" fmla="val 49132"/>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التحقق من الوثائق التي تؤيد صحة البيانات الواردة في الطلب</a:t>
            </a:r>
            <a:endParaRPr lang="ar-SA" sz="2400" b="1" dirty="0">
              <a:solidFill>
                <a:schemeClr val="tx1"/>
              </a:solidFill>
            </a:endParaRPr>
          </a:p>
        </p:txBody>
      </p:sp>
      <p:sp>
        <p:nvSpPr>
          <p:cNvPr id="10" name="سهم إلى اليسار 9"/>
          <p:cNvSpPr/>
          <p:nvPr/>
        </p:nvSpPr>
        <p:spPr>
          <a:xfrm>
            <a:off x="1452538" y="3214686"/>
            <a:ext cx="5072098" cy="1571636"/>
          </a:xfrm>
          <a:prstGeom prst="leftArrow">
            <a:avLst>
              <a:gd name="adj1" fmla="val 50000"/>
              <a:gd name="adj2" fmla="val 49132"/>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التفتيش على المحلات التجارية والاطلاع على الدفاتر والسجلات التجارية</a:t>
            </a:r>
            <a:endParaRPr lang="ar-SA" sz="2400" b="1" dirty="0">
              <a:solidFill>
                <a:schemeClr val="tx1"/>
              </a:solidFill>
            </a:endParaRPr>
          </a:p>
        </p:txBody>
      </p:sp>
      <p:sp>
        <p:nvSpPr>
          <p:cNvPr id="11" name="سهم إلى اليسار 10"/>
          <p:cNvSpPr/>
          <p:nvPr/>
        </p:nvSpPr>
        <p:spPr>
          <a:xfrm>
            <a:off x="1452538" y="4357694"/>
            <a:ext cx="5072098" cy="1571636"/>
          </a:xfrm>
          <a:prstGeom prst="leftArrow">
            <a:avLst>
              <a:gd name="adj1" fmla="val 50000"/>
              <a:gd name="adj2" fmla="val 49132"/>
            </a:avLst>
          </a:prstGeom>
          <a:solidFill>
            <a:srgbClr val="FFFFCC"/>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2400" b="1" dirty="0" smtClean="0">
                <a:solidFill>
                  <a:schemeClr val="tx1"/>
                </a:solidFill>
              </a:rPr>
              <a:t>تحرير محاضر بالمحلات التجارية المخالفة لنظام السجل التجاري </a:t>
            </a:r>
            <a:endParaRPr lang="ar-SA" sz="2400" b="1" dirty="0">
              <a:solidFill>
                <a:schemeClr val="tx1"/>
              </a:solidFill>
            </a:endParaRPr>
          </a:p>
        </p:txBody>
      </p:sp>
      <p:sp>
        <p:nvSpPr>
          <p:cNvPr id="12" name="قوس كبير أيمن 11"/>
          <p:cNvSpPr/>
          <p:nvPr/>
        </p:nvSpPr>
        <p:spPr>
          <a:xfrm>
            <a:off x="6524636" y="1285860"/>
            <a:ext cx="714380" cy="4286280"/>
          </a:xfrm>
          <a:prstGeom prst="rightBrace">
            <a:avLst/>
          </a:prstGeom>
          <a:ln w="28575">
            <a:solidFill>
              <a:schemeClr val="accent4">
                <a:lumMod val="75000"/>
              </a:schemeClr>
            </a:solidFill>
          </a:ln>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13" name="مخطط انسيابي: محطة طرفية 12"/>
          <p:cNvSpPr/>
          <p:nvPr/>
        </p:nvSpPr>
        <p:spPr>
          <a:xfrm>
            <a:off x="309530" y="857232"/>
            <a:ext cx="1143008" cy="4929222"/>
          </a:xfrm>
          <a:prstGeom prst="flowChartTerminator">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vert="vert270" rtlCol="1" anchor="ctr"/>
          <a:lstStyle/>
          <a:p>
            <a:pPr algn="ctr"/>
            <a:r>
              <a:rPr lang="ar-SA" sz="2800" b="1" dirty="0" smtClean="0">
                <a:solidFill>
                  <a:srgbClr val="FF3300"/>
                </a:solidFill>
              </a:rPr>
              <a:t>سلطات</a:t>
            </a:r>
            <a:r>
              <a:rPr lang="ar-SA" sz="2800" b="1" dirty="0" smtClean="0">
                <a:ln>
                  <a:solidFill>
                    <a:sysClr val="windowText" lastClr="000000"/>
                  </a:solidFill>
                </a:ln>
                <a:solidFill>
                  <a:srgbClr val="FF3300"/>
                </a:solidFill>
              </a:rPr>
              <a:t> </a:t>
            </a:r>
            <a:r>
              <a:rPr lang="ar-SA" sz="2800" b="1" dirty="0" smtClean="0">
                <a:solidFill>
                  <a:srgbClr val="FF3300"/>
                </a:solidFill>
              </a:rPr>
              <a:t>مكتب</a:t>
            </a:r>
            <a:r>
              <a:rPr lang="ar-SA" sz="2800" b="1" dirty="0" smtClean="0">
                <a:ln>
                  <a:solidFill>
                    <a:sysClr val="windowText" lastClr="000000"/>
                  </a:solidFill>
                </a:ln>
                <a:solidFill>
                  <a:srgbClr val="FF3300"/>
                </a:solidFill>
              </a:rPr>
              <a:t> </a:t>
            </a:r>
            <a:r>
              <a:rPr lang="ar-SA" sz="2800" b="1" dirty="0" smtClean="0">
                <a:solidFill>
                  <a:srgbClr val="FF3300"/>
                </a:solidFill>
              </a:rPr>
              <a:t>السجل</a:t>
            </a:r>
            <a:r>
              <a:rPr lang="ar-SA" sz="2800" b="1" dirty="0" smtClean="0">
                <a:ln>
                  <a:solidFill>
                    <a:sysClr val="windowText" lastClr="000000"/>
                  </a:solidFill>
                </a:ln>
                <a:solidFill>
                  <a:srgbClr val="FF3300"/>
                </a:solidFill>
              </a:rPr>
              <a:t> </a:t>
            </a:r>
            <a:r>
              <a:rPr lang="ar-SA" sz="2800" b="1" dirty="0" smtClean="0">
                <a:solidFill>
                  <a:srgbClr val="FF3300"/>
                </a:solidFill>
              </a:rPr>
              <a:t>التجاري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738289" y="0"/>
            <a:ext cx="6858049" cy="71435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التزامات المحاكم تجاه مكتب السجل التجاري</a:t>
            </a:r>
            <a:endParaRPr lang="en-US" sz="2800" b="1" dirty="0">
              <a:solidFill>
                <a:srgbClr val="FF0000"/>
              </a:solidFill>
            </a:endParaRPr>
          </a:p>
          <a:p>
            <a:pPr>
              <a:defRPr/>
            </a:pPr>
            <a:endParaRPr lang="en-US" sz="2800" b="1" dirty="0">
              <a:solidFill>
                <a:srgbClr val="FF0000"/>
              </a:solidFill>
              <a:latin typeface="AL-Mohanad Bold"/>
            </a:endParaRPr>
          </a:p>
        </p:txBody>
      </p:sp>
      <p:sp>
        <p:nvSpPr>
          <p:cNvPr id="6" name="Rectangle 3"/>
          <p:cNvSpPr txBox="1">
            <a:spLocks noRot="1" noChangeArrowheads="1"/>
          </p:cNvSpPr>
          <p:nvPr/>
        </p:nvSpPr>
        <p:spPr>
          <a:xfrm>
            <a:off x="166654" y="1357298"/>
            <a:ext cx="9572692" cy="221457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smtClean="0">
                <a:solidFill>
                  <a:schemeClr val="tx1"/>
                </a:solidFill>
              </a:rPr>
              <a:t>تلتزم المحاكم بإبلاغ مكتب السجل التجاري عن أي حكم قضائي نهائي يعدل من مركز التاجر القانوني كالأحكام المتعلقة بالإدانة في الحدود الشرعية وإفلاس التاجر أو توقيع الحجز على أمواله، أهلية التاجر، انسحاب الشركاء أو </a:t>
            </a:r>
            <a:r>
              <a:rPr lang="ar-SA" sz="2800" b="1" smtClean="0">
                <a:solidFill>
                  <a:schemeClr val="tx1"/>
                </a:solidFill>
              </a:rPr>
              <a:t>عزل المديرين </a:t>
            </a:r>
            <a:r>
              <a:rPr lang="ar-SA" sz="2800" b="1" dirty="0" smtClean="0">
                <a:solidFill>
                  <a:schemeClr val="tx1"/>
                </a:solidFill>
              </a:rPr>
              <a:t>حل الشركة أو بطلانها.....</a:t>
            </a:r>
            <a:endParaRPr lang="en-US" sz="2400" b="1" dirty="0" smtClean="0">
              <a:ln>
                <a:solidFill>
                  <a:sysClr val="windowText" lastClr="000000"/>
                </a:solidFill>
              </a:ln>
              <a:solidFill>
                <a:schemeClr val="tx1"/>
              </a:solidFill>
            </a:endParaRPr>
          </a:p>
          <a:p>
            <a:pPr algn="just">
              <a:defRPr/>
            </a:pPr>
            <a:endParaRPr lang="en-US" sz="2400" b="1" dirty="0">
              <a:ln>
                <a:solidFill>
                  <a:sysClr val="windowText" lastClr="000000"/>
                </a:solidFill>
              </a:ln>
              <a:solidFill>
                <a:schemeClr val="tx1"/>
              </a:solidFill>
            </a:endParaRPr>
          </a:p>
          <a:p>
            <a:pPr algn="just">
              <a:defRPr/>
            </a:pPr>
            <a:endParaRPr lang="en-US" sz="2400" b="1" dirty="0">
              <a:solidFill>
                <a:schemeClr val="tx1"/>
              </a:solidFill>
              <a:latin typeface="AL-Mohanad Bold"/>
            </a:endParaRPr>
          </a:p>
        </p:txBody>
      </p:sp>
    </p:spTree>
    <p:extLst>
      <p:ext uri="{BB962C8B-B14F-4D97-AF65-F5344CB8AC3E}">
        <p14:creationId xmlns:p14="http://schemas.microsoft.com/office/powerpoint/2010/main" val="27146584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ppt_x</p:attrName>
                                        </p:attrNameLst>
                                      </p:cBhvr>
                                      <p:tavLst>
                                        <p:tav tm="0">
                                          <p:val>
                                            <p:strVal val="#ppt_x-.2"/>
                                          </p:val>
                                        </p:tav>
                                        <p:tav tm="100000">
                                          <p:val>
                                            <p:strVal val="#ppt_x"/>
                                          </p:val>
                                        </p:tav>
                                      </p:tavLst>
                                    </p:anim>
                                    <p:anim calcmode="lin" valueType="num">
                                      <p:cBhvr>
                                        <p:cTn id="15"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1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4294967295"/>
          </p:nvPr>
        </p:nvSpPr>
        <p:spPr bwMode="auto">
          <a:xfrm>
            <a:off x="2105025" y="6376988"/>
            <a:ext cx="5715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Arial"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Arial"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Arial"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2A631296-58AE-4C89-9862-6CC616715CB5}" type="slidenum">
              <a:rPr lang="ar-SA" smtClean="0">
                <a:solidFill>
                  <a:prstClr val="white"/>
                </a:solidFill>
                <a:latin typeface="Calibri" pitchFamily="34" charset="0"/>
              </a:rPr>
              <a:pPr eaLnBrk="1" hangingPunct="1"/>
              <a:t>16</a:t>
            </a:fld>
            <a:endParaRPr lang="en-US" smtClean="0">
              <a:solidFill>
                <a:prstClr val="white"/>
              </a:solidFill>
              <a:latin typeface="Calibri" pitchFamily="34" charset="0"/>
            </a:endParaRPr>
          </a:p>
        </p:txBody>
      </p:sp>
      <p:sp>
        <p:nvSpPr>
          <p:cNvPr id="5" name="Rectangle 4"/>
          <p:cNvSpPr/>
          <p:nvPr/>
        </p:nvSpPr>
        <p:spPr>
          <a:xfrm>
            <a:off x="0" y="0"/>
            <a:ext cx="9906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03143" tIns="51572" rIns="103143" bIns="51572" anchor="ctr"/>
          <a:lstStyle/>
          <a:p>
            <a:pPr algn="ctr" rtl="0" fontAlgn="auto">
              <a:spcBef>
                <a:spcPts val="0"/>
              </a:spcBef>
              <a:spcAft>
                <a:spcPts val="0"/>
              </a:spcAft>
              <a:defRPr/>
            </a:pPr>
            <a:endParaRPr lang="en-US" dirty="0">
              <a:solidFill>
                <a:prstClr val="white"/>
              </a:solidFill>
            </a:endParaRPr>
          </a:p>
        </p:txBody>
      </p:sp>
      <p:grpSp>
        <p:nvGrpSpPr>
          <p:cNvPr id="2" name="Group 5"/>
          <p:cNvGrpSpPr>
            <a:grpSpLocks/>
          </p:cNvGrpSpPr>
          <p:nvPr/>
        </p:nvGrpSpPr>
        <p:grpSpPr bwMode="auto">
          <a:xfrm>
            <a:off x="5181600" y="1981200"/>
            <a:ext cx="2600325" cy="2524125"/>
            <a:chOff x="5210750" y="1066800"/>
            <a:chExt cx="2976900" cy="3130677"/>
          </a:xfrm>
        </p:grpSpPr>
        <p:sp>
          <p:nvSpPr>
            <p:cNvPr id="7" name="Oval 6"/>
            <p:cNvSpPr/>
            <p:nvPr/>
          </p:nvSpPr>
          <p:spPr>
            <a:xfrm>
              <a:off x="5321612" y="1143591"/>
              <a:ext cx="2767899" cy="29731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fontAlgn="auto">
                <a:spcBef>
                  <a:spcPts val="0"/>
                </a:spcBef>
                <a:spcAft>
                  <a:spcPts val="0"/>
                </a:spcAft>
                <a:defRPr/>
              </a:pPr>
              <a:endParaRPr lang="en-US">
                <a:solidFill>
                  <a:prstClr val="white"/>
                </a:solidFill>
              </a:endParaRPr>
            </a:p>
          </p:txBody>
        </p:sp>
        <p:pic>
          <p:nvPicPr>
            <p:cNvPr id="24584" name="Picture 2" descr="http://kfu.files.googlepages.com/newKFUlogo.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10750" y="1066800"/>
              <a:ext cx="2976900" cy="313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81" name="Rectangle 8"/>
          <p:cNvSpPr>
            <a:spLocks noChangeArrowheads="1"/>
          </p:cNvSpPr>
          <p:nvPr/>
        </p:nvSpPr>
        <p:spPr bwMode="auto">
          <a:xfrm>
            <a:off x="2362200" y="3352800"/>
            <a:ext cx="2819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rtl="0"/>
            <a:r>
              <a:rPr lang="ar-EG" sz="7200" smtClean="0">
                <a:solidFill>
                  <a:prstClr val="white"/>
                </a:solidFill>
                <a:latin typeface="Calibri" pitchFamily="34" charset="0"/>
              </a:rPr>
              <a:t>بحمد الله</a:t>
            </a:r>
            <a:endParaRPr lang="en-US" sz="7200" smtClean="0">
              <a:solidFill>
                <a:prstClr val="white"/>
              </a:solidFill>
              <a:latin typeface="Calibri" pitchFamily="34" charset="0"/>
            </a:endParaRPr>
          </a:p>
        </p:txBody>
      </p:sp>
      <p:sp>
        <p:nvSpPr>
          <p:cNvPr id="24582" name="Freeform 6"/>
          <p:cNvSpPr>
            <a:spLocks noEditPoints="1"/>
          </p:cNvSpPr>
          <p:nvPr/>
        </p:nvSpPr>
        <p:spPr bwMode="auto">
          <a:xfrm>
            <a:off x="2362200" y="2209800"/>
            <a:ext cx="2689225" cy="1236663"/>
          </a:xfrm>
          <a:custGeom>
            <a:avLst/>
            <a:gdLst>
              <a:gd name="T0" fmla="*/ 2147483647 w 1687"/>
              <a:gd name="T1" fmla="*/ 2147483647 h 775"/>
              <a:gd name="T2" fmla="*/ 2147483647 w 1687"/>
              <a:gd name="T3" fmla="*/ 2147483647 h 775"/>
              <a:gd name="T4" fmla="*/ 2147483647 w 1687"/>
              <a:gd name="T5" fmla="*/ 2147483647 h 775"/>
              <a:gd name="T6" fmla="*/ 2147483647 w 1687"/>
              <a:gd name="T7" fmla="*/ 2147483647 h 775"/>
              <a:gd name="T8" fmla="*/ 2147483647 w 1687"/>
              <a:gd name="T9" fmla="*/ 2147483647 h 775"/>
              <a:gd name="T10" fmla="*/ 2147483647 w 1687"/>
              <a:gd name="T11" fmla="*/ 2147483647 h 775"/>
              <a:gd name="T12" fmla="*/ 2147483647 w 1687"/>
              <a:gd name="T13" fmla="*/ 2147483647 h 775"/>
              <a:gd name="T14" fmla="*/ 2147483647 w 1687"/>
              <a:gd name="T15" fmla="*/ 2147483647 h 775"/>
              <a:gd name="T16" fmla="*/ 2147483647 w 1687"/>
              <a:gd name="T17" fmla="*/ 2147483647 h 775"/>
              <a:gd name="T18" fmla="*/ 2147483647 w 1687"/>
              <a:gd name="T19" fmla="*/ 2147483647 h 775"/>
              <a:gd name="T20" fmla="*/ 2147483647 w 1687"/>
              <a:gd name="T21" fmla="*/ 2147483647 h 775"/>
              <a:gd name="T22" fmla="*/ 0 w 1687"/>
              <a:gd name="T23" fmla="*/ 2147483647 h 775"/>
              <a:gd name="T24" fmla="*/ 2147483647 w 1687"/>
              <a:gd name="T25" fmla="*/ 2147483647 h 775"/>
              <a:gd name="T26" fmla="*/ 2147483647 w 1687"/>
              <a:gd name="T27" fmla="*/ 2147483647 h 775"/>
              <a:gd name="T28" fmla="*/ 2147483647 w 1687"/>
              <a:gd name="T29" fmla="*/ 2147483647 h 775"/>
              <a:gd name="T30" fmla="*/ 2147483647 w 1687"/>
              <a:gd name="T31" fmla="*/ 2147483647 h 775"/>
              <a:gd name="T32" fmla="*/ 2147483647 w 1687"/>
              <a:gd name="T33" fmla="*/ 2147483647 h 775"/>
              <a:gd name="T34" fmla="*/ 2147483647 w 1687"/>
              <a:gd name="T35" fmla="*/ 2147483647 h 775"/>
              <a:gd name="T36" fmla="*/ 2147483647 w 1687"/>
              <a:gd name="T37" fmla="*/ 2147483647 h 775"/>
              <a:gd name="T38" fmla="*/ 2147483647 w 1687"/>
              <a:gd name="T39" fmla="*/ 2147483647 h 775"/>
              <a:gd name="T40" fmla="*/ 2147483647 w 1687"/>
              <a:gd name="T41" fmla="*/ 2147483647 h 775"/>
              <a:gd name="T42" fmla="*/ 2147483647 w 1687"/>
              <a:gd name="T43" fmla="*/ 2147483647 h 775"/>
              <a:gd name="T44" fmla="*/ 2147483647 w 1687"/>
              <a:gd name="T45" fmla="*/ 2147483647 h 775"/>
              <a:gd name="T46" fmla="*/ 2147483647 w 1687"/>
              <a:gd name="T47" fmla="*/ 2147483647 h 775"/>
              <a:gd name="T48" fmla="*/ 2147483647 w 1687"/>
              <a:gd name="T49" fmla="*/ 2147483647 h 775"/>
              <a:gd name="T50" fmla="*/ 2147483647 w 1687"/>
              <a:gd name="T51" fmla="*/ 2147483647 h 775"/>
              <a:gd name="T52" fmla="*/ 2147483647 w 1687"/>
              <a:gd name="T53" fmla="*/ 2147483647 h 775"/>
              <a:gd name="T54" fmla="*/ 2147483647 w 1687"/>
              <a:gd name="T55" fmla="*/ 2147483647 h 775"/>
              <a:gd name="T56" fmla="*/ 2147483647 w 1687"/>
              <a:gd name="T57" fmla="*/ 2147483647 h 775"/>
              <a:gd name="T58" fmla="*/ 2147483647 w 1687"/>
              <a:gd name="T59" fmla="*/ 2147483647 h 775"/>
              <a:gd name="T60" fmla="*/ 2147483647 w 1687"/>
              <a:gd name="T61" fmla="*/ 2147483647 h 775"/>
              <a:gd name="T62" fmla="*/ 2147483647 w 1687"/>
              <a:gd name="T63" fmla="*/ 2147483647 h 775"/>
              <a:gd name="T64" fmla="*/ 2147483647 w 1687"/>
              <a:gd name="T65" fmla="*/ 2147483647 h 775"/>
              <a:gd name="T66" fmla="*/ 2147483647 w 1687"/>
              <a:gd name="T67" fmla="*/ 2147483647 h 775"/>
              <a:gd name="T68" fmla="*/ 2147483647 w 1687"/>
              <a:gd name="T69" fmla="*/ 2147483647 h 775"/>
              <a:gd name="T70" fmla="*/ 2147483647 w 1687"/>
              <a:gd name="T71" fmla="*/ 2147483647 h 775"/>
              <a:gd name="T72" fmla="*/ 2147483647 w 1687"/>
              <a:gd name="T73" fmla="*/ 2147483647 h 775"/>
              <a:gd name="T74" fmla="*/ 2147483647 w 1687"/>
              <a:gd name="T75" fmla="*/ 2147483647 h 775"/>
              <a:gd name="T76" fmla="*/ 2147483647 w 1687"/>
              <a:gd name="T77" fmla="*/ 2147483647 h 775"/>
              <a:gd name="T78" fmla="*/ 2147483647 w 1687"/>
              <a:gd name="T79" fmla="*/ 2147483647 h 775"/>
              <a:gd name="T80" fmla="*/ 2147483647 w 1687"/>
              <a:gd name="T81" fmla="*/ 2147483647 h 775"/>
              <a:gd name="T82" fmla="*/ 2147483647 w 1687"/>
              <a:gd name="T83" fmla="*/ 2147483647 h 775"/>
              <a:gd name="T84" fmla="*/ 2147483647 w 1687"/>
              <a:gd name="T85" fmla="*/ 2147483647 h 775"/>
              <a:gd name="T86" fmla="*/ 2147483647 w 1687"/>
              <a:gd name="T87" fmla="*/ 2147483647 h 775"/>
              <a:gd name="T88" fmla="*/ 2147483647 w 1687"/>
              <a:gd name="T89" fmla="*/ 2147483647 h 775"/>
              <a:gd name="T90" fmla="*/ 2147483647 w 1687"/>
              <a:gd name="T91" fmla="*/ 2147483647 h 775"/>
              <a:gd name="T92" fmla="*/ 2147483647 w 1687"/>
              <a:gd name="T93" fmla="*/ 2147483647 h 775"/>
              <a:gd name="T94" fmla="*/ 2147483647 w 1687"/>
              <a:gd name="T95" fmla="*/ 2147483647 h 775"/>
              <a:gd name="T96" fmla="*/ 2147483647 w 1687"/>
              <a:gd name="T97" fmla="*/ 2147483647 h 775"/>
              <a:gd name="T98" fmla="*/ 2147483647 w 1687"/>
              <a:gd name="T99" fmla="*/ 2147483647 h 775"/>
              <a:gd name="T100" fmla="*/ 2147483647 w 1687"/>
              <a:gd name="T101" fmla="*/ 2147483647 h 775"/>
              <a:gd name="T102" fmla="*/ 2147483647 w 1687"/>
              <a:gd name="T103" fmla="*/ 2147483647 h 775"/>
              <a:gd name="T104" fmla="*/ 2147483647 w 1687"/>
              <a:gd name="T105" fmla="*/ 2147483647 h 775"/>
              <a:gd name="T106" fmla="*/ 2147483647 w 1687"/>
              <a:gd name="T107" fmla="*/ 2147483647 h 775"/>
              <a:gd name="T108" fmla="*/ 2147483647 w 1687"/>
              <a:gd name="T109" fmla="*/ 2147483647 h 775"/>
              <a:gd name="T110" fmla="*/ 2147483647 w 1687"/>
              <a:gd name="T111" fmla="*/ 2147483647 h 775"/>
              <a:gd name="T112" fmla="*/ 2147483647 w 1687"/>
              <a:gd name="T113" fmla="*/ 2147483647 h 775"/>
              <a:gd name="T114" fmla="*/ 2147483647 w 1687"/>
              <a:gd name="T115" fmla="*/ 2147483647 h 775"/>
              <a:gd name="T116" fmla="*/ 2147483647 w 1687"/>
              <a:gd name="T117" fmla="*/ 2147483647 h 775"/>
              <a:gd name="T118" fmla="*/ 2147483647 w 1687"/>
              <a:gd name="T119" fmla="*/ 2147483647 h 775"/>
              <a:gd name="T120" fmla="*/ 2147483647 w 1687"/>
              <a:gd name="T121" fmla="*/ 2147483647 h 775"/>
              <a:gd name="T122" fmla="*/ 2147483647 w 1687"/>
              <a:gd name="T123" fmla="*/ 2147483647 h 7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687"/>
              <a:gd name="T187" fmla="*/ 0 h 775"/>
              <a:gd name="T188" fmla="*/ 1687 w 1687"/>
              <a:gd name="T189" fmla="*/ 775 h 77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687" h="775">
                <a:moveTo>
                  <a:pt x="1374" y="74"/>
                </a:moveTo>
                <a:lnTo>
                  <a:pt x="1308" y="141"/>
                </a:lnTo>
                <a:lnTo>
                  <a:pt x="1248" y="80"/>
                </a:lnTo>
                <a:lnTo>
                  <a:pt x="1177" y="152"/>
                </a:lnTo>
                <a:lnTo>
                  <a:pt x="1100" y="75"/>
                </a:lnTo>
                <a:lnTo>
                  <a:pt x="1169" y="8"/>
                </a:lnTo>
                <a:lnTo>
                  <a:pt x="1229" y="68"/>
                </a:lnTo>
                <a:lnTo>
                  <a:pt x="1298" y="0"/>
                </a:lnTo>
                <a:lnTo>
                  <a:pt x="1374" y="74"/>
                </a:lnTo>
                <a:close/>
                <a:moveTo>
                  <a:pt x="1687" y="612"/>
                </a:moveTo>
                <a:lnTo>
                  <a:pt x="1686" y="635"/>
                </a:lnTo>
                <a:lnTo>
                  <a:pt x="1683" y="657"/>
                </a:lnTo>
                <a:lnTo>
                  <a:pt x="1677" y="678"/>
                </a:lnTo>
                <a:lnTo>
                  <a:pt x="1669" y="698"/>
                </a:lnTo>
                <a:lnTo>
                  <a:pt x="1656" y="723"/>
                </a:lnTo>
                <a:lnTo>
                  <a:pt x="1649" y="731"/>
                </a:lnTo>
                <a:lnTo>
                  <a:pt x="1641" y="739"/>
                </a:lnTo>
                <a:lnTo>
                  <a:pt x="1633" y="745"/>
                </a:lnTo>
                <a:lnTo>
                  <a:pt x="1623" y="750"/>
                </a:lnTo>
                <a:lnTo>
                  <a:pt x="1603" y="753"/>
                </a:lnTo>
                <a:lnTo>
                  <a:pt x="1583" y="751"/>
                </a:lnTo>
                <a:lnTo>
                  <a:pt x="1561" y="743"/>
                </a:lnTo>
                <a:lnTo>
                  <a:pt x="1542" y="731"/>
                </a:lnTo>
                <a:lnTo>
                  <a:pt x="1523" y="715"/>
                </a:lnTo>
                <a:lnTo>
                  <a:pt x="1504" y="695"/>
                </a:lnTo>
                <a:lnTo>
                  <a:pt x="1488" y="672"/>
                </a:lnTo>
                <a:lnTo>
                  <a:pt x="1474" y="646"/>
                </a:lnTo>
                <a:lnTo>
                  <a:pt x="1462" y="619"/>
                </a:lnTo>
                <a:lnTo>
                  <a:pt x="1425" y="640"/>
                </a:lnTo>
                <a:lnTo>
                  <a:pt x="1387" y="660"/>
                </a:lnTo>
                <a:lnTo>
                  <a:pt x="1346" y="678"/>
                </a:lnTo>
                <a:lnTo>
                  <a:pt x="1305" y="694"/>
                </a:lnTo>
                <a:lnTo>
                  <a:pt x="1251" y="710"/>
                </a:lnTo>
                <a:lnTo>
                  <a:pt x="1198" y="722"/>
                </a:lnTo>
                <a:lnTo>
                  <a:pt x="1146" y="729"/>
                </a:lnTo>
                <a:lnTo>
                  <a:pt x="1095" y="731"/>
                </a:lnTo>
                <a:lnTo>
                  <a:pt x="1060" y="728"/>
                </a:lnTo>
                <a:lnTo>
                  <a:pt x="1025" y="719"/>
                </a:lnTo>
                <a:lnTo>
                  <a:pt x="1008" y="711"/>
                </a:lnTo>
                <a:lnTo>
                  <a:pt x="991" y="702"/>
                </a:lnTo>
                <a:lnTo>
                  <a:pt x="974" y="691"/>
                </a:lnTo>
                <a:lnTo>
                  <a:pt x="957" y="678"/>
                </a:lnTo>
                <a:lnTo>
                  <a:pt x="929" y="653"/>
                </a:lnTo>
                <a:lnTo>
                  <a:pt x="908" y="627"/>
                </a:lnTo>
                <a:lnTo>
                  <a:pt x="900" y="615"/>
                </a:lnTo>
                <a:lnTo>
                  <a:pt x="895" y="603"/>
                </a:lnTo>
                <a:lnTo>
                  <a:pt x="889" y="577"/>
                </a:lnTo>
                <a:lnTo>
                  <a:pt x="780" y="628"/>
                </a:lnTo>
                <a:lnTo>
                  <a:pt x="659" y="683"/>
                </a:lnTo>
                <a:lnTo>
                  <a:pt x="603" y="706"/>
                </a:lnTo>
                <a:lnTo>
                  <a:pt x="552" y="724"/>
                </a:lnTo>
                <a:lnTo>
                  <a:pt x="481" y="746"/>
                </a:lnTo>
                <a:lnTo>
                  <a:pt x="415" y="762"/>
                </a:lnTo>
                <a:lnTo>
                  <a:pt x="355" y="772"/>
                </a:lnTo>
                <a:lnTo>
                  <a:pt x="302" y="775"/>
                </a:lnTo>
                <a:lnTo>
                  <a:pt x="268" y="774"/>
                </a:lnTo>
                <a:lnTo>
                  <a:pt x="236" y="772"/>
                </a:lnTo>
                <a:lnTo>
                  <a:pt x="206" y="769"/>
                </a:lnTo>
                <a:lnTo>
                  <a:pt x="178" y="764"/>
                </a:lnTo>
                <a:lnTo>
                  <a:pt x="153" y="758"/>
                </a:lnTo>
                <a:lnTo>
                  <a:pt x="129" y="751"/>
                </a:lnTo>
                <a:lnTo>
                  <a:pt x="107" y="741"/>
                </a:lnTo>
                <a:lnTo>
                  <a:pt x="88" y="731"/>
                </a:lnTo>
                <a:lnTo>
                  <a:pt x="68" y="717"/>
                </a:lnTo>
                <a:lnTo>
                  <a:pt x="50" y="701"/>
                </a:lnTo>
                <a:lnTo>
                  <a:pt x="35" y="681"/>
                </a:lnTo>
                <a:lnTo>
                  <a:pt x="22" y="661"/>
                </a:lnTo>
                <a:lnTo>
                  <a:pt x="12" y="639"/>
                </a:lnTo>
                <a:lnTo>
                  <a:pt x="8" y="626"/>
                </a:lnTo>
                <a:lnTo>
                  <a:pt x="5" y="613"/>
                </a:lnTo>
                <a:lnTo>
                  <a:pt x="1" y="587"/>
                </a:lnTo>
                <a:lnTo>
                  <a:pt x="0" y="558"/>
                </a:lnTo>
                <a:lnTo>
                  <a:pt x="2" y="523"/>
                </a:lnTo>
                <a:lnTo>
                  <a:pt x="6" y="491"/>
                </a:lnTo>
                <a:lnTo>
                  <a:pt x="13" y="459"/>
                </a:lnTo>
                <a:lnTo>
                  <a:pt x="23" y="428"/>
                </a:lnTo>
                <a:lnTo>
                  <a:pt x="34" y="407"/>
                </a:lnTo>
                <a:lnTo>
                  <a:pt x="48" y="381"/>
                </a:lnTo>
                <a:lnTo>
                  <a:pt x="66" y="379"/>
                </a:lnTo>
                <a:lnTo>
                  <a:pt x="52" y="411"/>
                </a:lnTo>
                <a:lnTo>
                  <a:pt x="45" y="432"/>
                </a:lnTo>
                <a:lnTo>
                  <a:pt x="41" y="455"/>
                </a:lnTo>
                <a:lnTo>
                  <a:pt x="38" y="478"/>
                </a:lnTo>
                <a:lnTo>
                  <a:pt x="37" y="502"/>
                </a:lnTo>
                <a:lnTo>
                  <a:pt x="38" y="522"/>
                </a:lnTo>
                <a:lnTo>
                  <a:pt x="42" y="540"/>
                </a:lnTo>
                <a:lnTo>
                  <a:pt x="47" y="557"/>
                </a:lnTo>
                <a:lnTo>
                  <a:pt x="55" y="573"/>
                </a:lnTo>
                <a:lnTo>
                  <a:pt x="66" y="588"/>
                </a:lnTo>
                <a:lnTo>
                  <a:pt x="78" y="603"/>
                </a:lnTo>
                <a:lnTo>
                  <a:pt x="93" y="616"/>
                </a:lnTo>
                <a:lnTo>
                  <a:pt x="110" y="629"/>
                </a:lnTo>
                <a:lnTo>
                  <a:pt x="128" y="641"/>
                </a:lnTo>
                <a:lnTo>
                  <a:pt x="149" y="650"/>
                </a:lnTo>
                <a:lnTo>
                  <a:pt x="171" y="659"/>
                </a:lnTo>
                <a:lnTo>
                  <a:pt x="183" y="662"/>
                </a:lnTo>
                <a:lnTo>
                  <a:pt x="194" y="665"/>
                </a:lnTo>
                <a:lnTo>
                  <a:pt x="220" y="671"/>
                </a:lnTo>
                <a:lnTo>
                  <a:pt x="245" y="675"/>
                </a:lnTo>
                <a:lnTo>
                  <a:pt x="274" y="677"/>
                </a:lnTo>
                <a:lnTo>
                  <a:pt x="304" y="678"/>
                </a:lnTo>
                <a:lnTo>
                  <a:pt x="352" y="676"/>
                </a:lnTo>
                <a:lnTo>
                  <a:pt x="379" y="673"/>
                </a:lnTo>
                <a:lnTo>
                  <a:pt x="405" y="669"/>
                </a:lnTo>
                <a:lnTo>
                  <a:pt x="462" y="657"/>
                </a:lnTo>
                <a:lnTo>
                  <a:pt x="522" y="641"/>
                </a:lnTo>
                <a:lnTo>
                  <a:pt x="571" y="625"/>
                </a:lnTo>
                <a:lnTo>
                  <a:pt x="623" y="606"/>
                </a:lnTo>
                <a:lnTo>
                  <a:pt x="738" y="559"/>
                </a:lnTo>
                <a:lnTo>
                  <a:pt x="923" y="476"/>
                </a:lnTo>
                <a:lnTo>
                  <a:pt x="927" y="494"/>
                </a:lnTo>
                <a:lnTo>
                  <a:pt x="932" y="512"/>
                </a:lnTo>
                <a:lnTo>
                  <a:pt x="940" y="529"/>
                </a:lnTo>
                <a:lnTo>
                  <a:pt x="949" y="545"/>
                </a:lnTo>
                <a:lnTo>
                  <a:pt x="961" y="561"/>
                </a:lnTo>
                <a:lnTo>
                  <a:pt x="975" y="575"/>
                </a:lnTo>
                <a:lnTo>
                  <a:pt x="990" y="588"/>
                </a:lnTo>
                <a:lnTo>
                  <a:pt x="1007" y="600"/>
                </a:lnTo>
                <a:lnTo>
                  <a:pt x="1035" y="617"/>
                </a:lnTo>
                <a:lnTo>
                  <a:pt x="1049" y="624"/>
                </a:lnTo>
                <a:lnTo>
                  <a:pt x="1064" y="629"/>
                </a:lnTo>
                <a:lnTo>
                  <a:pt x="1092" y="637"/>
                </a:lnTo>
                <a:lnTo>
                  <a:pt x="1106" y="639"/>
                </a:lnTo>
                <a:lnTo>
                  <a:pt x="1120" y="639"/>
                </a:lnTo>
                <a:lnTo>
                  <a:pt x="1164" y="638"/>
                </a:lnTo>
                <a:lnTo>
                  <a:pt x="1210" y="631"/>
                </a:lnTo>
                <a:lnTo>
                  <a:pt x="1256" y="622"/>
                </a:lnTo>
                <a:lnTo>
                  <a:pt x="1304" y="608"/>
                </a:lnTo>
                <a:lnTo>
                  <a:pt x="1343" y="593"/>
                </a:lnTo>
                <a:lnTo>
                  <a:pt x="1379" y="578"/>
                </a:lnTo>
                <a:lnTo>
                  <a:pt x="1411" y="561"/>
                </a:lnTo>
                <a:lnTo>
                  <a:pt x="1439" y="543"/>
                </a:lnTo>
                <a:lnTo>
                  <a:pt x="1429" y="509"/>
                </a:lnTo>
                <a:lnTo>
                  <a:pt x="1415" y="445"/>
                </a:lnTo>
                <a:lnTo>
                  <a:pt x="1409" y="413"/>
                </a:lnTo>
                <a:lnTo>
                  <a:pt x="1406" y="365"/>
                </a:lnTo>
                <a:lnTo>
                  <a:pt x="1403" y="317"/>
                </a:lnTo>
                <a:lnTo>
                  <a:pt x="1385" y="251"/>
                </a:lnTo>
                <a:lnTo>
                  <a:pt x="1411" y="149"/>
                </a:lnTo>
                <a:lnTo>
                  <a:pt x="1507" y="340"/>
                </a:lnTo>
                <a:lnTo>
                  <a:pt x="1507" y="365"/>
                </a:lnTo>
                <a:lnTo>
                  <a:pt x="1465" y="336"/>
                </a:lnTo>
                <a:lnTo>
                  <a:pt x="1461" y="341"/>
                </a:lnTo>
                <a:lnTo>
                  <a:pt x="1458" y="347"/>
                </a:lnTo>
                <a:lnTo>
                  <a:pt x="1461" y="381"/>
                </a:lnTo>
                <a:lnTo>
                  <a:pt x="1469" y="424"/>
                </a:lnTo>
                <a:lnTo>
                  <a:pt x="1475" y="451"/>
                </a:lnTo>
                <a:lnTo>
                  <a:pt x="1483" y="475"/>
                </a:lnTo>
                <a:lnTo>
                  <a:pt x="1491" y="495"/>
                </a:lnTo>
                <a:lnTo>
                  <a:pt x="1501" y="511"/>
                </a:lnTo>
                <a:lnTo>
                  <a:pt x="1525" y="498"/>
                </a:lnTo>
                <a:lnTo>
                  <a:pt x="1549" y="490"/>
                </a:lnTo>
                <a:lnTo>
                  <a:pt x="1571" y="483"/>
                </a:lnTo>
                <a:lnTo>
                  <a:pt x="1592" y="481"/>
                </a:lnTo>
                <a:lnTo>
                  <a:pt x="1616" y="484"/>
                </a:lnTo>
                <a:lnTo>
                  <a:pt x="1626" y="488"/>
                </a:lnTo>
                <a:lnTo>
                  <a:pt x="1636" y="494"/>
                </a:lnTo>
                <a:lnTo>
                  <a:pt x="1651" y="506"/>
                </a:lnTo>
                <a:lnTo>
                  <a:pt x="1663" y="518"/>
                </a:lnTo>
                <a:lnTo>
                  <a:pt x="1672" y="532"/>
                </a:lnTo>
                <a:lnTo>
                  <a:pt x="1680" y="548"/>
                </a:lnTo>
                <a:lnTo>
                  <a:pt x="1685" y="576"/>
                </a:lnTo>
                <a:lnTo>
                  <a:pt x="1687" y="612"/>
                </a:lnTo>
                <a:close/>
                <a:moveTo>
                  <a:pt x="553" y="364"/>
                </a:moveTo>
                <a:lnTo>
                  <a:pt x="487" y="431"/>
                </a:lnTo>
                <a:lnTo>
                  <a:pt x="428" y="370"/>
                </a:lnTo>
                <a:lnTo>
                  <a:pt x="356" y="441"/>
                </a:lnTo>
                <a:lnTo>
                  <a:pt x="280" y="365"/>
                </a:lnTo>
                <a:lnTo>
                  <a:pt x="347" y="297"/>
                </a:lnTo>
                <a:lnTo>
                  <a:pt x="409" y="359"/>
                </a:lnTo>
                <a:lnTo>
                  <a:pt x="479" y="289"/>
                </a:lnTo>
                <a:lnTo>
                  <a:pt x="553" y="364"/>
                </a:lnTo>
                <a:close/>
                <a:moveTo>
                  <a:pt x="1636" y="637"/>
                </a:moveTo>
                <a:lnTo>
                  <a:pt x="1622" y="613"/>
                </a:lnTo>
                <a:lnTo>
                  <a:pt x="1605" y="593"/>
                </a:lnTo>
                <a:lnTo>
                  <a:pt x="1597" y="587"/>
                </a:lnTo>
                <a:lnTo>
                  <a:pt x="1589" y="583"/>
                </a:lnTo>
                <a:lnTo>
                  <a:pt x="1577" y="582"/>
                </a:lnTo>
                <a:lnTo>
                  <a:pt x="1561" y="584"/>
                </a:lnTo>
                <a:lnTo>
                  <a:pt x="1543" y="591"/>
                </a:lnTo>
                <a:lnTo>
                  <a:pt x="1536" y="595"/>
                </a:lnTo>
                <a:lnTo>
                  <a:pt x="1556" y="624"/>
                </a:lnTo>
                <a:lnTo>
                  <a:pt x="1568" y="636"/>
                </a:lnTo>
                <a:lnTo>
                  <a:pt x="1580" y="644"/>
                </a:lnTo>
                <a:lnTo>
                  <a:pt x="1590" y="649"/>
                </a:lnTo>
                <a:lnTo>
                  <a:pt x="1601" y="652"/>
                </a:lnTo>
                <a:lnTo>
                  <a:pt x="1611" y="649"/>
                </a:lnTo>
                <a:lnTo>
                  <a:pt x="1625" y="644"/>
                </a:lnTo>
                <a:lnTo>
                  <a:pt x="1636" y="637"/>
                </a:lnTo>
                <a:close/>
                <a:moveTo>
                  <a:pt x="1288" y="458"/>
                </a:moveTo>
                <a:lnTo>
                  <a:pt x="1287" y="475"/>
                </a:lnTo>
                <a:lnTo>
                  <a:pt x="1285" y="489"/>
                </a:lnTo>
                <a:lnTo>
                  <a:pt x="1280" y="500"/>
                </a:lnTo>
                <a:lnTo>
                  <a:pt x="1275" y="509"/>
                </a:lnTo>
                <a:lnTo>
                  <a:pt x="1268" y="516"/>
                </a:lnTo>
                <a:lnTo>
                  <a:pt x="1259" y="522"/>
                </a:lnTo>
                <a:lnTo>
                  <a:pt x="1248" y="525"/>
                </a:lnTo>
                <a:lnTo>
                  <a:pt x="1237" y="526"/>
                </a:lnTo>
                <a:lnTo>
                  <a:pt x="1222" y="523"/>
                </a:lnTo>
                <a:lnTo>
                  <a:pt x="1214" y="518"/>
                </a:lnTo>
                <a:lnTo>
                  <a:pt x="1208" y="513"/>
                </a:lnTo>
                <a:lnTo>
                  <a:pt x="1198" y="499"/>
                </a:lnTo>
                <a:lnTo>
                  <a:pt x="1191" y="483"/>
                </a:lnTo>
                <a:lnTo>
                  <a:pt x="1183" y="505"/>
                </a:lnTo>
                <a:lnTo>
                  <a:pt x="1179" y="513"/>
                </a:lnTo>
                <a:lnTo>
                  <a:pt x="1173" y="523"/>
                </a:lnTo>
                <a:lnTo>
                  <a:pt x="1165" y="529"/>
                </a:lnTo>
                <a:lnTo>
                  <a:pt x="1158" y="534"/>
                </a:lnTo>
                <a:lnTo>
                  <a:pt x="1150" y="538"/>
                </a:lnTo>
                <a:lnTo>
                  <a:pt x="1142" y="539"/>
                </a:lnTo>
                <a:lnTo>
                  <a:pt x="1134" y="538"/>
                </a:lnTo>
                <a:lnTo>
                  <a:pt x="1123" y="534"/>
                </a:lnTo>
                <a:lnTo>
                  <a:pt x="1114" y="529"/>
                </a:lnTo>
                <a:lnTo>
                  <a:pt x="1107" y="522"/>
                </a:lnTo>
                <a:lnTo>
                  <a:pt x="1101" y="513"/>
                </a:lnTo>
                <a:lnTo>
                  <a:pt x="1097" y="504"/>
                </a:lnTo>
                <a:lnTo>
                  <a:pt x="1094" y="492"/>
                </a:lnTo>
                <a:lnTo>
                  <a:pt x="1092" y="466"/>
                </a:lnTo>
                <a:lnTo>
                  <a:pt x="1095" y="430"/>
                </a:lnTo>
                <a:lnTo>
                  <a:pt x="1098" y="407"/>
                </a:lnTo>
                <a:lnTo>
                  <a:pt x="1070" y="439"/>
                </a:lnTo>
                <a:lnTo>
                  <a:pt x="1070" y="427"/>
                </a:lnTo>
                <a:lnTo>
                  <a:pt x="1079" y="408"/>
                </a:lnTo>
                <a:lnTo>
                  <a:pt x="1094" y="387"/>
                </a:lnTo>
                <a:lnTo>
                  <a:pt x="1113" y="373"/>
                </a:lnTo>
                <a:lnTo>
                  <a:pt x="1112" y="399"/>
                </a:lnTo>
                <a:lnTo>
                  <a:pt x="1112" y="424"/>
                </a:lnTo>
                <a:lnTo>
                  <a:pt x="1113" y="455"/>
                </a:lnTo>
                <a:lnTo>
                  <a:pt x="1117" y="476"/>
                </a:lnTo>
                <a:lnTo>
                  <a:pt x="1122" y="483"/>
                </a:lnTo>
                <a:lnTo>
                  <a:pt x="1127" y="490"/>
                </a:lnTo>
                <a:lnTo>
                  <a:pt x="1133" y="493"/>
                </a:lnTo>
                <a:lnTo>
                  <a:pt x="1142" y="494"/>
                </a:lnTo>
                <a:lnTo>
                  <a:pt x="1157" y="490"/>
                </a:lnTo>
                <a:lnTo>
                  <a:pt x="1164" y="485"/>
                </a:lnTo>
                <a:lnTo>
                  <a:pt x="1172" y="480"/>
                </a:lnTo>
                <a:lnTo>
                  <a:pt x="1181" y="467"/>
                </a:lnTo>
                <a:lnTo>
                  <a:pt x="1186" y="455"/>
                </a:lnTo>
                <a:lnTo>
                  <a:pt x="1182" y="433"/>
                </a:lnTo>
                <a:lnTo>
                  <a:pt x="1175" y="403"/>
                </a:lnTo>
                <a:lnTo>
                  <a:pt x="1171" y="387"/>
                </a:lnTo>
                <a:lnTo>
                  <a:pt x="1191" y="359"/>
                </a:lnTo>
                <a:lnTo>
                  <a:pt x="1196" y="376"/>
                </a:lnTo>
                <a:lnTo>
                  <a:pt x="1203" y="399"/>
                </a:lnTo>
                <a:lnTo>
                  <a:pt x="1206" y="425"/>
                </a:lnTo>
                <a:lnTo>
                  <a:pt x="1210" y="448"/>
                </a:lnTo>
                <a:lnTo>
                  <a:pt x="1214" y="464"/>
                </a:lnTo>
                <a:lnTo>
                  <a:pt x="1221" y="473"/>
                </a:lnTo>
                <a:lnTo>
                  <a:pt x="1227" y="480"/>
                </a:lnTo>
                <a:lnTo>
                  <a:pt x="1236" y="483"/>
                </a:lnTo>
                <a:lnTo>
                  <a:pt x="1246" y="484"/>
                </a:lnTo>
                <a:lnTo>
                  <a:pt x="1255" y="483"/>
                </a:lnTo>
                <a:lnTo>
                  <a:pt x="1261" y="479"/>
                </a:lnTo>
                <a:lnTo>
                  <a:pt x="1265" y="473"/>
                </a:lnTo>
                <a:lnTo>
                  <a:pt x="1268" y="464"/>
                </a:lnTo>
                <a:lnTo>
                  <a:pt x="1263" y="444"/>
                </a:lnTo>
                <a:lnTo>
                  <a:pt x="1260" y="431"/>
                </a:lnTo>
                <a:lnTo>
                  <a:pt x="1254" y="415"/>
                </a:lnTo>
                <a:lnTo>
                  <a:pt x="1239" y="384"/>
                </a:lnTo>
                <a:lnTo>
                  <a:pt x="1261" y="353"/>
                </a:lnTo>
                <a:lnTo>
                  <a:pt x="1279" y="401"/>
                </a:lnTo>
                <a:lnTo>
                  <a:pt x="1286" y="429"/>
                </a:lnTo>
                <a:lnTo>
                  <a:pt x="1288" y="458"/>
                </a:lnTo>
                <a:close/>
                <a:moveTo>
                  <a:pt x="846" y="364"/>
                </a:moveTo>
                <a:lnTo>
                  <a:pt x="1275" y="242"/>
                </a:lnTo>
                <a:lnTo>
                  <a:pt x="1222" y="284"/>
                </a:lnTo>
                <a:lnTo>
                  <a:pt x="792" y="406"/>
                </a:lnTo>
                <a:lnTo>
                  <a:pt x="846" y="364"/>
                </a:lnTo>
                <a:close/>
                <a:moveTo>
                  <a:pt x="892" y="106"/>
                </a:moveTo>
                <a:lnTo>
                  <a:pt x="881" y="110"/>
                </a:lnTo>
                <a:lnTo>
                  <a:pt x="875" y="101"/>
                </a:lnTo>
                <a:lnTo>
                  <a:pt x="869" y="95"/>
                </a:lnTo>
                <a:lnTo>
                  <a:pt x="863" y="92"/>
                </a:lnTo>
                <a:lnTo>
                  <a:pt x="859" y="95"/>
                </a:lnTo>
                <a:lnTo>
                  <a:pt x="853" y="100"/>
                </a:lnTo>
                <a:lnTo>
                  <a:pt x="844" y="125"/>
                </a:lnTo>
                <a:lnTo>
                  <a:pt x="834" y="162"/>
                </a:lnTo>
                <a:lnTo>
                  <a:pt x="825" y="205"/>
                </a:lnTo>
                <a:lnTo>
                  <a:pt x="813" y="205"/>
                </a:lnTo>
                <a:lnTo>
                  <a:pt x="805" y="178"/>
                </a:lnTo>
                <a:lnTo>
                  <a:pt x="797" y="156"/>
                </a:lnTo>
                <a:lnTo>
                  <a:pt x="787" y="144"/>
                </a:lnTo>
                <a:lnTo>
                  <a:pt x="780" y="140"/>
                </a:lnTo>
                <a:lnTo>
                  <a:pt x="762" y="140"/>
                </a:lnTo>
                <a:lnTo>
                  <a:pt x="754" y="138"/>
                </a:lnTo>
                <a:lnTo>
                  <a:pt x="748" y="134"/>
                </a:lnTo>
                <a:lnTo>
                  <a:pt x="743" y="128"/>
                </a:lnTo>
                <a:lnTo>
                  <a:pt x="738" y="121"/>
                </a:lnTo>
                <a:lnTo>
                  <a:pt x="736" y="115"/>
                </a:lnTo>
                <a:lnTo>
                  <a:pt x="736" y="106"/>
                </a:lnTo>
                <a:lnTo>
                  <a:pt x="737" y="96"/>
                </a:lnTo>
                <a:lnTo>
                  <a:pt x="741" y="88"/>
                </a:lnTo>
                <a:lnTo>
                  <a:pt x="747" y="84"/>
                </a:lnTo>
                <a:lnTo>
                  <a:pt x="755" y="83"/>
                </a:lnTo>
                <a:lnTo>
                  <a:pt x="769" y="85"/>
                </a:lnTo>
                <a:lnTo>
                  <a:pt x="781" y="94"/>
                </a:lnTo>
                <a:lnTo>
                  <a:pt x="793" y="106"/>
                </a:lnTo>
                <a:lnTo>
                  <a:pt x="802" y="125"/>
                </a:lnTo>
                <a:lnTo>
                  <a:pt x="820" y="165"/>
                </a:lnTo>
                <a:lnTo>
                  <a:pt x="828" y="129"/>
                </a:lnTo>
                <a:lnTo>
                  <a:pt x="834" y="103"/>
                </a:lnTo>
                <a:lnTo>
                  <a:pt x="842" y="83"/>
                </a:lnTo>
                <a:lnTo>
                  <a:pt x="846" y="74"/>
                </a:lnTo>
                <a:lnTo>
                  <a:pt x="850" y="68"/>
                </a:lnTo>
                <a:lnTo>
                  <a:pt x="854" y="63"/>
                </a:lnTo>
                <a:lnTo>
                  <a:pt x="859" y="59"/>
                </a:lnTo>
                <a:lnTo>
                  <a:pt x="867" y="56"/>
                </a:lnTo>
                <a:lnTo>
                  <a:pt x="874" y="57"/>
                </a:lnTo>
                <a:lnTo>
                  <a:pt x="880" y="61"/>
                </a:lnTo>
                <a:lnTo>
                  <a:pt x="893" y="75"/>
                </a:lnTo>
                <a:lnTo>
                  <a:pt x="892" y="106"/>
                </a:lnTo>
                <a:close/>
                <a:moveTo>
                  <a:pt x="500" y="84"/>
                </a:moveTo>
                <a:lnTo>
                  <a:pt x="500" y="92"/>
                </a:lnTo>
                <a:lnTo>
                  <a:pt x="497" y="101"/>
                </a:lnTo>
                <a:lnTo>
                  <a:pt x="487" y="117"/>
                </a:lnTo>
                <a:lnTo>
                  <a:pt x="481" y="123"/>
                </a:lnTo>
                <a:lnTo>
                  <a:pt x="472" y="131"/>
                </a:lnTo>
                <a:lnTo>
                  <a:pt x="450" y="143"/>
                </a:lnTo>
                <a:lnTo>
                  <a:pt x="389" y="167"/>
                </a:lnTo>
                <a:lnTo>
                  <a:pt x="356" y="167"/>
                </a:lnTo>
                <a:lnTo>
                  <a:pt x="398" y="148"/>
                </a:lnTo>
                <a:lnTo>
                  <a:pt x="420" y="136"/>
                </a:lnTo>
                <a:lnTo>
                  <a:pt x="440" y="123"/>
                </a:lnTo>
                <a:lnTo>
                  <a:pt x="471" y="98"/>
                </a:lnTo>
                <a:lnTo>
                  <a:pt x="395" y="98"/>
                </a:lnTo>
                <a:lnTo>
                  <a:pt x="387" y="99"/>
                </a:lnTo>
                <a:lnTo>
                  <a:pt x="370" y="112"/>
                </a:lnTo>
                <a:lnTo>
                  <a:pt x="370" y="91"/>
                </a:lnTo>
                <a:lnTo>
                  <a:pt x="383" y="72"/>
                </a:lnTo>
                <a:lnTo>
                  <a:pt x="393" y="64"/>
                </a:lnTo>
                <a:lnTo>
                  <a:pt x="404" y="62"/>
                </a:lnTo>
                <a:lnTo>
                  <a:pt x="500" y="62"/>
                </a:lnTo>
                <a:lnTo>
                  <a:pt x="502" y="69"/>
                </a:lnTo>
                <a:lnTo>
                  <a:pt x="500" y="84"/>
                </a:lnTo>
                <a:close/>
                <a:moveTo>
                  <a:pt x="117" y="259"/>
                </a:moveTo>
                <a:lnTo>
                  <a:pt x="113" y="276"/>
                </a:lnTo>
                <a:lnTo>
                  <a:pt x="105" y="294"/>
                </a:lnTo>
                <a:lnTo>
                  <a:pt x="96" y="303"/>
                </a:lnTo>
                <a:lnTo>
                  <a:pt x="88" y="310"/>
                </a:lnTo>
                <a:lnTo>
                  <a:pt x="78" y="314"/>
                </a:lnTo>
                <a:lnTo>
                  <a:pt x="68" y="315"/>
                </a:lnTo>
                <a:lnTo>
                  <a:pt x="58" y="314"/>
                </a:lnTo>
                <a:lnTo>
                  <a:pt x="48" y="310"/>
                </a:lnTo>
                <a:lnTo>
                  <a:pt x="41" y="303"/>
                </a:lnTo>
                <a:lnTo>
                  <a:pt x="35" y="294"/>
                </a:lnTo>
                <a:lnTo>
                  <a:pt x="29" y="282"/>
                </a:lnTo>
                <a:lnTo>
                  <a:pt x="25" y="270"/>
                </a:lnTo>
                <a:lnTo>
                  <a:pt x="23" y="259"/>
                </a:lnTo>
                <a:lnTo>
                  <a:pt x="22" y="246"/>
                </a:lnTo>
                <a:lnTo>
                  <a:pt x="23" y="227"/>
                </a:lnTo>
                <a:lnTo>
                  <a:pt x="26" y="205"/>
                </a:lnTo>
                <a:lnTo>
                  <a:pt x="33" y="182"/>
                </a:lnTo>
                <a:lnTo>
                  <a:pt x="40" y="156"/>
                </a:lnTo>
                <a:lnTo>
                  <a:pt x="50" y="131"/>
                </a:lnTo>
                <a:lnTo>
                  <a:pt x="60" y="107"/>
                </a:lnTo>
                <a:lnTo>
                  <a:pt x="71" y="86"/>
                </a:lnTo>
                <a:lnTo>
                  <a:pt x="84" y="67"/>
                </a:lnTo>
                <a:lnTo>
                  <a:pt x="83" y="80"/>
                </a:lnTo>
                <a:lnTo>
                  <a:pt x="79" y="97"/>
                </a:lnTo>
                <a:lnTo>
                  <a:pt x="74" y="117"/>
                </a:lnTo>
                <a:lnTo>
                  <a:pt x="68" y="140"/>
                </a:lnTo>
                <a:lnTo>
                  <a:pt x="55" y="184"/>
                </a:lnTo>
                <a:lnTo>
                  <a:pt x="52" y="202"/>
                </a:lnTo>
                <a:lnTo>
                  <a:pt x="51" y="217"/>
                </a:lnTo>
                <a:lnTo>
                  <a:pt x="53" y="231"/>
                </a:lnTo>
                <a:lnTo>
                  <a:pt x="57" y="245"/>
                </a:lnTo>
                <a:lnTo>
                  <a:pt x="64" y="256"/>
                </a:lnTo>
                <a:lnTo>
                  <a:pt x="70" y="260"/>
                </a:lnTo>
                <a:lnTo>
                  <a:pt x="75" y="261"/>
                </a:lnTo>
                <a:lnTo>
                  <a:pt x="84" y="258"/>
                </a:lnTo>
                <a:lnTo>
                  <a:pt x="91" y="249"/>
                </a:lnTo>
                <a:lnTo>
                  <a:pt x="100" y="234"/>
                </a:lnTo>
                <a:lnTo>
                  <a:pt x="109" y="212"/>
                </a:lnTo>
                <a:lnTo>
                  <a:pt x="112" y="217"/>
                </a:lnTo>
                <a:lnTo>
                  <a:pt x="116" y="225"/>
                </a:lnTo>
                <a:lnTo>
                  <a:pt x="117" y="242"/>
                </a:lnTo>
                <a:lnTo>
                  <a:pt x="117" y="25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mtClean="0">
              <a:solidFill>
                <a:prstClr val="black"/>
              </a:solidFill>
            </a:endParaRPr>
          </a:p>
        </p:txBody>
      </p:sp>
    </p:spTree>
    <p:extLst>
      <p:ext uri="{BB962C8B-B14F-4D97-AF65-F5344CB8AC3E}">
        <p14:creationId xmlns:p14="http://schemas.microsoft.com/office/powerpoint/2010/main" val="12820063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Slide Number Placeholder 3"/>
          <p:cNvSpPr>
            <a:spLocks noGrp="1"/>
          </p:cNvSpPr>
          <p:nvPr>
            <p:ph type="sldNum" sz="quarter" idx="10"/>
          </p:nvPr>
        </p:nvSpPr>
        <p:spPr bwMode="auto">
          <a:xfrm>
            <a:off x="4876801" y="6356572"/>
            <a:ext cx="482600" cy="365125"/>
          </a:xfrm>
          <a:noFill/>
          <a:ln>
            <a:miter lim="800000"/>
            <a:headEnd/>
            <a:tailEnd/>
          </a:ln>
        </p:spPr>
        <p:txBody>
          <a:bodyPr/>
          <a:lstStyle/>
          <a:p>
            <a:fld id="{E1D16D93-8795-4AD6-9A1F-54CC01E741BE}" type="slidenum">
              <a:rPr lang="ar-SA" smtClean="0">
                <a:cs typeface="Arial" pitchFamily="34" charset="0"/>
              </a:rPr>
              <a:pPr/>
              <a:t>2</a:t>
            </a:fld>
            <a:endParaRPr lang="en-US" dirty="0" smtClean="0">
              <a:cs typeface="Arial" pitchFamily="34" charset="0"/>
            </a:endParaRPr>
          </a:p>
        </p:txBody>
      </p:sp>
      <p:sp>
        <p:nvSpPr>
          <p:cNvPr id="6146" name="Title 4"/>
          <p:cNvSpPr>
            <a:spLocks noGrp="1"/>
          </p:cNvSpPr>
          <p:nvPr>
            <p:ph type="ctrTitle"/>
          </p:nvPr>
        </p:nvSpPr>
        <p:spPr>
          <a:xfrm>
            <a:off x="738158" y="2143117"/>
            <a:ext cx="8358246" cy="1428760"/>
          </a:xfrm>
        </p:spPr>
        <p:txBody>
          <a:bodyPr/>
          <a:lstStyle/>
          <a:p>
            <a:pPr rtl="1" eaLnBrk="1" hangingPunct="1"/>
            <a:r>
              <a:rPr lang="en-US" sz="3600" b="1" spc="-150" dirty="0" smtClean="0">
                <a:solidFill>
                  <a:srgbClr val="376092"/>
                </a:solidFill>
                <a:latin typeface="ae_AlMateen" pitchFamily="2" charset="-78"/>
                <a:cs typeface="ae_AlMateen" pitchFamily="2" charset="-78"/>
              </a:rPr>
              <a:t> </a:t>
            </a:r>
            <a:br>
              <a:rPr lang="en-US" sz="3600" b="1" spc="-150" dirty="0" smtClean="0">
                <a:solidFill>
                  <a:srgbClr val="376092"/>
                </a:solidFill>
                <a:latin typeface="ae_AlMateen" pitchFamily="2" charset="-78"/>
                <a:cs typeface="ae_AlMateen" pitchFamily="2" charset="-78"/>
              </a:rPr>
            </a:br>
            <a:r>
              <a:rPr lang="ar-SA" sz="3600" b="1" spc="-150" dirty="0" smtClean="0">
                <a:solidFill>
                  <a:srgbClr val="376092"/>
                </a:solidFill>
                <a:latin typeface="ae_AlMateen" pitchFamily="2" charset="-78"/>
                <a:cs typeface="ae_AlMateen" pitchFamily="2" charset="-78"/>
              </a:rPr>
              <a:t>المحاضرة الثامنة: التزامات التاجر</a:t>
            </a:r>
            <a:br>
              <a:rPr lang="ar-SA" sz="3600" b="1" spc="-150" dirty="0" smtClean="0">
                <a:solidFill>
                  <a:srgbClr val="376092"/>
                </a:solidFill>
                <a:latin typeface="ae_AlMateen" pitchFamily="2" charset="-78"/>
                <a:cs typeface="ae_AlMateen" pitchFamily="2" charset="-78"/>
              </a:rPr>
            </a:br>
            <a:r>
              <a:rPr lang="ar-SA" sz="3600" b="1" spc="-150" dirty="0" smtClean="0">
                <a:solidFill>
                  <a:srgbClr val="376092"/>
                </a:solidFill>
                <a:latin typeface="ae_AlMateen" pitchFamily="2" charset="-78"/>
                <a:cs typeface="ae_AlMateen" pitchFamily="2" charset="-78"/>
              </a:rPr>
              <a:t> </a:t>
            </a:r>
            <a:r>
              <a:rPr lang="ar-SA" sz="3600" b="1" spc="-150" dirty="0">
                <a:solidFill>
                  <a:srgbClr val="376092"/>
                </a:solidFill>
                <a:latin typeface="ae_AlMateen" pitchFamily="2" charset="-78"/>
                <a:cs typeface="ae_AlMateen" pitchFamily="2" charset="-78"/>
              </a:rPr>
              <a:t>(الالتزام بالقيد في </a:t>
            </a:r>
            <a:r>
              <a:rPr lang="ar-SA" sz="3600" b="1" spc="-150" dirty="0" smtClean="0">
                <a:solidFill>
                  <a:srgbClr val="376092"/>
                </a:solidFill>
                <a:latin typeface="ae_AlMateen" pitchFamily="2" charset="-78"/>
                <a:cs typeface="ae_AlMateen" pitchFamily="2" charset="-78"/>
              </a:rPr>
              <a:t>السجل  التجاري  </a:t>
            </a:r>
            <a:r>
              <a:rPr lang="ar-SA" sz="3600" b="1" spc="-150" dirty="0">
                <a:solidFill>
                  <a:srgbClr val="376092"/>
                </a:solidFill>
                <a:latin typeface="ae_AlMateen" pitchFamily="2" charset="-78"/>
                <a:cs typeface="ae_AlMateen" pitchFamily="2" charset="-78"/>
              </a:rPr>
              <a:t>) </a:t>
            </a:r>
            <a:r>
              <a:rPr lang="en-US" sz="3600" b="1" dirty="0" smtClean="0"/>
              <a:t/>
            </a:r>
            <a:br>
              <a:rPr lang="en-US" sz="3600" b="1" dirty="0" smtClean="0"/>
            </a:br>
            <a:r>
              <a:rPr lang="en-US" sz="3600" b="1" dirty="0" smtClean="0">
                <a:ln>
                  <a:solidFill>
                    <a:sysClr val="windowText" lastClr="000000"/>
                  </a:solidFill>
                </a:ln>
                <a:solidFill>
                  <a:schemeClr val="tx1"/>
                </a:solidFill>
                <a:cs typeface="AL-Mohanad Bold"/>
              </a:rPr>
              <a:t/>
            </a:r>
            <a:br>
              <a:rPr lang="en-US" sz="3600" b="1" dirty="0" smtClean="0">
                <a:ln>
                  <a:solidFill>
                    <a:sysClr val="windowText" lastClr="000000"/>
                  </a:solidFill>
                </a:ln>
                <a:solidFill>
                  <a:schemeClr val="tx1"/>
                </a:solidFill>
                <a:cs typeface="AL-Mohanad Bold"/>
              </a:rPr>
            </a:br>
            <a:endParaRPr lang="en-US" sz="3600" b="1" spc="-150" dirty="0" smtClean="0">
              <a:solidFill>
                <a:srgbClr val="376092"/>
              </a:solidFill>
              <a:latin typeface="ae_AlMateen" pitchFamily="2" charset="-78"/>
              <a:cs typeface="ae_AlMateen" pitchFamily="2" charset="-78"/>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2952736" y="142876"/>
            <a:ext cx="4024313" cy="571503"/>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rPr>
              <a:t>التزامات التجار</a:t>
            </a:r>
            <a:endParaRPr lang="en-US" sz="2800" b="1" dirty="0">
              <a:solidFill>
                <a:srgbClr val="2D07CF"/>
              </a:solidFill>
            </a:endParaRPr>
          </a:p>
        </p:txBody>
      </p:sp>
      <p:sp>
        <p:nvSpPr>
          <p:cNvPr id="3" name="Rectangle 3"/>
          <p:cNvSpPr txBox="1">
            <a:spLocks noRot="1" noChangeArrowheads="1"/>
          </p:cNvSpPr>
          <p:nvPr/>
        </p:nvSpPr>
        <p:spPr>
          <a:xfrm>
            <a:off x="166655" y="1071548"/>
            <a:ext cx="9572692" cy="1357321"/>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400" b="1" dirty="0">
                <a:solidFill>
                  <a:sysClr val="windowText" lastClr="000000"/>
                </a:solidFill>
              </a:rPr>
              <a:t>يرتب القانون التجاري علي الشخص الذي يكتسب صفة التاجر عدد من </a:t>
            </a:r>
            <a:r>
              <a:rPr lang="ar-SA" sz="2400" b="1" dirty="0" smtClean="0">
                <a:solidFill>
                  <a:sysClr val="windowText" lastClr="000000"/>
                </a:solidFill>
              </a:rPr>
              <a:t>الالتزامات، ومن </a:t>
            </a:r>
            <a:r>
              <a:rPr lang="ar-SA" sz="2400" b="1" dirty="0">
                <a:solidFill>
                  <a:sysClr val="windowText" lastClr="000000"/>
                </a:solidFill>
              </a:rPr>
              <a:t>أبرز هذه </a:t>
            </a:r>
            <a:r>
              <a:rPr lang="ar-SA" sz="2400" b="1" dirty="0" smtClean="0">
                <a:solidFill>
                  <a:sysClr val="windowText" lastClr="000000"/>
                </a:solidFill>
              </a:rPr>
              <a:t>الالتزامات، الالتزام </a:t>
            </a:r>
            <a:r>
              <a:rPr lang="ar-SA" sz="2400" b="1" dirty="0">
                <a:solidFill>
                  <a:sysClr val="windowText" lastClr="000000"/>
                </a:solidFill>
              </a:rPr>
              <a:t>بمسك الدفاتر </a:t>
            </a:r>
            <a:r>
              <a:rPr lang="ar-SA" sz="2400" b="1" dirty="0" smtClean="0">
                <a:solidFill>
                  <a:sysClr val="windowText" lastClr="000000"/>
                </a:solidFill>
              </a:rPr>
              <a:t>التجارية، والالتزام بالقيد </a:t>
            </a:r>
            <a:r>
              <a:rPr lang="ar-SA" sz="2400" b="1" dirty="0">
                <a:solidFill>
                  <a:sysClr val="windowText" lastClr="000000"/>
                </a:solidFill>
              </a:rPr>
              <a:t>في السجل </a:t>
            </a:r>
            <a:r>
              <a:rPr lang="ar-SA" sz="2400" b="1" dirty="0" smtClean="0">
                <a:solidFill>
                  <a:sysClr val="windowText" lastClr="000000"/>
                </a:solidFill>
              </a:rPr>
              <a:t>التجاري، والاشتراك </a:t>
            </a:r>
            <a:r>
              <a:rPr lang="ar-SA" sz="2400" b="1" dirty="0">
                <a:solidFill>
                  <a:sysClr val="windowText" lastClr="000000"/>
                </a:solidFill>
              </a:rPr>
              <a:t>في الغرفة التجارية والصناعية .</a:t>
            </a:r>
            <a:endParaRPr lang="en-US" sz="2400" b="1" dirty="0">
              <a:solidFill>
                <a:sysClr val="windowText" lastClr="000000"/>
              </a:solidFill>
            </a:endParaRPr>
          </a:p>
        </p:txBody>
      </p:sp>
      <p:graphicFrame>
        <p:nvGraphicFramePr>
          <p:cNvPr id="7" name="رسم تخطيطي 6"/>
          <p:cNvGraphicFramePr/>
          <p:nvPr/>
        </p:nvGraphicFramePr>
        <p:xfrm>
          <a:off x="166655" y="2571744"/>
          <a:ext cx="9572692" cy="3071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3008784" y="0"/>
            <a:ext cx="5112568" cy="58869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3200" b="1" dirty="0" smtClean="0">
                <a:solidFill>
                  <a:srgbClr val="FF0000"/>
                </a:solidFill>
              </a:rPr>
              <a:t>القيد </a:t>
            </a:r>
            <a:r>
              <a:rPr lang="ar-SA" sz="3200" b="1" dirty="0">
                <a:solidFill>
                  <a:srgbClr val="FF0000"/>
                </a:solidFill>
              </a:rPr>
              <a:t>في السجل التجاري</a:t>
            </a:r>
            <a:endParaRPr lang="en-US" sz="3200" b="1" dirty="0">
              <a:solidFill>
                <a:srgbClr val="FF0000"/>
              </a:solidFill>
            </a:endParaRPr>
          </a:p>
        </p:txBody>
      </p:sp>
      <p:sp>
        <p:nvSpPr>
          <p:cNvPr id="7" name="Rectangle 3"/>
          <p:cNvSpPr txBox="1">
            <a:spLocks noRot="1" noChangeArrowheads="1"/>
          </p:cNvSpPr>
          <p:nvPr/>
        </p:nvSpPr>
        <p:spPr>
          <a:xfrm>
            <a:off x="166654" y="714356"/>
            <a:ext cx="9572692" cy="142876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prstClr val="black"/>
                </a:solidFill>
                <a:latin typeface="AL-Mohanad Bold"/>
              </a:rPr>
              <a:t> </a:t>
            </a:r>
            <a:r>
              <a:rPr lang="ar-SA" sz="2000" b="1" dirty="0" smtClean="0">
                <a:ln>
                  <a:solidFill>
                    <a:sysClr val="windowText" lastClr="000000"/>
                  </a:solidFill>
                </a:ln>
                <a:solidFill>
                  <a:srgbClr val="2D07CF"/>
                </a:solidFill>
                <a:latin typeface="AL-Mohanad Bold"/>
              </a:rPr>
              <a:t>ادخل نظام السجل التجاري في المملكة في 9-11-1375وتم إصدار نظام جديد للسجل التجاري في 21-2-1416 هـ</a:t>
            </a:r>
            <a:endParaRPr lang="en-US" sz="2000" b="1" dirty="0" smtClean="0">
              <a:ln>
                <a:solidFill>
                  <a:sysClr val="windowText" lastClr="000000"/>
                </a:solidFill>
              </a:ln>
              <a:solidFill>
                <a:srgbClr val="2D07CF"/>
              </a:solidFill>
              <a:latin typeface="AL-Mohanad Bold"/>
            </a:endParaRPr>
          </a:p>
          <a:p>
            <a:pPr algn="just">
              <a:defRPr/>
            </a:pPr>
            <a:r>
              <a:rPr lang="ar-SA" sz="2000" b="1" dirty="0" smtClean="0">
                <a:ln>
                  <a:solidFill>
                    <a:sysClr val="windowText" lastClr="000000"/>
                  </a:solidFill>
                </a:ln>
                <a:solidFill>
                  <a:srgbClr val="2D07CF"/>
                </a:solidFill>
                <a:latin typeface="AL-Mohanad Bold"/>
              </a:rPr>
              <a:t>عرف </a:t>
            </a:r>
            <a:r>
              <a:rPr lang="ar-SA" sz="2000" b="1" dirty="0">
                <a:ln>
                  <a:solidFill>
                    <a:sysClr val="windowText" lastClr="000000"/>
                  </a:solidFill>
                </a:ln>
                <a:solidFill>
                  <a:srgbClr val="2D07CF"/>
                </a:solidFill>
                <a:latin typeface="AL-Mohanad Bold"/>
              </a:rPr>
              <a:t>السجل التجاري بأنه السجل الذي تمسك به أحدى الجهات الرسمية في الدولة لتحقيق أهداف </a:t>
            </a:r>
            <a:r>
              <a:rPr lang="ar-SA" sz="2000" b="1" dirty="0" smtClean="0">
                <a:ln>
                  <a:solidFill>
                    <a:sysClr val="windowText" lastClr="000000"/>
                  </a:solidFill>
                </a:ln>
                <a:solidFill>
                  <a:srgbClr val="2D07CF"/>
                </a:solidFill>
                <a:latin typeface="AL-Mohanad Bold"/>
              </a:rPr>
              <a:t>قانونية وإعلانية </a:t>
            </a:r>
            <a:r>
              <a:rPr lang="ar-SA" sz="2000" b="1" dirty="0">
                <a:ln>
                  <a:solidFill>
                    <a:sysClr val="windowText" lastClr="000000"/>
                  </a:solidFill>
                </a:ln>
                <a:solidFill>
                  <a:srgbClr val="2D07CF"/>
                </a:solidFill>
                <a:latin typeface="AL-Mohanad Bold"/>
              </a:rPr>
              <a:t>واقتصادية من خلال تدوين المعلومات المحددة للمراكز القانونية لكل التجار افردا أو شركات ومؤسسات </a:t>
            </a:r>
            <a:r>
              <a:rPr lang="ar-SA" sz="2000" b="1" dirty="0" smtClean="0">
                <a:ln>
                  <a:solidFill>
                    <a:sysClr val="windowText" lastClr="000000"/>
                  </a:solidFill>
                </a:ln>
                <a:solidFill>
                  <a:srgbClr val="2D07CF"/>
                </a:solidFill>
                <a:latin typeface="AL-Mohanad Bold"/>
              </a:rPr>
              <a:t>تجارية.</a:t>
            </a:r>
            <a:r>
              <a:rPr lang="ar-SA" sz="2000" b="1" u="sng" dirty="0" smtClean="0"/>
              <a:t> </a:t>
            </a:r>
            <a:r>
              <a:rPr lang="ar-SA" sz="2000" b="1" dirty="0" smtClean="0">
                <a:ln>
                  <a:solidFill>
                    <a:sysClr val="windowText" lastClr="000000"/>
                  </a:solidFill>
                </a:ln>
                <a:solidFill>
                  <a:srgbClr val="2D07CF"/>
                </a:solidFill>
                <a:latin typeface="AL-Mohanad Bold"/>
              </a:rPr>
              <a:t>السجل التجاري: سجل يقيد </a:t>
            </a:r>
            <a:r>
              <a:rPr lang="ar-SA" sz="2000" b="1" dirty="0" err="1" smtClean="0">
                <a:ln>
                  <a:solidFill>
                    <a:sysClr val="windowText" lastClr="000000"/>
                  </a:solidFill>
                </a:ln>
                <a:solidFill>
                  <a:srgbClr val="2D07CF"/>
                </a:solidFill>
                <a:latin typeface="AL-Mohanad Bold"/>
              </a:rPr>
              <a:t>به</a:t>
            </a:r>
            <a:r>
              <a:rPr lang="ar-SA" sz="2000" b="1" dirty="0" smtClean="0">
                <a:ln>
                  <a:solidFill>
                    <a:sysClr val="windowText" lastClr="000000"/>
                  </a:solidFill>
                </a:ln>
                <a:solidFill>
                  <a:srgbClr val="2D07CF"/>
                </a:solidFill>
                <a:latin typeface="AL-Mohanad Bold"/>
              </a:rPr>
              <a:t> أسماء التجار والصناع وكافة البيانات المتعلقة بتجارتهم أو صناعتهم أفرادا أو شركات. </a:t>
            </a:r>
            <a:r>
              <a:rPr lang="ar-SA" sz="2000" b="1" dirty="0" smtClean="0"/>
              <a:t>. </a:t>
            </a:r>
            <a:endParaRPr lang="en-US" sz="2000" dirty="0" smtClean="0"/>
          </a:p>
          <a:p>
            <a:pPr algn="just">
              <a:defRPr/>
            </a:pPr>
            <a:endParaRPr lang="en-US" sz="2000" b="1" dirty="0">
              <a:ln>
                <a:solidFill>
                  <a:sysClr val="windowText" lastClr="000000"/>
                </a:solidFill>
              </a:ln>
              <a:solidFill>
                <a:srgbClr val="2D07CF"/>
              </a:solidFill>
              <a:latin typeface="AL-Mohanad Bold"/>
            </a:endParaRPr>
          </a:p>
        </p:txBody>
      </p:sp>
      <p:sp>
        <p:nvSpPr>
          <p:cNvPr id="8" name="Rectangle 3"/>
          <p:cNvSpPr txBox="1">
            <a:spLocks noRot="1" noChangeArrowheads="1"/>
          </p:cNvSpPr>
          <p:nvPr/>
        </p:nvSpPr>
        <p:spPr>
          <a:xfrm>
            <a:off x="270690" y="2761549"/>
            <a:ext cx="6098042"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srgbClr val="2D07CF"/>
                </a:solidFill>
              </a:rPr>
              <a:t>1- القيد </a:t>
            </a:r>
            <a:r>
              <a:rPr lang="ar-SA" sz="2000" b="1" dirty="0">
                <a:ln>
                  <a:solidFill>
                    <a:sysClr val="windowText" lastClr="000000"/>
                  </a:solidFill>
                </a:ln>
                <a:solidFill>
                  <a:srgbClr val="2D07CF"/>
                </a:solidFill>
              </a:rPr>
              <a:t>في السجل التجاري يعد إشهارا قانونيا لكل المعلومات التي سجلت فيه حماية لحقوق التاجر في علامته وأسمه التجاري وغيرها.</a:t>
            </a:r>
            <a:endParaRPr lang="en-US" sz="2000" b="1" dirty="0">
              <a:ln>
                <a:solidFill>
                  <a:sysClr val="windowText" lastClr="000000"/>
                </a:solidFill>
              </a:ln>
              <a:solidFill>
                <a:srgbClr val="2D07CF"/>
              </a:solidFill>
            </a:endParaRPr>
          </a:p>
        </p:txBody>
      </p:sp>
      <p:sp>
        <p:nvSpPr>
          <p:cNvPr id="11" name="Rectangle 3"/>
          <p:cNvSpPr txBox="1">
            <a:spLocks noRot="1" noChangeArrowheads="1"/>
          </p:cNvSpPr>
          <p:nvPr/>
        </p:nvSpPr>
        <p:spPr>
          <a:xfrm>
            <a:off x="270690" y="3921549"/>
            <a:ext cx="6111070" cy="500066"/>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defRPr/>
            </a:pPr>
            <a:r>
              <a:rPr lang="ar-SA" sz="2000" b="1" dirty="0" smtClean="0">
                <a:ln>
                  <a:solidFill>
                    <a:sysClr val="windowText" lastClr="000000"/>
                  </a:solidFill>
                </a:ln>
                <a:solidFill>
                  <a:srgbClr val="2D07CF"/>
                </a:solidFill>
              </a:rPr>
              <a:t>2- يقدم </a:t>
            </a:r>
            <a:r>
              <a:rPr lang="ar-SA" sz="2000" b="1" dirty="0">
                <a:ln>
                  <a:solidFill>
                    <a:sysClr val="windowText" lastClr="000000"/>
                  </a:solidFill>
                </a:ln>
                <a:solidFill>
                  <a:srgbClr val="2D07CF"/>
                </a:solidFill>
              </a:rPr>
              <a:t>معلومات للذين يتعاملون مع التجار عندما يرغبون في ذلك.</a:t>
            </a:r>
            <a:endParaRPr lang="en-US" sz="2000" b="1" dirty="0">
              <a:ln>
                <a:solidFill>
                  <a:sysClr val="windowText" lastClr="000000"/>
                </a:solidFill>
              </a:ln>
              <a:solidFill>
                <a:srgbClr val="2D07CF"/>
              </a:solidFill>
            </a:endParaRPr>
          </a:p>
        </p:txBody>
      </p:sp>
      <p:sp>
        <p:nvSpPr>
          <p:cNvPr id="12" name="Rectangle 3"/>
          <p:cNvSpPr txBox="1">
            <a:spLocks noRot="1" noChangeArrowheads="1"/>
          </p:cNvSpPr>
          <p:nvPr/>
        </p:nvSpPr>
        <p:spPr>
          <a:xfrm>
            <a:off x="270690" y="4641104"/>
            <a:ext cx="6111070" cy="92869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000" b="1" dirty="0" smtClean="0">
                <a:ln>
                  <a:solidFill>
                    <a:sysClr val="windowText" lastClr="000000"/>
                  </a:solidFill>
                </a:ln>
                <a:solidFill>
                  <a:srgbClr val="2D07CF"/>
                </a:solidFill>
              </a:rPr>
              <a:t>3- يقدم </a:t>
            </a:r>
            <a:r>
              <a:rPr lang="ar-SA" sz="2000" b="1" dirty="0">
                <a:ln>
                  <a:solidFill>
                    <a:sysClr val="windowText" lastClr="000000"/>
                  </a:solidFill>
                </a:ln>
                <a:solidFill>
                  <a:srgbClr val="2D07CF"/>
                </a:solidFill>
              </a:rPr>
              <a:t>بيانات إحصائية عن التجار والمشروعات تفيد الجهة المختصة في الدولة في التخطيط واتخاذ القرارات الاقتصادية المختلفة.</a:t>
            </a:r>
            <a:endParaRPr lang="en-US" sz="2000" b="1" dirty="0">
              <a:ln>
                <a:solidFill>
                  <a:sysClr val="windowText" lastClr="000000"/>
                </a:solidFill>
              </a:ln>
              <a:solidFill>
                <a:srgbClr val="2D07CF"/>
              </a:solidFill>
            </a:endParaRPr>
          </a:p>
        </p:txBody>
      </p:sp>
      <p:sp>
        <p:nvSpPr>
          <p:cNvPr id="3" name="Left Arrow Callout 2"/>
          <p:cNvSpPr/>
          <p:nvPr/>
        </p:nvSpPr>
        <p:spPr>
          <a:xfrm>
            <a:off x="7453330" y="2690110"/>
            <a:ext cx="1944216" cy="3096344"/>
          </a:xfrm>
          <a:prstGeom prst="leftArrowCallou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lvl="0" algn="ctr">
              <a:defRPr/>
            </a:pPr>
            <a:r>
              <a:rPr lang="ar-SA" sz="2400" b="1" dirty="0">
                <a:solidFill>
                  <a:srgbClr val="FF0000"/>
                </a:solidFill>
              </a:rPr>
              <a:t>أهمية القيد في السجل </a:t>
            </a:r>
            <a:r>
              <a:rPr lang="ar-SA" sz="2400" b="1" dirty="0" smtClean="0">
                <a:solidFill>
                  <a:srgbClr val="FF0000"/>
                </a:solidFill>
              </a:rPr>
              <a:t>التجاري</a:t>
            </a:r>
            <a:endParaRPr lang="en-US" sz="2400" b="1" dirty="0">
              <a:solidFill>
                <a:srgbClr val="FF0000"/>
              </a:solidFill>
            </a:endParaRPr>
          </a:p>
        </p:txBody>
      </p:sp>
      <p:sp>
        <p:nvSpPr>
          <p:cNvPr id="4" name="Right Brace 3"/>
          <p:cNvSpPr/>
          <p:nvPr/>
        </p:nvSpPr>
        <p:spPr>
          <a:xfrm>
            <a:off x="6381760" y="2761548"/>
            <a:ext cx="1139100" cy="2808249"/>
          </a:xfrm>
          <a:prstGeom prst="rightBrace">
            <a:avLst>
              <a:gd name="adj1" fmla="val 8333"/>
              <a:gd name="adj2" fmla="val 52858"/>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864337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9"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1000" fill="hold"/>
                                        <p:tgtEl>
                                          <p:spTgt spid="8"/>
                                        </p:tgtEl>
                                        <p:attrNameLst>
                                          <p:attrName>ppt_x</p:attrName>
                                        </p:attrNameLst>
                                      </p:cBhvr>
                                      <p:tavLst>
                                        <p:tav tm="0">
                                          <p:val>
                                            <p:strVal val="#ppt_x-.2"/>
                                          </p:val>
                                        </p:tav>
                                        <p:tav tm="100000">
                                          <p:val>
                                            <p:strVal val="#ppt_x"/>
                                          </p:val>
                                        </p:tav>
                                      </p:tavLst>
                                    </p:anim>
                                    <p:anim calcmode="lin" valueType="num">
                                      <p:cBhvr>
                                        <p:cTn id="22"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29"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ppt_x</p:attrName>
                                        </p:attrNameLst>
                                      </p:cBhvr>
                                      <p:tavLst>
                                        <p:tav tm="0">
                                          <p:val>
                                            <p:strVal val="#ppt_x-.2"/>
                                          </p:val>
                                        </p:tav>
                                        <p:tav tm="100000">
                                          <p:val>
                                            <p:strVal val="#ppt_x"/>
                                          </p:val>
                                        </p:tav>
                                      </p:tavLst>
                                    </p:anim>
                                    <p:anim calcmode="lin" valueType="num">
                                      <p:cBhvr>
                                        <p:cTn id="29"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1"/>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29"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p:cTn id="35" dur="1000" fill="hold"/>
                                        <p:tgtEl>
                                          <p:spTgt spid="12"/>
                                        </p:tgtEl>
                                        <p:attrNameLst>
                                          <p:attrName>ppt_x</p:attrName>
                                        </p:attrNameLst>
                                      </p:cBhvr>
                                      <p:tavLst>
                                        <p:tav tm="0">
                                          <p:val>
                                            <p:strVal val="#ppt_x-.2"/>
                                          </p:val>
                                        </p:tav>
                                        <p:tav tm="100000">
                                          <p:val>
                                            <p:strVal val="#ppt_x"/>
                                          </p:val>
                                        </p:tav>
                                      </p:tavLst>
                                    </p:anim>
                                    <p:anim calcmode="lin" valueType="num">
                                      <p:cBhvr>
                                        <p:cTn id="36" dur="1000" fill="hold"/>
                                        <p:tgtEl>
                                          <p:spTgt spid="12"/>
                                        </p:tgtEl>
                                        <p:attrNameLst>
                                          <p:attrName>ppt_y</p:attrName>
                                        </p:attrNameLst>
                                      </p:cBhvr>
                                      <p:tavLst>
                                        <p:tav tm="0">
                                          <p:val>
                                            <p:strVal val="#ppt_y"/>
                                          </p:val>
                                        </p:tav>
                                        <p:tav tm="100000">
                                          <p:val>
                                            <p:strVal val="#ppt_y"/>
                                          </p:val>
                                        </p:tav>
                                      </p:tavLst>
                                    </p:anim>
                                    <p:animEffect transition="in" filter="wipe(right)" prLst="gradientSize: 0.1">
                                      <p:cBhvr>
                                        <p:cTn id="37"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رسم تخطيطي 4"/>
          <p:cNvGraphicFramePr/>
          <p:nvPr/>
        </p:nvGraphicFramePr>
        <p:xfrm>
          <a:off x="0" y="0"/>
          <a:ext cx="9906000" cy="52863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Rot="1" noChangeArrowheads="1"/>
          </p:cNvSpPr>
          <p:nvPr/>
        </p:nvSpPr>
        <p:spPr>
          <a:xfrm>
            <a:off x="128464" y="836712"/>
            <a:ext cx="9649072" cy="1306404"/>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ln>
                  <a:solidFill>
                    <a:sysClr val="windowText" lastClr="000000"/>
                  </a:solidFill>
                </a:ln>
                <a:solidFill>
                  <a:prstClr val="black"/>
                </a:solidFill>
              </a:rPr>
              <a:t>حدد نظام السجل التجاري الشروط الواجب توافرها </a:t>
            </a:r>
            <a:r>
              <a:rPr lang="ar-SA" sz="2800" b="1" dirty="0" smtClean="0">
                <a:ln>
                  <a:solidFill>
                    <a:sysClr val="windowText" lastClr="000000"/>
                  </a:solidFill>
                </a:ln>
                <a:solidFill>
                  <a:prstClr val="black"/>
                </a:solidFill>
              </a:rPr>
              <a:t>للالتزام </a:t>
            </a:r>
            <a:r>
              <a:rPr lang="ar-SA" sz="2800" b="1" dirty="0">
                <a:ln>
                  <a:solidFill>
                    <a:sysClr val="windowText" lastClr="000000"/>
                  </a:solidFill>
                </a:ln>
                <a:solidFill>
                  <a:prstClr val="black"/>
                </a:solidFill>
              </a:rPr>
              <a:t>بالقيد في السجل التجاري وتتمثل فيما يلي:</a:t>
            </a:r>
            <a:endParaRPr lang="en-US" sz="2800" b="1" dirty="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p:txBody>
      </p:sp>
      <p:sp>
        <p:nvSpPr>
          <p:cNvPr id="9" name="Rectangle 3"/>
          <p:cNvSpPr txBox="1">
            <a:spLocks noRot="1" noChangeArrowheads="1"/>
          </p:cNvSpPr>
          <p:nvPr/>
        </p:nvSpPr>
        <p:spPr>
          <a:xfrm>
            <a:off x="967383" y="0"/>
            <a:ext cx="7971234" cy="57150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ctr">
              <a:defRPr/>
            </a:pPr>
            <a:r>
              <a:rPr lang="ar-SA" sz="2800" b="1" dirty="0" smtClean="0">
                <a:solidFill>
                  <a:srgbClr val="FF0000"/>
                </a:solidFill>
                <a:latin typeface="AL-Mohanad Bold"/>
              </a:rPr>
              <a:t>شروط </a:t>
            </a:r>
            <a:r>
              <a:rPr lang="ar-SA" sz="2800" b="1" dirty="0">
                <a:solidFill>
                  <a:srgbClr val="FF0000"/>
                </a:solidFill>
                <a:latin typeface="AL-Mohanad Bold"/>
              </a:rPr>
              <a:t>الالتزام بالقيد في السجل  التجاري</a:t>
            </a:r>
            <a:endParaRPr lang="en-US" sz="2800" b="1" dirty="0">
              <a:solidFill>
                <a:srgbClr val="FF0000"/>
              </a:solidFill>
              <a:latin typeface="AL-Mohanad Bold"/>
            </a:endParaRPr>
          </a:p>
          <a:p>
            <a:pPr>
              <a:defRPr/>
            </a:pPr>
            <a:endParaRPr lang="en-US" sz="2800" b="1" dirty="0">
              <a:solidFill>
                <a:srgbClr val="FF0000"/>
              </a:solidFill>
              <a:latin typeface="AL-Mohanad Bold"/>
            </a:endParaRPr>
          </a:p>
        </p:txBody>
      </p:sp>
      <p:graphicFrame>
        <p:nvGraphicFramePr>
          <p:cNvPr id="2" name="Diagram 1"/>
          <p:cNvGraphicFramePr/>
          <p:nvPr>
            <p:extLst>
              <p:ext uri="{D42A27DB-BD31-4B8C-83A1-F6EECF244321}">
                <p14:modId xmlns:p14="http://schemas.microsoft.com/office/powerpoint/2010/main" val="4280311265"/>
              </p:ext>
            </p:extLst>
          </p:nvPr>
        </p:nvGraphicFramePr>
        <p:xfrm>
          <a:off x="166654" y="2214554"/>
          <a:ext cx="9572692" cy="350046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926518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ppt_x</p:attrName>
                                        </p:attrNameLst>
                                      </p:cBhvr>
                                      <p:tavLst>
                                        <p:tav tm="0">
                                          <p:val>
                                            <p:strVal val="#ppt_x-.2"/>
                                          </p:val>
                                        </p:tav>
                                        <p:tav tm="100000">
                                          <p:val>
                                            <p:strVal val="#ppt_x"/>
                                          </p:val>
                                        </p:tav>
                                      </p:tavLst>
                                    </p:anim>
                                    <p:anim calcmode="lin" valueType="num">
                                      <p:cBhvr>
                                        <p:cTn id="8"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9" dur="1000"/>
                                        <p:tgtEl>
                                          <p:spTgt spid="9"/>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ppt_x</p:attrName>
                                        </p:attrNameLst>
                                      </p:cBhvr>
                                      <p:tavLst>
                                        <p:tav tm="0">
                                          <p:val>
                                            <p:strVal val="#ppt_x-.2"/>
                                          </p:val>
                                        </p:tav>
                                        <p:tav tm="100000">
                                          <p:val>
                                            <p:strVal val="#ppt_x"/>
                                          </p:val>
                                        </p:tav>
                                      </p:tavLst>
                                    </p:anim>
                                    <p:anim calcmode="lin" valueType="num">
                                      <p:cBhvr>
                                        <p:cTn id="15"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Rot="1" noChangeArrowheads="1"/>
          </p:cNvSpPr>
          <p:nvPr/>
        </p:nvSpPr>
        <p:spPr>
          <a:xfrm>
            <a:off x="166654" y="1071546"/>
            <a:ext cx="9572692" cy="2857520"/>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solidFill>
                  <a:srgbClr val="2D07CF"/>
                </a:solidFill>
              </a:rPr>
              <a:t> </a:t>
            </a:r>
            <a:r>
              <a:rPr lang="ar-SA" sz="2800" b="1" dirty="0">
                <a:solidFill>
                  <a:srgbClr val="FF0000"/>
                </a:solidFill>
              </a:rPr>
              <a:t>1-أن يكون طالب القيد تاجرا</a:t>
            </a:r>
            <a:r>
              <a:rPr lang="ar-SA" sz="2800" b="1" dirty="0" smtClean="0">
                <a:solidFill>
                  <a:srgbClr val="FF0000"/>
                </a:solidFill>
              </a:rPr>
              <a:t>: </a:t>
            </a:r>
            <a:r>
              <a:rPr lang="ar-SA" sz="2800" b="1" dirty="0" smtClean="0">
                <a:ln>
                  <a:solidFill>
                    <a:sysClr val="windowText" lastClr="000000"/>
                  </a:solidFill>
                </a:ln>
                <a:solidFill>
                  <a:prstClr val="black"/>
                </a:solidFill>
              </a:rPr>
              <a:t>يتضح </a:t>
            </a:r>
            <a:r>
              <a:rPr lang="ar-SA" sz="2800" b="1" dirty="0">
                <a:ln>
                  <a:solidFill>
                    <a:sysClr val="windowText" lastClr="000000"/>
                  </a:solidFill>
                </a:ln>
                <a:solidFill>
                  <a:prstClr val="black"/>
                </a:solidFill>
              </a:rPr>
              <a:t>من نص المادة الأولى </a:t>
            </a:r>
            <a:r>
              <a:rPr lang="ar-SA" sz="2800" b="1" dirty="0" smtClean="0">
                <a:ln>
                  <a:solidFill>
                    <a:sysClr val="windowText" lastClr="000000"/>
                  </a:solidFill>
                </a:ln>
                <a:solidFill>
                  <a:prstClr val="black"/>
                </a:solidFill>
              </a:rPr>
              <a:t>من </a:t>
            </a:r>
            <a:r>
              <a:rPr lang="ar-SA" sz="2800" b="1" dirty="0">
                <a:ln>
                  <a:solidFill>
                    <a:sysClr val="windowText" lastClr="000000"/>
                  </a:solidFill>
                </a:ln>
                <a:solidFill>
                  <a:prstClr val="black"/>
                </a:solidFill>
              </a:rPr>
              <a:t>نظام السجل التجاري أن الالتزام بالقيد في السجل التجاري </a:t>
            </a:r>
            <a:r>
              <a:rPr lang="ar-SA" sz="2800" b="1" dirty="0" smtClean="0">
                <a:ln>
                  <a:solidFill>
                    <a:sysClr val="windowText" lastClr="000000"/>
                  </a:solidFill>
                </a:ln>
                <a:solidFill>
                  <a:prstClr val="black"/>
                </a:solidFill>
              </a:rPr>
              <a:t>يقع </a:t>
            </a:r>
            <a:r>
              <a:rPr lang="ar-SA" sz="2800" b="1" dirty="0">
                <a:ln>
                  <a:solidFill>
                    <a:sysClr val="windowText" lastClr="000000"/>
                  </a:solidFill>
                </a:ln>
                <a:solidFill>
                  <a:prstClr val="black"/>
                </a:solidFill>
              </a:rPr>
              <a:t>على عاتق التجار الأفراد أو </a:t>
            </a:r>
            <a:r>
              <a:rPr lang="ar-SA" sz="2800" b="1" dirty="0" smtClean="0">
                <a:ln>
                  <a:solidFill>
                    <a:sysClr val="windowText" lastClr="000000"/>
                  </a:solidFill>
                </a:ln>
                <a:solidFill>
                  <a:prstClr val="black"/>
                </a:solidFill>
              </a:rPr>
              <a:t>الشركات، وسواء </a:t>
            </a:r>
            <a:r>
              <a:rPr lang="ar-SA" sz="2800" b="1" dirty="0">
                <a:ln>
                  <a:solidFill>
                    <a:sysClr val="windowText" lastClr="000000"/>
                  </a:solidFill>
                </a:ln>
                <a:solidFill>
                  <a:prstClr val="black"/>
                </a:solidFill>
              </a:rPr>
              <a:t>كان التجار من المواطنين أم من </a:t>
            </a:r>
            <a:r>
              <a:rPr lang="ar-SA" sz="2800" b="1" dirty="0" smtClean="0">
                <a:ln>
                  <a:solidFill>
                    <a:sysClr val="windowText" lastClr="000000"/>
                  </a:solidFill>
                </a:ln>
                <a:solidFill>
                  <a:prstClr val="black"/>
                </a:solidFill>
              </a:rPr>
              <a:t>الأجانب. لذلك فإن أي شخص توفرت بحقه هذه الشروط يلزم بالقيد في مكتب السجل التجاري بفرع وزارة التجارة والصناعة الذي يقع المحل في دائرة اختصاصه، شريطة توفر الشروط الأخرى .</a:t>
            </a:r>
          </a:p>
          <a:p>
            <a:pPr algn="just">
              <a:defRPr/>
            </a:pPr>
            <a:endParaRPr lang="en-US" sz="2800" b="1" dirty="0" smtClean="0">
              <a:ln>
                <a:solidFill>
                  <a:sysClr val="windowText" lastClr="000000"/>
                </a:solidFill>
              </a:ln>
              <a:solidFill>
                <a:prstClr val="black"/>
              </a:solidFill>
              <a:latin typeface="AL-Mohanad Bold"/>
            </a:endParaRPr>
          </a:p>
          <a:p>
            <a:pPr algn="just">
              <a:defRPr/>
            </a:pPr>
            <a:endParaRPr lang="en-US" sz="2800" b="1" dirty="0">
              <a:ln>
                <a:solidFill>
                  <a:sysClr val="windowText" lastClr="000000"/>
                </a:solidFill>
              </a:ln>
              <a:solidFill>
                <a:prstClr val="black"/>
              </a:solidFill>
            </a:endParaRPr>
          </a:p>
          <a:p>
            <a:pPr algn="just">
              <a:defRPr/>
            </a:pPr>
            <a:endParaRPr lang="en-US" sz="2800" b="1" dirty="0">
              <a:solidFill>
                <a:srgbClr val="2D07CF"/>
              </a:solidFill>
            </a:endParaRPr>
          </a:p>
        </p:txBody>
      </p:sp>
    </p:spTree>
    <p:extLst>
      <p:ext uri="{BB962C8B-B14F-4D97-AF65-F5344CB8AC3E}">
        <p14:creationId xmlns:p14="http://schemas.microsoft.com/office/powerpoint/2010/main" val="1304182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Rot="1" noChangeArrowheads="1"/>
          </p:cNvSpPr>
          <p:nvPr/>
        </p:nvSpPr>
        <p:spPr>
          <a:xfrm>
            <a:off x="166654" y="214290"/>
            <a:ext cx="9572692" cy="5429288"/>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600" b="1" dirty="0">
                <a:solidFill>
                  <a:srgbClr val="2D07CF"/>
                </a:solidFill>
              </a:rPr>
              <a:t> </a:t>
            </a:r>
            <a:r>
              <a:rPr lang="ar-SA" sz="2600" b="1" dirty="0" smtClean="0">
                <a:solidFill>
                  <a:srgbClr val="FF0000"/>
                </a:solidFill>
              </a:rPr>
              <a:t>2-ألا يقل رأسمال التاجر عن مائة ألف ريال: </a:t>
            </a:r>
            <a:r>
              <a:rPr lang="ar-SA" sz="2600" b="1" dirty="0" smtClean="0">
                <a:ln>
                  <a:solidFill>
                    <a:sysClr val="windowText" lastClr="000000"/>
                  </a:solidFill>
                </a:ln>
                <a:solidFill>
                  <a:prstClr val="black"/>
                </a:solidFill>
                <a:latin typeface="AL-Mohanad Bold"/>
              </a:rPr>
              <a:t>وفقا للمادة 2 من النظام يجب على كل </a:t>
            </a:r>
            <a:r>
              <a:rPr lang="ar-SA" sz="2600" b="1" dirty="0" smtClean="0">
                <a:ln>
                  <a:solidFill>
                    <a:sysClr val="windowText" lastClr="000000"/>
                  </a:solidFill>
                </a:ln>
                <a:solidFill>
                  <a:prstClr val="black"/>
                </a:solidFill>
                <a:latin typeface="AL-Mohanad Bold"/>
              </a:rPr>
              <a:t>تاجر</a:t>
            </a:r>
            <a:r>
              <a:rPr lang="en-US" sz="2600" b="1" dirty="0" smtClean="0">
                <a:ln>
                  <a:solidFill>
                    <a:sysClr val="windowText" lastClr="000000"/>
                  </a:solidFill>
                </a:ln>
                <a:solidFill>
                  <a:prstClr val="black"/>
                </a:solidFill>
                <a:latin typeface="AL-Mohanad Bold"/>
              </a:rPr>
              <a:t>  </a:t>
            </a:r>
            <a:r>
              <a:rPr lang="en-US" sz="2600" b="1" dirty="0">
                <a:ln>
                  <a:solidFill>
                    <a:sysClr val="windowText" lastClr="000000"/>
                  </a:solidFill>
                </a:ln>
                <a:solidFill>
                  <a:prstClr val="black"/>
                </a:solidFill>
                <a:latin typeface="AL-Mohanad Bold"/>
              </a:rPr>
              <a:t>-</a:t>
            </a:r>
            <a:r>
              <a:rPr lang="ar-SA" sz="2600" b="1" dirty="0" smtClean="0">
                <a:ln>
                  <a:solidFill>
                    <a:sysClr val="windowText" lastClr="000000"/>
                  </a:solidFill>
                </a:ln>
                <a:solidFill>
                  <a:prstClr val="black"/>
                </a:solidFill>
                <a:latin typeface="AL-Mohanad Bold"/>
              </a:rPr>
              <a:t>متى </a:t>
            </a:r>
            <a:r>
              <a:rPr lang="ar-SA" sz="2600" b="1" dirty="0" smtClean="0">
                <a:ln>
                  <a:solidFill>
                    <a:sysClr val="windowText" lastClr="000000"/>
                  </a:solidFill>
                </a:ln>
                <a:solidFill>
                  <a:prstClr val="black"/>
                </a:solidFill>
                <a:latin typeface="AL-Mohanad Bold"/>
              </a:rPr>
              <a:t>بلغ رأسماله مائة ألف ريال- خلال ثلاثين يوما من تاريخ  افتتاح محله التجاري أو من تاريخ تملكه محلا تجاريا أو من تاريخ بلوغ رأسماله النصاب المذكور أن يتقدم بطلب لقيد أسمه في السجل التجاري. والهدف من تحديد النصاب المذكور في هذه المادة إعفاء صغار التجار من الالتزام  بالقيد تسهيلا عليهم وإن كان لا يعنى حرمان هؤلاء من التقدم بطلب للقيد في السجل متى قدروا أن لهم مصلحه في ذلك إذ أن هذا الإعفاء مجرد رخصة مقررة لصالحهم. </a:t>
            </a:r>
          </a:p>
          <a:p>
            <a:pPr algn="just">
              <a:defRPr/>
            </a:pPr>
            <a:r>
              <a:rPr lang="ar-SA" sz="2600" b="1" dirty="0" smtClean="0">
                <a:ln>
                  <a:solidFill>
                    <a:sysClr val="windowText" lastClr="000000"/>
                  </a:solidFill>
                </a:ln>
                <a:solidFill>
                  <a:prstClr val="black"/>
                </a:solidFill>
                <a:latin typeface="AL-Mohanad Bold"/>
              </a:rPr>
              <a:t>-</a:t>
            </a:r>
            <a:r>
              <a:rPr lang="ar-SA" sz="2600" b="1" dirty="0" smtClean="0">
                <a:ln>
                  <a:solidFill>
                    <a:sysClr val="windowText" lastClr="000000"/>
                  </a:solidFill>
                </a:ln>
                <a:solidFill>
                  <a:prstClr val="black"/>
                </a:solidFill>
              </a:rPr>
              <a:t>عمليا القيد واجب أيضا على صغار التجار أي من تقل رؤوس أموالهم عن مائة ألف ريال الذين يرغبون في التعامل مع الجهات الحكومية لإنهاء الأمور المتعلقة بتجارتهم مثل طلب استخراج تأشيرة لعامل أجنبي كي يعمل في المحل أو الطلب من الغرفة التجارية والصناعية التصديق على الأوراق التي يصدرها التاجر وذلك لان النظام نص في المادة 14 علي </a:t>
            </a:r>
            <a:r>
              <a:rPr lang="ar-SA" sz="2600" b="1" dirty="0" smtClean="0">
                <a:ln>
                  <a:solidFill>
                    <a:sysClr val="windowText" lastClr="000000"/>
                  </a:solidFill>
                </a:ln>
                <a:solidFill>
                  <a:prstClr val="black"/>
                </a:solidFill>
              </a:rPr>
              <a:t>أن</a:t>
            </a:r>
            <a:r>
              <a:rPr lang="en-US" sz="2600" b="1" dirty="0" smtClean="0">
                <a:ln>
                  <a:solidFill>
                    <a:sysClr val="windowText" lastClr="000000"/>
                  </a:solidFill>
                </a:ln>
                <a:solidFill>
                  <a:prstClr val="black"/>
                </a:solidFill>
              </a:rPr>
              <a:t> </a:t>
            </a:r>
            <a:r>
              <a:rPr lang="ar-SA" sz="2600" b="1" dirty="0" smtClean="0">
                <a:ln>
                  <a:solidFill>
                    <a:sysClr val="windowText" lastClr="000000"/>
                  </a:solidFill>
                </a:ln>
                <a:solidFill>
                  <a:prstClr val="black"/>
                </a:solidFill>
              </a:rPr>
              <a:t>"كل </a:t>
            </a:r>
            <a:r>
              <a:rPr lang="ar-SA" sz="2600" b="1" dirty="0" smtClean="0">
                <a:ln>
                  <a:solidFill>
                    <a:sysClr val="windowText" lastClr="000000"/>
                  </a:solidFill>
                </a:ln>
                <a:solidFill>
                  <a:prstClr val="black"/>
                </a:solidFill>
              </a:rPr>
              <a:t>من يتقدم إلي الجهة الرسمية بطلب بصفته تاجرا لا يقبل طلبه بهذه الصفة ما لم يكن مقيدا في السجل التجاري".</a:t>
            </a:r>
            <a:endParaRPr lang="en-US" sz="2600" b="1" dirty="0" smtClean="0">
              <a:ln>
                <a:solidFill>
                  <a:sysClr val="windowText" lastClr="000000"/>
                </a:solidFill>
              </a:ln>
              <a:solidFill>
                <a:prstClr val="black"/>
              </a:solidFill>
            </a:endParaRPr>
          </a:p>
          <a:p>
            <a:pPr algn="just">
              <a:defRPr/>
            </a:pPr>
            <a:endParaRPr lang="en-US" sz="2600" b="1" dirty="0" smtClean="0">
              <a:ln>
                <a:solidFill>
                  <a:sysClr val="windowText" lastClr="000000"/>
                </a:solidFill>
              </a:ln>
              <a:solidFill>
                <a:prstClr val="black"/>
              </a:solidFill>
              <a:latin typeface="AL-Mohanad Bold"/>
            </a:endParaRPr>
          </a:p>
          <a:p>
            <a:pPr algn="just">
              <a:defRPr/>
            </a:pPr>
            <a:endParaRPr lang="en-US" sz="2600" b="1" dirty="0">
              <a:ln>
                <a:solidFill>
                  <a:sysClr val="windowText" lastClr="000000"/>
                </a:solidFill>
              </a:ln>
              <a:solidFill>
                <a:prstClr val="black"/>
              </a:solidFill>
            </a:endParaRPr>
          </a:p>
          <a:p>
            <a:pPr algn="just">
              <a:defRPr/>
            </a:pPr>
            <a:endParaRPr lang="en-US" sz="2600" b="1" dirty="0">
              <a:solidFill>
                <a:srgbClr val="2D07C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Rot="1" noChangeArrowheads="1"/>
          </p:cNvSpPr>
          <p:nvPr/>
        </p:nvSpPr>
        <p:spPr>
          <a:xfrm>
            <a:off x="166654" y="1000108"/>
            <a:ext cx="9572692" cy="3857652"/>
          </a:xfrm>
          <a:prstGeom prst="rect">
            <a:avLst/>
          </a:prstGeom>
          <a:solidFill>
            <a:srgbClr val="FFFFCC"/>
          </a:solidFill>
        </p:spPr>
        <p:style>
          <a:lnRef idx="1">
            <a:schemeClr val="accent3"/>
          </a:lnRef>
          <a:fillRef idx="3">
            <a:schemeClr val="accent3"/>
          </a:fillRef>
          <a:effectRef idx="2">
            <a:schemeClr val="accent3"/>
          </a:effectRef>
          <a:fontRef idx="minor">
            <a:schemeClr val="lt1"/>
          </a:fontRef>
        </p:style>
        <p:txBody>
          <a:bodyPr lIns="0" rIns="18288"/>
          <a:lstStyle/>
          <a:p>
            <a:pPr algn="just">
              <a:defRPr/>
            </a:pPr>
            <a:r>
              <a:rPr lang="ar-SA" sz="2800" b="1" dirty="0">
                <a:solidFill>
                  <a:srgbClr val="FF0000"/>
                </a:solidFill>
              </a:rPr>
              <a:t>3-أن يكون للتاجر محل ثابت أو فرع أو وكاله في المملكة</a:t>
            </a:r>
            <a:r>
              <a:rPr lang="ar-SA" sz="2800" b="1" dirty="0" smtClean="0">
                <a:ln>
                  <a:solidFill>
                    <a:sysClr val="windowText" lastClr="000000"/>
                  </a:solidFill>
                </a:ln>
                <a:solidFill>
                  <a:prstClr val="black"/>
                </a:solidFill>
              </a:rPr>
              <a:t>: تطبيقا لمبدأ إقليمية القوانين  يلتزم الشخص بغض النظر عن جنسيته أو جنسه بالقيد في السجل التجاري طالما كان النشاط المرغوب القيام </a:t>
            </a:r>
            <a:r>
              <a:rPr lang="ar-SA" sz="2800" b="1" dirty="0" err="1" smtClean="0">
                <a:ln>
                  <a:solidFill>
                    <a:sysClr val="windowText" lastClr="000000"/>
                  </a:solidFill>
                </a:ln>
                <a:solidFill>
                  <a:prstClr val="black"/>
                </a:solidFill>
              </a:rPr>
              <a:t>به</a:t>
            </a:r>
            <a:r>
              <a:rPr lang="ar-SA" sz="2800" b="1" dirty="0" smtClean="0">
                <a:ln>
                  <a:solidFill>
                    <a:sysClr val="windowText" lastClr="000000"/>
                  </a:solidFill>
                </a:ln>
                <a:solidFill>
                  <a:prstClr val="black"/>
                </a:solidFill>
              </a:rPr>
              <a:t> واقعا على إقليم المملكة. ويشترط </a:t>
            </a:r>
            <a:r>
              <a:rPr lang="ar-SA" sz="2800" b="1" dirty="0">
                <a:ln>
                  <a:solidFill>
                    <a:sysClr val="windowText" lastClr="000000"/>
                  </a:solidFill>
                </a:ln>
                <a:solidFill>
                  <a:prstClr val="black"/>
                </a:solidFill>
              </a:rPr>
              <a:t>للقيد في السجل التجاري  أن يتم مزاولة التجارة في محل ثابت في المملكة سواء كان مملوكا أو مستأجرا وبناء على ذلك لا يلزم بالقيد الباعة </a:t>
            </a:r>
            <a:r>
              <a:rPr lang="ar-SA" sz="2800" b="1" dirty="0" smtClean="0">
                <a:ln>
                  <a:solidFill>
                    <a:sysClr val="windowText" lastClr="000000"/>
                  </a:solidFill>
                </a:ln>
                <a:solidFill>
                  <a:prstClr val="black"/>
                </a:solidFill>
              </a:rPr>
              <a:t>المتجولون</a:t>
            </a:r>
            <a:r>
              <a:rPr lang="ar-SA" sz="2800" b="1" dirty="0" smtClean="0">
                <a:ln>
                  <a:solidFill>
                    <a:sysClr val="windowText" lastClr="000000"/>
                  </a:solidFill>
                </a:ln>
                <a:solidFill>
                  <a:prstClr val="black"/>
                </a:solidFill>
              </a:rPr>
              <a:t>. والملاحظ أن نظام الشركات فرق بين الملتزم بالقيد في السجل التجاري وبين محل القيد فالقيد واجب على كل شخص طبيعي أو شخص معنوي إلا أن القيد ينصب على كل محل يزاول فيه النشاط سواء كان مركزا رئيسيا أو فرعا لشركة. </a:t>
            </a:r>
          </a:p>
          <a:p>
            <a:pPr algn="just">
              <a:defRPr/>
            </a:pPr>
            <a:endParaRPr lang="en-US" sz="2800" b="1" dirty="0" smtClean="0">
              <a:ln>
                <a:solidFill>
                  <a:sysClr val="windowText" lastClr="000000"/>
                </a:solidFill>
              </a:ln>
              <a:solidFill>
                <a:prstClr val="black"/>
              </a:solidFill>
            </a:endParaRPr>
          </a:p>
          <a:p>
            <a:pPr algn="just">
              <a:defRPr/>
            </a:pPr>
            <a:endParaRPr lang="en-US" sz="2800" b="1" dirty="0">
              <a:ln>
                <a:solidFill>
                  <a:sysClr val="windowText" lastClr="000000"/>
                </a:solidFill>
              </a:ln>
              <a:solidFill>
                <a:prstClr val="black"/>
              </a:solidFill>
            </a:endParaRPr>
          </a:p>
          <a:p>
            <a:pPr algn="just">
              <a:defRPr/>
            </a:pPr>
            <a:endParaRPr lang="en-US" sz="2800" b="1" dirty="0">
              <a:solidFill>
                <a:srgbClr val="2D07CF"/>
              </a:solidFill>
              <a:latin typeface="AL-Mohanad Bold"/>
            </a:endParaRPr>
          </a:p>
        </p:txBody>
      </p:sp>
    </p:spTree>
    <p:extLst>
      <p:ext uri="{BB962C8B-B14F-4D97-AF65-F5344CB8AC3E}">
        <p14:creationId xmlns:p14="http://schemas.microsoft.com/office/powerpoint/2010/main" val="15045064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ppt_x</p:attrName>
                                        </p:attrNameLst>
                                      </p:cBhvr>
                                      <p:tavLst>
                                        <p:tav tm="0">
                                          <p:val>
                                            <p:strVal val="#ppt_x-.2"/>
                                          </p:val>
                                        </p:tav>
                                        <p:tav tm="100000">
                                          <p:val>
                                            <p:strVal val="#ppt_x"/>
                                          </p:val>
                                        </p:tav>
                                      </p:tavLst>
                                    </p:anim>
                                    <p:anim calcmode="lin" valueType="num">
                                      <p:cBhvr>
                                        <p:cTn id="8"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ذروة">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4202</TotalTime>
  <Words>1168</Words>
  <Application>Microsoft Office PowerPoint</Application>
  <PresentationFormat>A4 Paper (210x297 mm)</PresentationFormat>
  <Paragraphs>88</Paragraphs>
  <Slides>16</Slides>
  <Notes>9</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  المحاضرة الثامنة: التزامات التاجر  (الالتزام بالقيد في السجل  التجاري  )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nader darawsheh</dc:creator>
  <cp:lastModifiedBy>Mostafa Abdulmajud Bahouhe</cp:lastModifiedBy>
  <cp:revision>367</cp:revision>
  <dcterms:created xsi:type="dcterms:W3CDTF">2009-10-14T19:14:34Z</dcterms:created>
  <dcterms:modified xsi:type="dcterms:W3CDTF">2012-10-16T06:36:28Z</dcterms:modified>
</cp:coreProperties>
</file>