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3.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1"/>
  </p:notesMasterIdLst>
  <p:sldIdLst>
    <p:sldId id="256" r:id="rId2"/>
    <p:sldId id="257" r:id="rId3"/>
    <p:sldId id="374" r:id="rId4"/>
    <p:sldId id="375" r:id="rId5"/>
    <p:sldId id="394" r:id="rId6"/>
    <p:sldId id="377" r:id="rId7"/>
    <p:sldId id="378" r:id="rId8"/>
    <p:sldId id="393" r:id="rId9"/>
    <p:sldId id="380" r:id="rId10"/>
    <p:sldId id="392" r:id="rId11"/>
    <p:sldId id="382" r:id="rId12"/>
    <p:sldId id="383" r:id="rId13"/>
    <p:sldId id="384" r:id="rId14"/>
    <p:sldId id="385" r:id="rId15"/>
    <p:sldId id="386" r:id="rId16"/>
    <p:sldId id="387" r:id="rId17"/>
    <p:sldId id="389" r:id="rId18"/>
    <p:sldId id="388" r:id="rId19"/>
    <p:sldId id="390" r:id="rId20"/>
  </p:sldIdLst>
  <p:sldSz cx="9906000" cy="6858000" type="A4"/>
  <p:notesSz cx="6858000" cy="9144000"/>
  <p:defaultTextStyle>
    <a:defPPr>
      <a:defRPr lang="en-US"/>
    </a:defPPr>
    <a:lvl1pPr algn="r" rtl="1" fontAlgn="base">
      <a:spcBef>
        <a:spcPct val="0"/>
      </a:spcBef>
      <a:spcAft>
        <a:spcPct val="0"/>
      </a:spcAft>
      <a:defRPr kern="1200">
        <a:solidFill>
          <a:schemeClr val="tx1"/>
        </a:solidFill>
        <a:latin typeface="Arial" pitchFamily="34" charset="0"/>
        <a:ea typeface="+mn-ea"/>
        <a:cs typeface="Arial" pitchFamily="34" charset="0"/>
      </a:defRPr>
    </a:lvl1pPr>
    <a:lvl2pPr marL="457200" algn="r" rtl="1" fontAlgn="base">
      <a:spcBef>
        <a:spcPct val="0"/>
      </a:spcBef>
      <a:spcAft>
        <a:spcPct val="0"/>
      </a:spcAft>
      <a:defRPr kern="1200">
        <a:solidFill>
          <a:schemeClr val="tx1"/>
        </a:solidFill>
        <a:latin typeface="Arial" pitchFamily="34" charset="0"/>
        <a:ea typeface="+mn-ea"/>
        <a:cs typeface="Arial" pitchFamily="34" charset="0"/>
      </a:defRPr>
    </a:lvl2pPr>
    <a:lvl3pPr marL="914400" algn="r" rtl="1" fontAlgn="base">
      <a:spcBef>
        <a:spcPct val="0"/>
      </a:spcBef>
      <a:spcAft>
        <a:spcPct val="0"/>
      </a:spcAft>
      <a:defRPr kern="1200">
        <a:solidFill>
          <a:schemeClr val="tx1"/>
        </a:solidFill>
        <a:latin typeface="Arial" pitchFamily="34" charset="0"/>
        <a:ea typeface="+mn-ea"/>
        <a:cs typeface="Arial" pitchFamily="34" charset="0"/>
      </a:defRPr>
    </a:lvl3pPr>
    <a:lvl4pPr marL="1371600" algn="r" rtl="1" fontAlgn="base">
      <a:spcBef>
        <a:spcPct val="0"/>
      </a:spcBef>
      <a:spcAft>
        <a:spcPct val="0"/>
      </a:spcAft>
      <a:defRPr kern="1200">
        <a:solidFill>
          <a:schemeClr val="tx1"/>
        </a:solidFill>
        <a:latin typeface="Arial" pitchFamily="34" charset="0"/>
        <a:ea typeface="+mn-ea"/>
        <a:cs typeface="Arial" pitchFamily="34" charset="0"/>
      </a:defRPr>
    </a:lvl4pPr>
    <a:lvl5pPr marL="1828800" algn="r" rtl="1" fontAlgn="base">
      <a:spcBef>
        <a:spcPct val="0"/>
      </a:spcBef>
      <a:spcAft>
        <a:spcPct val="0"/>
      </a:spcAft>
      <a:defRPr kern="1200">
        <a:solidFill>
          <a:schemeClr val="tx1"/>
        </a:solidFill>
        <a:latin typeface="Arial" pitchFamily="34" charset="0"/>
        <a:ea typeface="+mn-ea"/>
        <a:cs typeface="Arial" pitchFamily="34" charset="0"/>
      </a:defRPr>
    </a:lvl5pPr>
    <a:lvl6pPr marL="2286000" algn="r" defTabSz="914400" rtl="1" eaLnBrk="1" latinLnBrk="0" hangingPunct="1">
      <a:defRPr kern="1200">
        <a:solidFill>
          <a:schemeClr val="tx1"/>
        </a:solidFill>
        <a:latin typeface="Arial" pitchFamily="34" charset="0"/>
        <a:ea typeface="+mn-ea"/>
        <a:cs typeface="Arial" pitchFamily="34" charset="0"/>
      </a:defRPr>
    </a:lvl6pPr>
    <a:lvl7pPr marL="2743200" algn="r" defTabSz="914400" rtl="1" eaLnBrk="1" latinLnBrk="0" hangingPunct="1">
      <a:defRPr kern="1200">
        <a:solidFill>
          <a:schemeClr val="tx1"/>
        </a:solidFill>
        <a:latin typeface="Arial" pitchFamily="34" charset="0"/>
        <a:ea typeface="+mn-ea"/>
        <a:cs typeface="Arial" pitchFamily="34" charset="0"/>
      </a:defRPr>
    </a:lvl7pPr>
    <a:lvl8pPr marL="3200400" algn="r" defTabSz="914400" rtl="1" eaLnBrk="1" latinLnBrk="0" hangingPunct="1">
      <a:defRPr kern="1200">
        <a:solidFill>
          <a:schemeClr val="tx1"/>
        </a:solidFill>
        <a:latin typeface="Arial" pitchFamily="34" charset="0"/>
        <a:ea typeface="+mn-ea"/>
        <a:cs typeface="Arial" pitchFamily="34" charset="0"/>
      </a:defRPr>
    </a:lvl8pPr>
    <a:lvl9pPr marL="3657600" algn="r" defTabSz="914400" rtl="1" eaLnBrk="1" latinLnBrk="0" hangingPunct="1">
      <a:defRPr kern="1200">
        <a:solidFill>
          <a:schemeClr val="tx1"/>
        </a:solidFill>
        <a:latin typeface="Arial" pitchFamily="34" charset="0"/>
        <a:ea typeface="+mn-ea"/>
        <a:cs typeface="Arial" pitchFamily="34"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CC"/>
    <a:srgbClr val="AD9968"/>
    <a:srgbClr val="3B84AF"/>
    <a:srgbClr val="FF3300"/>
    <a:srgbClr val="009900"/>
    <a:srgbClr val="000000"/>
    <a:srgbClr val="FF0066"/>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19" autoAdjust="0"/>
    <p:restoredTop sz="94664" autoAdjust="0"/>
  </p:normalViewPr>
  <p:slideViewPr>
    <p:cSldViewPr>
      <p:cViewPr>
        <p:scale>
          <a:sx n="70" d="100"/>
          <a:sy n="70" d="100"/>
        </p:scale>
        <p:origin x="-1218" y="-78"/>
      </p:cViewPr>
      <p:guideLst>
        <p:guide orient="horz" pos="2160"/>
        <p:guide pos="3120"/>
      </p:guideLst>
    </p:cSldViewPr>
  </p:slideViewPr>
  <p:notesTextViewPr>
    <p:cViewPr>
      <p:scale>
        <a:sx n="100" d="100"/>
        <a:sy n="100" d="100"/>
      </p:scale>
      <p:origin x="0" y="0"/>
    </p:cViewPr>
  </p:notesTextViewPr>
  <p:notesViewPr>
    <p:cSldViewPr>
      <p:cViewPr varScale="1">
        <p:scale>
          <a:sx n="55" d="100"/>
          <a:sy n="55" d="100"/>
        </p:scale>
        <p:origin x="-2856" y="-102"/>
      </p:cViewPr>
      <p:guideLst>
        <p:guide orient="horz" pos="2880"/>
        <p:guide pos="2160"/>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rtl="0" fontAlgn="auto">
              <a:spcBef>
                <a:spcPts val="0"/>
              </a:spcBef>
              <a:spcAft>
                <a:spcPts val="0"/>
              </a:spcAft>
              <a:defRPr sz="1200">
                <a:latin typeface="+mn-lt"/>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rtl="0" fontAlgn="auto">
              <a:spcBef>
                <a:spcPts val="0"/>
              </a:spcBef>
              <a:spcAft>
                <a:spcPts val="0"/>
              </a:spcAft>
              <a:defRPr sz="1200">
                <a:latin typeface="+mn-lt"/>
                <a:cs typeface="+mn-cs"/>
              </a:defRPr>
            </a:lvl1pPr>
          </a:lstStyle>
          <a:p>
            <a:pPr>
              <a:defRPr/>
            </a:pPr>
            <a:fld id="{4AB5CE1D-9A7D-4D00-832B-AB80E83F9F84}" type="datetimeFigureOut">
              <a:rPr lang="en-US"/>
              <a:pPr>
                <a:defRPr/>
              </a:pPr>
              <a:t>11/9/2012</a:t>
            </a:fld>
            <a:endParaRPr lang="en-US"/>
          </a:p>
        </p:txBody>
      </p:sp>
      <p:sp>
        <p:nvSpPr>
          <p:cNvPr id="4" name="Slide Image Placeholder 3"/>
          <p:cNvSpPr>
            <a:spLocks noGrp="1" noRot="1" noChangeAspect="1"/>
          </p:cNvSpPr>
          <p:nvPr>
            <p:ph type="sldImg" idx="2"/>
          </p:nvPr>
        </p:nvSpPr>
        <p:spPr>
          <a:xfrm>
            <a:off x="952500" y="685800"/>
            <a:ext cx="4953000" cy="3429000"/>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rtl="0" fontAlgn="auto">
              <a:spcBef>
                <a:spcPts val="0"/>
              </a:spcBef>
              <a:spcAft>
                <a:spcPts val="0"/>
              </a:spcAft>
              <a:defRPr sz="1200">
                <a:latin typeface="+mn-lt"/>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rtl="0">
              <a:defRPr sz="1200">
                <a:latin typeface="Calibri" pitchFamily="34" charset="0"/>
                <a:cs typeface="Arial" charset="0"/>
              </a:defRPr>
            </a:lvl1pPr>
          </a:lstStyle>
          <a:p>
            <a:pPr>
              <a:defRPr/>
            </a:pPr>
            <a:fld id="{CC3E2321-BEA1-483A-B63E-43351015782E}" type="slidenum">
              <a:rPr lang="ar-SA"/>
              <a:pPr>
                <a:defRPr/>
              </a:pPr>
              <a:t>‹#›</a:t>
            </a:fld>
            <a:endParaRPr lang="en-US"/>
          </a:p>
        </p:txBody>
      </p:sp>
    </p:spTree>
    <p:extLst>
      <p:ext uri="{BB962C8B-B14F-4D97-AF65-F5344CB8AC3E}">
        <p14:creationId xmlns:p14="http://schemas.microsoft.com/office/powerpoint/2010/main" xmlns="" val="2526613547"/>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5218" name="عنصر نائب لصورة الشريحة 1"/>
          <p:cNvSpPr>
            <a:spLocks noGrp="1" noRot="1" noChangeAspect="1" noTextEdit="1"/>
          </p:cNvSpPr>
          <p:nvPr>
            <p:ph type="sldImg"/>
          </p:nvPr>
        </p:nvSpPr>
        <p:spPr bwMode="auto">
          <a:noFill/>
          <a:ln>
            <a:solidFill>
              <a:srgbClr val="000000"/>
            </a:solidFill>
            <a:miter lim="800000"/>
            <a:headEnd/>
            <a:tailEnd/>
          </a:ln>
        </p:spPr>
      </p:sp>
      <p:sp>
        <p:nvSpPr>
          <p:cNvPr id="265219" name="عنصر نائب للملاحظات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ar-SA" smtClean="0"/>
          </a:p>
        </p:txBody>
      </p:sp>
      <p:sp>
        <p:nvSpPr>
          <p:cNvPr id="35844" name="عنصر نائب لرقم الشريحة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pPr>
            <a:fld id="{70A5EBA2-1C3C-400A-87EC-3D3C3B03A380}" type="slidenum">
              <a:rPr lang="ar-SA" smtClean="0">
                <a:ea typeface="Majalla UI"/>
                <a:cs typeface="Majalla UI"/>
              </a:rPr>
              <a:pPr fontAlgn="base">
                <a:spcBef>
                  <a:spcPct val="0"/>
                </a:spcBef>
                <a:spcAft>
                  <a:spcPct val="0"/>
                </a:spcAft>
              </a:pPr>
              <a:t>3</a:t>
            </a:fld>
            <a:endParaRPr lang="ar-SA" smtClean="0">
              <a:ea typeface="Majalla UI"/>
              <a:cs typeface="Majalla UI"/>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7506" name="عنصر نائب لصورة الشريحة 1"/>
          <p:cNvSpPr>
            <a:spLocks noGrp="1" noRot="1" noChangeAspect="1" noTextEdit="1"/>
          </p:cNvSpPr>
          <p:nvPr>
            <p:ph type="sldImg"/>
          </p:nvPr>
        </p:nvSpPr>
        <p:spPr bwMode="auto">
          <a:noFill/>
          <a:ln>
            <a:solidFill>
              <a:srgbClr val="000000"/>
            </a:solidFill>
            <a:miter lim="800000"/>
            <a:headEnd/>
            <a:tailEnd/>
          </a:ln>
        </p:spPr>
      </p:sp>
      <p:sp>
        <p:nvSpPr>
          <p:cNvPr id="277507" name="عنصر نائب للملاحظات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ar-SA" smtClean="0"/>
          </a:p>
        </p:txBody>
      </p:sp>
      <p:sp>
        <p:nvSpPr>
          <p:cNvPr id="35844" name="عنصر نائب لرقم الشريحة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pPr>
            <a:fld id="{52616377-76A8-4B65-B5E8-7B86A04A6F9E}" type="slidenum">
              <a:rPr lang="ar-SA" smtClean="0">
                <a:ea typeface="Majalla UI"/>
                <a:cs typeface="Majalla UI"/>
              </a:rPr>
              <a:pPr fontAlgn="base">
                <a:spcBef>
                  <a:spcPct val="0"/>
                </a:spcBef>
                <a:spcAft>
                  <a:spcPct val="0"/>
                </a:spcAft>
              </a:pPr>
              <a:t>15</a:t>
            </a:fld>
            <a:endParaRPr lang="ar-SA" smtClean="0">
              <a:ea typeface="Majalla UI"/>
              <a:cs typeface="Majalla UI"/>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8530" name="عنصر نائب لصورة الشريحة 1"/>
          <p:cNvSpPr>
            <a:spLocks noGrp="1" noRot="1" noChangeAspect="1" noTextEdit="1"/>
          </p:cNvSpPr>
          <p:nvPr>
            <p:ph type="sldImg"/>
          </p:nvPr>
        </p:nvSpPr>
        <p:spPr bwMode="auto">
          <a:noFill/>
          <a:ln>
            <a:solidFill>
              <a:srgbClr val="000000"/>
            </a:solidFill>
            <a:miter lim="800000"/>
            <a:headEnd/>
            <a:tailEnd/>
          </a:ln>
        </p:spPr>
      </p:sp>
      <p:sp>
        <p:nvSpPr>
          <p:cNvPr id="278531" name="عنصر نائب للملاحظات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ar-SA" smtClean="0"/>
          </a:p>
        </p:txBody>
      </p:sp>
      <p:sp>
        <p:nvSpPr>
          <p:cNvPr id="35844" name="عنصر نائب لرقم الشريحة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pPr>
            <a:fld id="{44C0B95F-DF1E-4163-979C-9918CD63BF4C}" type="slidenum">
              <a:rPr lang="ar-SA" smtClean="0">
                <a:ea typeface="Majalla UI"/>
                <a:cs typeface="Majalla UI"/>
              </a:rPr>
              <a:pPr fontAlgn="base">
                <a:spcBef>
                  <a:spcPct val="0"/>
                </a:spcBef>
                <a:spcAft>
                  <a:spcPct val="0"/>
                </a:spcAft>
              </a:pPr>
              <a:t>16</a:t>
            </a:fld>
            <a:endParaRPr lang="ar-SA" smtClean="0">
              <a:ea typeface="Majalla UI"/>
              <a:cs typeface="Majalla UI"/>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0578" name="عنصر نائب لصورة الشريحة 1"/>
          <p:cNvSpPr>
            <a:spLocks noGrp="1" noRot="1" noChangeAspect="1" noTextEdit="1"/>
          </p:cNvSpPr>
          <p:nvPr>
            <p:ph type="sldImg"/>
          </p:nvPr>
        </p:nvSpPr>
        <p:spPr bwMode="auto">
          <a:noFill/>
          <a:ln>
            <a:solidFill>
              <a:srgbClr val="000000"/>
            </a:solidFill>
            <a:miter lim="800000"/>
            <a:headEnd/>
            <a:tailEnd/>
          </a:ln>
        </p:spPr>
      </p:sp>
      <p:sp>
        <p:nvSpPr>
          <p:cNvPr id="280579" name="عنصر نائب للملاحظات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ar-SA" smtClean="0"/>
          </a:p>
        </p:txBody>
      </p:sp>
      <p:sp>
        <p:nvSpPr>
          <p:cNvPr id="35844" name="عنصر نائب لرقم الشريحة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pPr>
            <a:fld id="{D9FD499B-61CC-478B-9AF6-028828697171}" type="slidenum">
              <a:rPr lang="ar-SA" smtClean="0">
                <a:ea typeface="Majalla UI"/>
                <a:cs typeface="Majalla UI"/>
              </a:rPr>
              <a:pPr fontAlgn="base">
                <a:spcBef>
                  <a:spcPct val="0"/>
                </a:spcBef>
                <a:spcAft>
                  <a:spcPct val="0"/>
                </a:spcAft>
              </a:pPr>
              <a:t>17</a:t>
            </a:fld>
            <a:endParaRPr lang="ar-SA" smtClean="0">
              <a:ea typeface="Majalla UI"/>
              <a:cs typeface="Majalla UI"/>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9554" name="عنصر نائب لصورة الشريحة 1"/>
          <p:cNvSpPr>
            <a:spLocks noGrp="1" noRot="1" noChangeAspect="1" noTextEdit="1"/>
          </p:cNvSpPr>
          <p:nvPr>
            <p:ph type="sldImg"/>
          </p:nvPr>
        </p:nvSpPr>
        <p:spPr bwMode="auto">
          <a:noFill/>
          <a:ln>
            <a:solidFill>
              <a:srgbClr val="000000"/>
            </a:solidFill>
            <a:miter lim="800000"/>
            <a:headEnd/>
            <a:tailEnd/>
          </a:ln>
        </p:spPr>
      </p:sp>
      <p:sp>
        <p:nvSpPr>
          <p:cNvPr id="279555" name="عنصر نائب للملاحظات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ar-SA" smtClean="0"/>
          </a:p>
        </p:txBody>
      </p:sp>
      <p:sp>
        <p:nvSpPr>
          <p:cNvPr id="35844" name="عنصر نائب لرقم الشريحة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pPr>
            <a:fld id="{EC0FC1D1-27E3-4D91-AD14-08DCE72578B4}" type="slidenum">
              <a:rPr lang="ar-SA" smtClean="0">
                <a:ea typeface="Majalla UI"/>
                <a:cs typeface="Majalla UI"/>
              </a:rPr>
              <a:pPr fontAlgn="base">
                <a:spcBef>
                  <a:spcPct val="0"/>
                </a:spcBef>
                <a:spcAft>
                  <a:spcPct val="0"/>
                </a:spcAft>
              </a:pPr>
              <a:t>18</a:t>
            </a:fld>
            <a:endParaRPr lang="ar-SA" smtClean="0">
              <a:ea typeface="Majalla UI"/>
              <a:cs typeface="Majalla UI"/>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42" name="عنصر نائب لصورة الشريحة 1"/>
          <p:cNvSpPr>
            <a:spLocks noGrp="1" noRot="1" noChangeAspect="1" noTextEdit="1"/>
          </p:cNvSpPr>
          <p:nvPr>
            <p:ph type="sldImg"/>
          </p:nvPr>
        </p:nvSpPr>
        <p:spPr bwMode="auto">
          <a:noFill/>
          <a:ln>
            <a:solidFill>
              <a:srgbClr val="000000"/>
            </a:solidFill>
            <a:miter lim="800000"/>
            <a:headEnd/>
            <a:tailEnd/>
          </a:ln>
        </p:spPr>
      </p:sp>
      <p:sp>
        <p:nvSpPr>
          <p:cNvPr id="266243" name="عنصر نائب للملاحظات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ar-SA" smtClean="0"/>
          </a:p>
        </p:txBody>
      </p:sp>
      <p:sp>
        <p:nvSpPr>
          <p:cNvPr id="35844" name="عنصر نائب لرقم الشريحة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pPr>
            <a:fld id="{EB0DBB85-3D56-439C-A725-F26A8BF9FD4B}" type="slidenum">
              <a:rPr lang="ar-SA" smtClean="0">
                <a:ea typeface="Majalla UI"/>
                <a:cs typeface="Majalla UI"/>
              </a:rPr>
              <a:pPr fontAlgn="base">
                <a:spcBef>
                  <a:spcPct val="0"/>
                </a:spcBef>
                <a:spcAft>
                  <a:spcPct val="0"/>
                </a:spcAft>
              </a:pPr>
              <a:t>4</a:t>
            </a:fld>
            <a:endParaRPr lang="ar-SA" smtClean="0">
              <a:ea typeface="Majalla UI"/>
              <a:cs typeface="Majalla UI"/>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8290" name="عنصر نائب لصورة الشريحة 1"/>
          <p:cNvSpPr>
            <a:spLocks noGrp="1" noRot="1" noChangeAspect="1" noTextEdit="1"/>
          </p:cNvSpPr>
          <p:nvPr>
            <p:ph type="sldImg"/>
          </p:nvPr>
        </p:nvSpPr>
        <p:spPr bwMode="auto">
          <a:noFill/>
          <a:ln>
            <a:solidFill>
              <a:srgbClr val="000000"/>
            </a:solidFill>
            <a:miter lim="800000"/>
            <a:headEnd/>
            <a:tailEnd/>
          </a:ln>
        </p:spPr>
      </p:sp>
      <p:sp>
        <p:nvSpPr>
          <p:cNvPr id="268291" name="عنصر نائب للملاحظات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ar-SA" smtClean="0"/>
          </a:p>
        </p:txBody>
      </p:sp>
      <p:sp>
        <p:nvSpPr>
          <p:cNvPr id="35844" name="عنصر نائب لرقم الشريحة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pPr>
            <a:fld id="{D0C4C33A-721A-41AC-865E-ED8A0E7B9AC4}" type="slidenum">
              <a:rPr lang="ar-SA" smtClean="0">
                <a:ea typeface="Majalla UI"/>
                <a:cs typeface="Majalla UI"/>
              </a:rPr>
              <a:pPr fontAlgn="base">
                <a:spcBef>
                  <a:spcPct val="0"/>
                </a:spcBef>
                <a:spcAft>
                  <a:spcPct val="0"/>
                </a:spcAft>
              </a:pPr>
              <a:t>6</a:t>
            </a:fld>
            <a:endParaRPr lang="ar-SA" smtClean="0">
              <a:ea typeface="Majalla UI"/>
              <a:cs typeface="Majalla UI"/>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9314" name="عنصر نائب لصورة الشريحة 1"/>
          <p:cNvSpPr>
            <a:spLocks noGrp="1" noRot="1" noChangeAspect="1" noTextEdit="1"/>
          </p:cNvSpPr>
          <p:nvPr>
            <p:ph type="sldImg"/>
          </p:nvPr>
        </p:nvSpPr>
        <p:spPr bwMode="auto">
          <a:noFill/>
          <a:ln>
            <a:solidFill>
              <a:srgbClr val="000000"/>
            </a:solidFill>
            <a:miter lim="800000"/>
            <a:headEnd/>
            <a:tailEnd/>
          </a:ln>
        </p:spPr>
      </p:sp>
      <p:sp>
        <p:nvSpPr>
          <p:cNvPr id="269315" name="عنصر نائب للملاحظات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ar-SA" smtClean="0"/>
          </a:p>
        </p:txBody>
      </p:sp>
      <p:sp>
        <p:nvSpPr>
          <p:cNvPr id="35844" name="عنصر نائب لرقم الشريحة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pPr>
            <a:fld id="{458072BA-FC0D-454A-8433-6BA3D823AD6B}" type="slidenum">
              <a:rPr lang="ar-SA" smtClean="0">
                <a:ea typeface="Majalla UI"/>
                <a:cs typeface="Majalla UI"/>
              </a:rPr>
              <a:pPr fontAlgn="base">
                <a:spcBef>
                  <a:spcPct val="0"/>
                </a:spcBef>
                <a:spcAft>
                  <a:spcPct val="0"/>
                </a:spcAft>
              </a:pPr>
              <a:t>7</a:t>
            </a:fld>
            <a:endParaRPr lang="ar-SA" smtClean="0">
              <a:ea typeface="Majalla UI"/>
              <a:cs typeface="Majalla UI"/>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1362" name="عنصر نائب لصورة الشريحة 1"/>
          <p:cNvSpPr>
            <a:spLocks noGrp="1" noRot="1" noChangeAspect="1" noTextEdit="1"/>
          </p:cNvSpPr>
          <p:nvPr>
            <p:ph type="sldImg"/>
          </p:nvPr>
        </p:nvSpPr>
        <p:spPr bwMode="auto">
          <a:noFill/>
          <a:ln>
            <a:solidFill>
              <a:srgbClr val="000000"/>
            </a:solidFill>
            <a:miter lim="800000"/>
            <a:headEnd/>
            <a:tailEnd/>
          </a:ln>
        </p:spPr>
      </p:sp>
      <p:sp>
        <p:nvSpPr>
          <p:cNvPr id="271363" name="عنصر نائب للملاحظات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ar-SA" smtClean="0"/>
          </a:p>
        </p:txBody>
      </p:sp>
      <p:sp>
        <p:nvSpPr>
          <p:cNvPr id="35844" name="عنصر نائب لرقم الشريحة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pPr>
            <a:fld id="{B8C0B4C8-E4E0-41EF-8EC7-339BAAE79B7D}" type="slidenum">
              <a:rPr lang="ar-SA" smtClean="0">
                <a:ea typeface="Majalla UI"/>
                <a:cs typeface="Majalla UI"/>
              </a:rPr>
              <a:pPr fontAlgn="base">
                <a:spcBef>
                  <a:spcPct val="0"/>
                </a:spcBef>
                <a:spcAft>
                  <a:spcPct val="0"/>
                </a:spcAft>
              </a:pPr>
              <a:t>9</a:t>
            </a:fld>
            <a:endParaRPr lang="ar-SA" smtClean="0">
              <a:ea typeface="Majalla UI"/>
              <a:cs typeface="Majalla UI"/>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3410" name="عنصر نائب لصورة الشريحة 1"/>
          <p:cNvSpPr>
            <a:spLocks noGrp="1" noRot="1" noChangeAspect="1" noTextEdit="1"/>
          </p:cNvSpPr>
          <p:nvPr>
            <p:ph type="sldImg"/>
          </p:nvPr>
        </p:nvSpPr>
        <p:spPr bwMode="auto">
          <a:noFill/>
          <a:ln>
            <a:solidFill>
              <a:srgbClr val="000000"/>
            </a:solidFill>
            <a:miter lim="800000"/>
            <a:headEnd/>
            <a:tailEnd/>
          </a:ln>
        </p:spPr>
      </p:sp>
      <p:sp>
        <p:nvSpPr>
          <p:cNvPr id="273411" name="عنصر نائب للملاحظات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ar-SA" smtClean="0"/>
          </a:p>
        </p:txBody>
      </p:sp>
      <p:sp>
        <p:nvSpPr>
          <p:cNvPr id="35844" name="عنصر نائب لرقم الشريحة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pPr>
            <a:fld id="{2BBB9AEF-3C2F-4CA0-A5DB-E5851D441A38}" type="slidenum">
              <a:rPr lang="ar-SA" smtClean="0">
                <a:ea typeface="Majalla UI"/>
                <a:cs typeface="Majalla UI"/>
              </a:rPr>
              <a:pPr fontAlgn="base">
                <a:spcBef>
                  <a:spcPct val="0"/>
                </a:spcBef>
                <a:spcAft>
                  <a:spcPct val="0"/>
                </a:spcAft>
              </a:pPr>
              <a:t>11</a:t>
            </a:fld>
            <a:endParaRPr lang="ar-SA" smtClean="0">
              <a:ea typeface="Majalla UI"/>
              <a:cs typeface="Majalla UI"/>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4434" name="عنصر نائب لصورة الشريحة 1"/>
          <p:cNvSpPr>
            <a:spLocks noGrp="1" noRot="1" noChangeAspect="1" noTextEdit="1"/>
          </p:cNvSpPr>
          <p:nvPr>
            <p:ph type="sldImg"/>
          </p:nvPr>
        </p:nvSpPr>
        <p:spPr bwMode="auto">
          <a:noFill/>
          <a:ln>
            <a:solidFill>
              <a:srgbClr val="000000"/>
            </a:solidFill>
            <a:miter lim="800000"/>
            <a:headEnd/>
            <a:tailEnd/>
          </a:ln>
        </p:spPr>
      </p:sp>
      <p:sp>
        <p:nvSpPr>
          <p:cNvPr id="274435" name="عنصر نائب للملاحظات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ar-SA" smtClean="0"/>
          </a:p>
        </p:txBody>
      </p:sp>
      <p:sp>
        <p:nvSpPr>
          <p:cNvPr id="35844" name="عنصر نائب لرقم الشريحة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pPr>
            <a:fld id="{D4E7001D-D980-4803-8B2A-323FBE080D75}" type="slidenum">
              <a:rPr lang="ar-SA" smtClean="0">
                <a:ea typeface="Majalla UI"/>
                <a:cs typeface="Majalla UI"/>
              </a:rPr>
              <a:pPr fontAlgn="base">
                <a:spcBef>
                  <a:spcPct val="0"/>
                </a:spcBef>
                <a:spcAft>
                  <a:spcPct val="0"/>
                </a:spcAft>
              </a:pPr>
              <a:t>12</a:t>
            </a:fld>
            <a:endParaRPr lang="ar-SA" smtClean="0">
              <a:ea typeface="Majalla UI"/>
              <a:cs typeface="Majalla UI"/>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5458" name="عنصر نائب لصورة الشريحة 1"/>
          <p:cNvSpPr>
            <a:spLocks noGrp="1" noRot="1" noChangeAspect="1" noTextEdit="1"/>
          </p:cNvSpPr>
          <p:nvPr>
            <p:ph type="sldImg"/>
          </p:nvPr>
        </p:nvSpPr>
        <p:spPr bwMode="auto">
          <a:noFill/>
          <a:ln>
            <a:solidFill>
              <a:srgbClr val="000000"/>
            </a:solidFill>
            <a:miter lim="800000"/>
            <a:headEnd/>
            <a:tailEnd/>
          </a:ln>
        </p:spPr>
      </p:sp>
      <p:sp>
        <p:nvSpPr>
          <p:cNvPr id="275459" name="عنصر نائب للملاحظات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ar-SA" smtClean="0"/>
          </a:p>
        </p:txBody>
      </p:sp>
      <p:sp>
        <p:nvSpPr>
          <p:cNvPr id="35844" name="عنصر نائب لرقم الشريحة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pPr>
            <a:fld id="{6137AE66-3579-40CE-9414-5BFBBB13D7B7}" type="slidenum">
              <a:rPr lang="ar-SA" smtClean="0">
                <a:ea typeface="Majalla UI"/>
                <a:cs typeface="Majalla UI"/>
              </a:rPr>
              <a:pPr fontAlgn="base">
                <a:spcBef>
                  <a:spcPct val="0"/>
                </a:spcBef>
                <a:spcAft>
                  <a:spcPct val="0"/>
                </a:spcAft>
              </a:pPr>
              <a:t>13</a:t>
            </a:fld>
            <a:endParaRPr lang="ar-SA" smtClean="0">
              <a:ea typeface="Majalla UI"/>
              <a:cs typeface="Majalla UI"/>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82" name="عنصر نائب لصورة الشريحة 1"/>
          <p:cNvSpPr>
            <a:spLocks noGrp="1" noRot="1" noChangeAspect="1" noTextEdit="1"/>
          </p:cNvSpPr>
          <p:nvPr>
            <p:ph type="sldImg"/>
          </p:nvPr>
        </p:nvSpPr>
        <p:spPr bwMode="auto">
          <a:noFill/>
          <a:ln>
            <a:solidFill>
              <a:srgbClr val="000000"/>
            </a:solidFill>
            <a:miter lim="800000"/>
            <a:headEnd/>
            <a:tailEnd/>
          </a:ln>
        </p:spPr>
      </p:sp>
      <p:sp>
        <p:nvSpPr>
          <p:cNvPr id="276483" name="عنصر نائب للملاحظات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ar-SA" smtClean="0"/>
          </a:p>
        </p:txBody>
      </p:sp>
      <p:sp>
        <p:nvSpPr>
          <p:cNvPr id="35844" name="عنصر نائب لرقم الشريحة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pPr>
            <a:fld id="{9450304A-FBCB-46AB-B14A-5BC580E4B5D1}" type="slidenum">
              <a:rPr lang="ar-SA" smtClean="0">
                <a:ea typeface="Majalla UI"/>
                <a:cs typeface="Majalla UI"/>
              </a:rPr>
              <a:pPr fontAlgn="base">
                <a:spcBef>
                  <a:spcPct val="0"/>
                </a:spcBef>
                <a:spcAft>
                  <a:spcPct val="0"/>
                </a:spcAft>
              </a:pPr>
              <a:t>14</a:t>
            </a:fld>
            <a:endParaRPr lang="ar-SA" smtClean="0">
              <a:ea typeface="Majalla UI"/>
              <a:cs typeface="Majalla UI"/>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Rectangle 6"/>
          <p:cNvSpPr/>
          <p:nvPr userDrawn="1"/>
        </p:nvSpPr>
        <p:spPr>
          <a:xfrm>
            <a:off x="4876930" y="6367462"/>
            <a:ext cx="681597" cy="338554"/>
          </a:xfrm>
          <a:prstGeom prst="rect">
            <a:avLst/>
          </a:prstGeom>
        </p:spPr>
        <p:txBody>
          <a:bodyPr wrap="none">
            <a:spAutoFit/>
          </a:bodyPr>
          <a:lstStyle/>
          <a:p>
            <a:pPr algn="l" rtl="0" fontAlgn="auto">
              <a:spcBef>
                <a:spcPts val="0"/>
              </a:spcBef>
              <a:spcAft>
                <a:spcPts val="0"/>
              </a:spcAft>
              <a:defRPr/>
            </a:pPr>
            <a:r>
              <a:rPr lang="en-US" sz="1600" dirty="0" smtClean="0">
                <a:solidFill>
                  <a:schemeClr val="bg1"/>
                </a:solidFill>
                <a:latin typeface="+mn-lt"/>
                <a:cs typeface="+mn-cs"/>
              </a:rPr>
              <a:t>[        ]</a:t>
            </a:r>
            <a:endParaRPr lang="en-US" sz="1600" dirty="0">
              <a:solidFill>
                <a:schemeClr val="bg1"/>
              </a:solidFill>
              <a:latin typeface="+mn-lt"/>
              <a:cs typeface="+mn-cs"/>
            </a:endParaRPr>
          </a:p>
        </p:txBody>
      </p:sp>
      <p:sp>
        <p:nvSpPr>
          <p:cNvPr id="4" name="Rectangle 9"/>
          <p:cNvSpPr/>
          <p:nvPr/>
        </p:nvSpPr>
        <p:spPr>
          <a:xfrm>
            <a:off x="0" y="2133600"/>
            <a:ext cx="2667000" cy="14478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lang="en-US"/>
          </a:p>
        </p:txBody>
      </p:sp>
      <p:sp>
        <p:nvSpPr>
          <p:cNvPr id="5" name="Rectangle 11"/>
          <p:cNvSpPr/>
          <p:nvPr/>
        </p:nvSpPr>
        <p:spPr>
          <a:xfrm>
            <a:off x="7239000" y="2133600"/>
            <a:ext cx="2667000" cy="14478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lang="en-US" dirty="0"/>
          </a:p>
        </p:txBody>
      </p:sp>
      <p:sp>
        <p:nvSpPr>
          <p:cNvPr id="2" name="Title 1"/>
          <p:cNvSpPr>
            <a:spLocks noGrp="1"/>
          </p:cNvSpPr>
          <p:nvPr>
            <p:ph type="ctrTitle"/>
          </p:nvPr>
        </p:nvSpPr>
        <p:spPr>
          <a:xfrm>
            <a:off x="742950" y="2130648"/>
            <a:ext cx="8420100" cy="1470025"/>
          </a:xfrm>
        </p:spPr>
        <p:txBody>
          <a:bodyPr/>
          <a:lstStyle>
            <a:lvl1pPr algn="ctr">
              <a:defRPr>
                <a:solidFill>
                  <a:schemeClr val="accent1">
                    <a:lumMod val="75000"/>
                  </a:schemeClr>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6" name="Slide Number Placeholder 5"/>
          <p:cNvSpPr>
            <a:spLocks noGrp="1"/>
          </p:cNvSpPr>
          <p:nvPr>
            <p:ph type="sldNum" sz="quarter" idx="10"/>
          </p:nvPr>
        </p:nvSpPr>
        <p:spPr>
          <a:xfrm>
            <a:off x="4927605" y="6356572"/>
            <a:ext cx="482600" cy="365125"/>
          </a:xfrm>
          <a:prstGeom prst="rect">
            <a:avLst/>
          </a:prstGeom>
        </p:spPr>
        <p:txBody>
          <a:bodyPr/>
          <a:lstStyle>
            <a:lvl1pPr>
              <a:defRPr/>
            </a:lvl1pPr>
          </a:lstStyle>
          <a:p>
            <a:pPr>
              <a:defRPr/>
            </a:pPr>
            <a:fld id="{7B8EA862-7DD5-4A06-BDE1-DB7EC5FAA60C}" type="slidenum">
              <a:rPr lang="ar-SA"/>
              <a:pPr>
                <a:defRPr/>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5"/>
          <p:cNvSpPr>
            <a:spLocks noGrp="1"/>
          </p:cNvSpPr>
          <p:nvPr>
            <p:ph type="sldNum" sz="quarter" idx="10"/>
          </p:nvPr>
        </p:nvSpPr>
        <p:spPr>
          <a:xfrm>
            <a:off x="2105025" y="6377210"/>
            <a:ext cx="571500" cy="365125"/>
          </a:xfrm>
          <a:prstGeom prst="rect">
            <a:avLst/>
          </a:prstGeom>
        </p:spPr>
        <p:txBody>
          <a:bodyPr/>
          <a:lstStyle>
            <a:lvl1pPr>
              <a:defRPr/>
            </a:lvl1pPr>
          </a:lstStyle>
          <a:p>
            <a:pPr>
              <a:defRPr/>
            </a:pPr>
            <a:fld id="{94E2D931-4EC8-4CD2-97D6-9D3F541B751A}" type="slidenum">
              <a:rPr lang="ar-SA"/>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780337" y="274861"/>
            <a:ext cx="2414588"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536578" y="274861"/>
            <a:ext cx="7078663"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5"/>
          <p:cNvSpPr>
            <a:spLocks noGrp="1"/>
          </p:cNvSpPr>
          <p:nvPr>
            <p:ph type="sldNum" sz="quarter" idx="10"/>
          </p:nvPr>
        </p:nvSpPr>
        <p:spPr>
          <a:xfrm>
            <a:off x="2105025" y="6377210"/>
            <a:ext cx="571500" cy="365125"/>
          </a:xfrm>
          <a:prstGeom prst="rect">
            <a:avLst/>
          </a:prstGeom>
        </p:spPr>
        <p:txBody>
          <a:bodyPr/>
          <a:lstStyle>
            <a:lvl1pPr>
              <a:defRPr/>
            </a:lvl1pPr>
          </a:lstStyle>
          <a:p>
            <a:pPr>
              <a:defRPr/>
            </a:pPr>
            <a:fld id="{9FE1D026-1D84-4E55-B04D-2B54F501D563}" type="slidenum">
              <a:rPr lang="ar-SA"/>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4" name="Rectangle 9"/>
          <p:cNvSpPr/>
          <p:nvPr/>
        </p:nvSpPr>
        <p:spPr>
          <a:xfrm>
            <a:off x="9424988" y="280988"/>
            <a:ext cx="304800" cy="109061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lang="en-US"/>
          </a:p>
        </p:txBody>
      </p:sp>
      <p:cxnSp>
        <p:nvCxnSpPr>
          <p:cNvPr id="5" name="Straight Connector 11"/>
          <p:cNvCxnSpPr/>
          <p:nvPr/>
        </p:nvCxnSpPr>
        <p:spPr>
          <a:xfrm>
            <a:off x="415925" y="1365250"/>
            <a:ext cx="9296400" cy="6350"/>
          </a:xfrm>
          <a:prstGeom prst="line">
            <a:avLst/>
          </a:prstGeom>
        </p:spPr>
        <p:style>
          <a:lnRef idx="1">
            <a:schemeClr val="accent1"/>
          </a:lnRef>
          <a:fillRef idx="0">
            <a:schemeClr val="accent1"/>
          </a:fillRef>
          <a:effectRef idx="0">
            <a:schemeClr val="accent1"/>
          </a:effectRef>
          <a:fontRef idx="minor">
            <a:schemeClr val="tx1"/>
          </a:fontRef>
        </p:style>
      </p:cxnSp>
      <p:sp>
        <p:nvSpPr>
          <p:cNvPr id="6" name="Rectangle 12"/>
          <p:cNvSpPr/>
          <p:nvPr/>
        </p:nvSpPr>
        <p:spPr>
          <a:xfrm>
            <a:off x="9424988" y="222"/>
            <a:ext cx="304800" cy="301625"/>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lang="en-US"/>
          </a:p>
        </p:txBody>
      </p:sp>
      <p:sp>
        <p:nvSpPr>
          <p:cNvPr id="2" name="Title 1"/>
          <p:cNvSpPr>
            <a:spLocks noGrp="1"/>
          </p:cNvSpPr>
          <p:nvPr>
            <p:ph type="title"/>
          </p:nvPr>
        </p:nvSpPr>
        <p:spPr/>
        <p:txBody>
          <a:bodyPr/>
          <a:lstStyle>
            <a:lvl1pPr algn="r">
              <a:defRPr baseline="0">
                <a:solidFill>
                  <a:schemeClr val="accent1">
                    <a:lumMod val="75000"/>
                  </a:schemeClr>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lstStyle>
            <a:lvl1pPr algn="r">
              <a:buFont typeface="Arial" pitchFamily="34" charset="0"/>
              <a:buNone/>
              <a:defRPr>
                <a:solidFill>
                  <a:schemeClr val="tx1"/>
                </a:solidFill>
              </a:defRPr>
            </a:lvl1pPr>
            <a:lvl2pPr algn="r">
              <a:buFont typeface="Arial" pitchFamily="34" charset="0"/>
              <a:buNone/>
              <a:defRPr>
                <a:solidFill>
                  <a:schemeClr val="tx1"/>
                </a:solidFill>
              </a:defRPr>
            </a:lvl2pPr>
            <a:lvl3pPr algn="r">
              <a:buFont typeface="Arial" pitchFamily="34" charset="0"/>
              <a:buNone/>
              <a:defRPr>
                <a:solidFill>
                  <a:schemeClr val="tx1"/>
                </a:solidFill>
              </a:defRPr>
            </a:lvl3pPr>
            <a:lvl4pPr algn="r">
              <a:buFont typeface="Arial" pitchFamily="34" charset="0"/>
              <a:buNone/>
              <a:defRPr>
                <a:solidFill>
                  <a:schemeClr val="tx1"/>
                </a:solidFill>
              </a:defRPr>
            </a:lvl4pPr>
            <a:lvl5pPr algn="r">
              <a:buFont typeface="Arial" pitchFamily="34" charset="0"/>
              <a:buNone/>
              <a:defRPr>
                <a:solidFill>
                  <a:schemeClr val="tx1"/>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EG" dirty="0" smtClean="0"/>
          </a:p>
        </p:txBody>
      </p:sp>
      <p:sp>
        <p:nvSpPr>
          <p:cNvPr id="8" name="Rectangle 7"/>
          <p:cNvSpPr/>
          <p:nvPr userDrawn="1"/>
        </p:nvSpPr>
        <p:spPr>
          <a:xfrm>
            <a:off x="4876930" y="6367462"/>
            <a:ext cx="681597" cy="338554"/>
          </a:xfrm>
          <a:prstGeom prst="rect">
            <a:avLst/>
          </a:prstGeom>
        </p:spPr>
        <p:txBody>
          <a:bodyPr wrap="none">
            <a:spAutoFit/>
          </a:bodyPr>
          <a:lstStyle/>
          <a:p>
            <a:pPr algn="l" rtl="0" fontAlgn="auto">
              <a:spcBef>
                <a:spcPts val="0"/>
              </a:spcBef>
              <a:spcAft>
                <a:spcPts val="0"/>
              </a:spcAft>
              <a:defRPr/>
            </a:pPr>
            <a:r>
              <a:rPr lang="en-US" sz="1600" dirty="0" smtClean="0">
                <a:solidFill>
                  <a:schemeClr val="bg1"/>
                </a:solidFill>
                <a:latin typeface="+mn-lt"/>
                <a:cs typeface="+mn-cs"/>
              </a:rPr>
              <a:t>[        ]</a:t>
            </a:r>
            <a:endParaRPr lang="en-US" sz="1600" dirty="0">
              <a:solidFill>
                <a:schemeClr val="bg1"/>
              </a:solidFill>
              <a:latin typeface="+mn-lt"/>
              <a:cs typeface="+mn-cs"/>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82506" y="4407123"/>
            <a:ext cx="8420100" cy="1362075"/>
          </a:xfrm>
        </p:spPr>
        <p:txBody>
          <a:bodyPr anchor="t"/>
          <a:lstStyle>
            <a:lvl1pPr algn="l">
              <a:defRPr sz="4000" b="1" cap="all"/>
            </a:lvl1pPr>
          </a:lstStyle>
          <a:p>
            <a:r>
              <a:rPr lang="en-US" dirty="0" smtClean="0"/>
              <a:t>Click to edit Master title style</a:t>
            </a:r>
            <a:endParaRPr lang="en-US" dirty="0"/>
          </a:p>
        </p:txBody>
      </p:sp>
      <p:sp>
        <p:nvSpPr>
          <p:cNvPr id="3" name="Text Placeholder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5" name="Rectangle 4"/>
          <p:cNvSpPr/>
          <p:nvPr userDrawn="1"/>
        </p:nvSpPr>
        <p:spPr>
          <a:xfrm>
            <a:off x="4876930" y="6367462"/>
            <a:ext cx="681597" cy="338554"/>
          </a:xfrm>
          <a:prstGeom prst="rect">
            <a:avLst/>
          </a:prstGeom>
        </p:spPr>
        <p:txBody>
          <a:bodyPr wrap="none">
            <a:spAutoFit/>
          </a:bodyPr>
          <a:lstStyle/>
          <a:p>
            <a:pPr algn="l" rtl="0" fontAlgn="auto">
              <a:spcBef>
                <a:spcPts val="0"/>
              </a:spcBef>
              <a:spcAft>
                <a:spcPts val="0"/>
              </a:spcAft>
              <a:defRPr/>
            </a:pPr>
            <a:r>
              <a:rPr lang="en-US" sz="1600" dirty="0" smtClean="0">
                <a:solidFill>
                  <a:schemeClr val="bg1"/>
                </a:solidFill>
                <a:latin typeface="+mn-lt"/>
                <a:cs typeface="+mn-cs"/>
              </a:rPr>
              <a:t>[        ]</a:t>
            </a:r>
            <a:endParaRPr lang="en-US" sz="1600" dirty="0">
              <a:solidFill>
                <a:schemeClr val="bg1"/>
              </a:solidFill>
              <a:latin typeface="+mn-lt"/>
              <a:cs typeface="+mn-cs"/>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5" name="Rectangle 9"/>
          <p:cNvSpPr/>
          <p:nvPr/>
        </p:nvSpPr>
        <p:spPr>
          <a:xfrm>
            <a:off x="9424988" y="280988"/>
            <a:ext cx="304800" cy="109061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lang="en-US"/>
          </a:p>
        </p:txBody>
      </p:sp>
      <p:cxnSp>
        <p:nvCxnSpPr>
          <p:cNvPr id="6" name="Straight Connector 11"/>
          <p:cNvCxnSpPr/>
          <p:nvPr/>
        </p:nvCxnSpPr>
        <p:spPr>
          <a:xfrm>
            <a:off x="415925" y="1365250"/>
            <a:ext cx="9296400" cy="6350"/>
          </a:xfrm>
          <a:prstGeom prst="line">
            <a:avLst/>
          </a:prstGeom>
        </p:spPr>
        <p:style>
          <a:lnRef idx="1">
            <a:schemeClr val="accent1"/>
          </a:lnRef>
          <a:fillRef idx="0">
            <a:schemeClr val="accent1"/>
          </a:fillRef>
          <a:effectRef idx="0">
            <a:schemeClr val="accent1"/>
          </a:effectRef>
          <a:fontRef idx="minor">
            <a:schemeClr val="tx1"/>
          </a:fontRef>
        </p:style>
      </p:cxnSp>
      <p:sp>
        <p:nvSpPr>
          <p:cNvPr id="7" name="Rectangle 12"/>
          <p:cNvSpPr/>
          <p:nvPr/>
        </p:nvSpPr>
        <p:spPr>
          <a:xfrm>
            <a:off x="9424988" y="222"/>
            <a:ext cx="304800" cy="301625"/>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lang="en-US"/>
          </a:p>
        </p:txBody>
      </p:sp>
      <p:sp>
        <p:nvSpPr>
          <p:cNvPr id="2" name="Title 1"/>
          <p:cNvSpPr>
            <a:spLocks noGrp="1"/>
          </p:cNvSpPr>
          <p:nvPr>
            <p:ph type="title"/>
          </p:nvPr>
        </p:nvSpPr>
        <p:spPr/>
        <p:txBody>
          <a:bodyPr/>
          <a:lstStyle>
            <a:lvl1pPr algn="r">
              <a:defRPr>
                <a:solidFill>
                  <a:schemeClr val="accent1">
                    <a:lumMod val="75000"/>
                  </a:schemeClr>
                </a:solidFill>
              </a:defRPr>
            </a:lvl1pPr>
          </a:lstStyle>
          <a:p>
            <a:r>
              <a:rPr lang="en-US" smtClean="0"/>
              <a:t>Click to edit Master title style</a:t>
            </a:r>
            <a:endParaRPr lang="en-US" dirty="0"/>
          </a:p>
        </p:txBody>
      </p:sp>
      <p:sp>
        <p:nvSpPr>
          <p:cNvPr id="11" name="Content Placeholder 2"/>
          <p:cNvSpPr>
            <a:spLocks noGrp="1"/>
          </p:cNvSpPr>
          <p:nvPr>
            <p:ph sz="half" idx="13"/>
          </p:nvPr>
        </p:nvSpPr>
        <p:spPr>
          <a:xfrm>
            <a:off x="5025242" y="1600206"/>
            <a:ext cx="4389120" cy="4525963"/>
          </a:xfrm>
        </p:spPr>
        <p:txBody>
          <a:bodyPr/>
          <a:lstStyle>
            <a:lvl1pPr marL="171450" marR="0" indent="-285750" algn="r" defTabSz="914400" rtl="1" eaLnBrk="1" fontAlgn="auto" latinLnBrk="0" hangingPunct="1">
              <a:lnSpc>
                <a:spcPct val="100000"/>
              </a:lnSpc>
              <a:spcBef>
                <a:spcPct val="20000"/>
              </a:spcBef>
              <a:spcAft>
                <a:spcPts val="0"/>
              </a:spcAft>
              <a:buClrTx/>
              <a:buSzTx/>
              <a:buFont typeface="Arial" pitchFamily="34" charset="0"/>
              <a:buNone/>
              <a:tabLst/>
              <a:defRPr sz="2800"/>
            </a:lvl1pPr>
            <a:lvl2pPr marL="742950" marR="0" indent="-285750" algn="r" defTabSz="914400" rtl="0" eaLnBrk="1" fontAlgn="auto" latinLnBrk="0" hangingPunct="1">
              <a:lnSpc>
                <a:spcPct val="100000"/>
              </a:lnSpc>
              <a:spcBef>
                <a:spcPct val="20000"/>
              </a:spcBef>
              <a:spcAft>
                <a:spcPts val="0"/>
              </a:spcAft>
              <a:buClrTx/>
              <a:buSzTx/>
              <a:buFont typeface="Arial" pitchFamily="34" charset="0"/>
              <a:buNone/>
              <a:tabLst/>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p:txBody>
      </p:sp>
      <p:sp>
        <p:nvSpPr>
          <p:cNvPr id="12" name="Content Placeholder 2"/>
          <p:cNvSpPr>
            <a:spLocks noGrp="1"/>
          </p:cNvSpPr>
          <p:nvPr>
            <p:ph sz="half" idx="1"/>
          </p:nvPr>
        </p:nvSpPr>
        <p:spPr>
          <a:xfrm>
            <a:off x="457207" y="1600206"/>
            <a:ext cx="4389120" cy="4525963"/>
          </a:xfrm>
        </p:spPr>
        <p:txBody>
          <a:bodyPr/>
          <a:lstStyle>
            <a:lvl1pPr marL="171450" marR="0" indent="-285750" algn="r" defTabSz="914400" rtl="1" eaLnBrk="1" fontAlgn="auto" latinLnBrk="0" hangingPunct="1">
              <a:lnSpc>
                <a:spcPct val="100000"/>
              </a:lnSpc>
              <a:spcBef>
                <a:spcPct val="20000"/>
              </a:spcBef>
              <a:spcAft>
                <a:spcPts val="0"/>
              </a:spcAft>
              <a:buClrTx/>
              <a:buSzTx/>
              <a:buFont typeface="Arial" pitchFamily="34" charset="0"/>
              <a:buNone/>
              <a:tabLst/>
              <a:defRPr sz="2800"/>
            </a:lvl1pPr>
            <a:lvl2pPr marL="742950" marR="0" indent="-285750" algn="r" defTabSz="914400" rtl="0" eaLnBrk="1" fontAlgn="auto" latinLnBrk="0" hangingPunct="1">
              <a:lnSpc>
                <a:spcPct val="100000"/>
              </a:lnSpc>
              <a:spcBef>
                <a:spcPct val="20000"/>
              </a:spcBef>
              <a:spcAft>
                <a:spcPts val="0"/>
              </a:spcAft>
              <a:buClrTx/>
              <a:buSzTx/>
              <a:buFont typeface="Arial" pitchFamily="34" charset="0"/>
              <a:buNone/>
              <a:tabLst/>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p:txBody>
      </p:sp>
      <p:sp>
        <p:nvSpPr>
          <p:cNvPr id="9" name="Rectangle 8"/>
          <p:cNvSpPr/>
          <p:nvPr userDrawn="1"/>
        </p:nvSpPr>
        <p:spPr>
          <a:xfrm>
            <a:off x="4876930" y="6367462"/>
            <a:ext cx="681597" cy="338554"/>
          </a:xfrm>
          <a:prstGeom prst="rect">
            <a:avLst/>
          </a:prstGeom>
        </p:spPr>
        <p:txBody>
          <a:bodyPr wrap="none">
            <a:spAutoFit/>
          </a:bodyPr>
          <a:lstStyle/>
          <a:p>
            <a:pPr algn="l" rtl="0" fontAlgn="auto">
              <a:spcBef>
                <a:spcPts val="0"/>
              </a:spcBef>
              <a:spcAft>
                <a:spcPts val="0"/>
              </a:spcAft>
              <a:defRPr/>
            </a:pPr>
            <a:r>
              <a:rPr lang="en-US" sz="1600" dirty="0" smtClean="0">
                <a:solidFill>
                  <a:schemeClr val="bg1"/>
                </a:solidFill>
                <a:latin typeface="+mn-lt"/>
                <a:cs typeface="+mn-cs"/>
              </a:rPr>
              <a:t>[        ]</a:t>
            </a:r>
            <a:endParaRPr lang="en-US" sz="1600" dirty="0">
              <a:solidFill>
                <a:schemeClr val="bg1"/>
              </a:solidFill>
              <a:latin typeface="+mn-lt"/>
              <a:cs typeface="+mn-cs"/>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95300" y="274638"/>
            <a:ext cx="89154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5032115"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032115"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Rectangle 7"/>
          <p:cNvSpPr/>
          <p:nvPr userDrawn="1"/>
        </p:nvSpPr>
        <p:spPr>
          <a:xfrm>
            <a:off x="4876930" y="6367462"/>
            <a:ext cx="681597" cy="338554"/>
          </a:xfrm>
          <a:prstGeom prst="rect">
            <a:avLst/>
          </a:prstGeom>
        </p:spPr>
        <p:txBody>
          <a:bodyPr wrap="none">
            <a:spAutoFit/>
          </a:bodyPr>
          <a:lstStyle/>
          <a:p>
            <a:pPr algn="l" rtl="0" fontAlgn="auto">
              <a:spcBef>
                <a:spcPts val="0"/>
              </a:spcBef>
              <a:spcAft>
                <a:spcPts val="0"/>
              </a:spcAft>
              <a:defRPr/>
            </a:pPr>
            <a:r>
              <a:rPr lang="en-US" sz="1600" dirty="0" smtClean="0">
                <a:solidFill>
                  <a:schemeClr val="bg1"/>
                </a:solidFill>
                <a:latin typeface="+mn-lt"/>
                <a:cs typeface="+mn-cs"/>
              </a:rPr>
              <a:t>[        ]</a:t>
            </a:r>
            <a:endParaRPr lang="en-US" sz="1600" dirty="0">
              <a:solidFill>
                <a:schemeClr val="bg1"/>
              </a:solidFill>
              <a:latin typeface="+mn-lt"/>
              <a:cs typeface="+mn-cs"/>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4" name="Rectangle 3"/>
          <p:cNvSpPr/>
          <p:nvPr userDrawn="1"/>
        </p:nvSpPr>
        <p:spPr>
          <a:xfrm>
            <a:off x="4876930" y="6367462"/>
            <a:ext cx="681597" cy="338554"/>
          </a:xfrm>
          <a:prstGeom prst="rect">
            <a:avLst/>
          </a:prstGeom>
        </p:spPr>
        <p:txBody>
          <a:bodyPr wrap="none">
            <a:spAutoFit/>
          </a:bodyPr>
          <a:lstStyle/>
          <a:p>
            <a:pPr algn="l" rtl="0" fontAlgn="auto">
              <a:spcBef>
                <a:spcPts val="0"/>
              </a:spcBef>
              <a:spcAft>
                <a:spcPts val="0"/>
              </a:spcAft>
              <a:defRPr/>
            </a:pPr>
            <a:r>
              <a:rPr lang="en-US" sz="1600" dirty="0" smtClean="0">
                <a:solidFill>
                  <a:schemeClr val="bg1"/>
                </a:solidFill>
                <a:latin typeface="+mn-lt"/>
                <a:cs typeface="+mn-cs"/>
              </a:rPr>
              <a:t>[        ]</a:t>
            </a:r>
            <a:endParaRPr lang="en-US" sz="1600" dirty="0">
              <a:solidFill>
                <a:schemeClr val="bg1"/>
              </a:solidFill>
              <a:latin typeface="+mn-lt"/>
              <a:cs typeface="+mn-cs"/>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Rectangle 2"/>
          <p:cNvSpPr/>
          <p:nvPr userDrawn="1"/>
        </p:nvSpPr>
        <p:spPr>
          <a:xfrm>
            <a:off x="4876930" y="6367462"/>
            <a:ext cx="681597" cy="338554"/>
          </a:xfrm>
          <a:prstGeom prst="rect">
            <a:avLst/>
          </a:prstGeom>
        </p:spPr>
        <p:txBody>
          <a:bodyPr wrap="none">
            <a:spAutoFit/>
          </a:bodyPr>
          <a:lstStyle/>
          <a:p>
            <a:pPr algn="l" rtl="0" fontAlgn="auto">
              <a:spcBef>
                <a:spcPts val="0"/>
              </a:spcBef>
              <a:spcAft>
                <a:spcPts val="0"/>
              </a:spcAft>
              <a:defRPr/>
            </a:pPr>
            <a:r>
              <a:rPr lang="en-US" sz="1600" dirty="0" smtClean="0">
                <a:solidFill>
                  <a:schemeClr val="bg1"/>
                </a:solidFill>
                <a:latin typeface="+mn-lt"/>
                <a:cs typeface="+mn-cs"/>
              </a:rPr>
              <a:t>[        ]</a:t>
            </a:r>
            <a:endParaRPr lang="en-US" sz="1600" dirty="0">
              <a:solidFill>
                <a:schemeClr val="bg1"/>
              </a:solidFill>
              <a:latin typeface="+mn-lt"/>
              <a:cs typeface="+mn-cs"/>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95300" y="273050"/>
            <a:ext cx="3259006"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872972" y="273273"/>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95300" y="1435103"/>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Slide Number Placeholder 5"/>
          <p:cNvSpPr>
            <a:spLocks noGrp="1"/>
          </p:cNvSpPr>
          <p:nvPr>
            <p:ph type="sldNum" sz="quarter" idx="10"/>
          </p:nvPr>
        </p:nvSpPr>
        <p:spPr>
          <a:xfrm>
            <a:off x="2105025" y="6377210"/>
            <a:ext cx="571500" cy="365125"/>
          </a:xfrm>
          <a:prstGeom prst="rect">
            <a:avLst/>
          </a:prstGeom>
        </p:spPr>
        <p:txBody>
          <a:bodyPr/>
          <a:lstStyle>
            <a:lvl1pPr>
              <a:defRPr/>
            </a:lvl1pPr>
          </a:lstStyle>
          <a:p>
            <a:pPr>
              <a:defRPr/>
            </a:pPr>
            <a:fld id="{1CD0D710-FEE9-4DD8-AEED-EBF044EACABA}" type="slidenum">
              <a:rPr lang="ar-SA"/>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41645" y="4800600"/>
            <a:ext cx="59436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941645" y="612775"/>
            <a:ext cx="59436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Slide Number Placeholder 5"/>
          <p:cNvSpPr>
            <a:spLocks noGrp="1"/>
          </p:cNvSpPr>
          <p:nvPr>
            <p:ph type="sldNum" sz="quarter" idx="10"/>
          </p:nvPr>
        </p:nvSpPr>
        <p:spPr>
          <a:xfrm>
            <a:off x="2105025" y="6377210"/>
            <a:ext cx="571500" cy="365125"/>
          </a:xfrm>
          <a:prstGeom prst="rect">
            <a:avLst/>
          </a:prstGeom>
        </p:spPr>
        <p:txBody>
          <a:bodyPr/>
          <a:lstStyle>
            <a:lvl1pPr>
              <a:defRPr/>
            </a:lvl1pPr>
          </a:lstStyle>
          <a:p>
            <a:pPr>
              <a:defRPr/>
            </a:pPr>
            <a:fld id="{3CD681FE-95EB-43BB-90BC-9DFA564FD6CC}" type="slidenum">
              <a:rPr lang="ar-SA"/>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9" name="Title Placeholder 1"/>
          <p:cNvSpPr>
            <a:spLocks noGrp="1"/>
          </p:cNvSpPr>
          <p:nvPr>
            <p:ph type="title"/>
          </p:nvPr>
        </p:nvSpPr>
        <p:spPr bwMode="auto">
          <a:xfrm>
            <a:off x="495300" y="274638"/>
            <a:ext cx="89154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ar-EG" smtClean="0"/>
              <a:t>العنوان الرئيسي</a:t>
            </a:r>
            <a:endParaRPr lang="en-US" smtClean="0"/>
          </a:p>
        </p:txBody>
      </p:sp>
      <p:sp>
        <p:nvSpPr>
          <p:cNvPr id="1030" name="Text Placeholder 2"/>
          <p:cNvSpPr>
            <a:spLocks noGrp="1"/>
          </p:cNvSpPr>
          <p:nvPr>
            <p:ph type="body" idx="1"/>
          </p:nvPr>
        </p:nvSpPr>
        <p:spPr bwMode="auto">
          <a:xfrm>
            <a:off x="495300" y="1600206"/>
            <a:ext cx="89154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ar-EG" smtClean="0"/>
              <a:t>المحتوى المستوى الأول</a:t>
            </a:r>
            <a:endParaRPr lang="en-US" smtClean="0"/>
          </a:p>
          <a:p>
            <a:pPr lvl="1"/>
            <a:r>
              <a:rPr lang="ar-EG" smtClean="0"/>
              <a:t>المحتوى المستوى الثاني</a:t>
            </a:r>
            <a:endParaRPr lang="en-US" smtClean="0"/>
          </a:p>
          <a:p>
            <a:pPr lvl="2"/>
            <a:r>
              <a:rPr lang="ar-EG" smtClean="0"/>
              <a:t>المحتوى المستوى الثالث</a:t>
            </a:r>
            <a:endParaRPr lang="en-US" smtClean="0"/>
          </a:p>
          <a:p>
            <a:pPr lvl="3"/>
            <a:r>
              <a:rPr lang="ar-EG" smtClean="0"/>
              <a:t>المحتوى المستوى الرابع</a:t>
            </a:r>
            <a:endParaRPr lang="en-US" smtClean="0"/>
          </a:p>
          <a:p>
            <a:pPr lvl="4"/>
            <a:r>
              <a:rPr lang="ar-EG" smtClean="0"/>
              <a:t>المحتوى المستوى الخامس</a:t>
            </a:r>
            <a:endParaRPr lang="en-US" smtClean="0"/>
          </a:p>
        </p:txBody>
      </p:sp>
      <p:sp>
        <p:nvSpPr>
          <p:cNvPr id="10" name="Rectangle 9"/>
          <p:cNvSpPr/>
          <p:nvPr userDrawn="1"/>
        </p:nvSpPr>
        <p:spPr>
          <a:xfrm>
            <a:off x="0" y="6324600"/>
            <a:ext cx="9906000" cy="5334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03143" tIns="51572" rIns="103143" bIns="51572" anchor="ctr"/>
          <a:lstStyle/>
          <a:p>
            <a:pPr algn="ctr" rtl="0" fontAlgn="auto">
              <a:spcBef>
                <a:spcPts val="0"/>
              </a:spcBef>
              <a:spcAft>
                <a:spcPts val="0"/>
              </a:spcAft>
              <a:defRPr/>
            </a:pPr>
            <a:endParaRPr lang="en-US"/>
          </a:p>
        </p:txBody>
      </p:sp>
      <p:grpSp>
        <p:nvGrpSpPr>
          <p:cNvPr id="12" name="Group 7"/>
          <p:cNvGrpSpPr>
            <a:grpSpLocks/>
          </p:cNvGrpSpPr>
          <p:nvPr userDrawn="1"/>
        </p:nvGrpSpPr>
        <p:grpSpPr bwMode="auto">
          <a:xfrm>
            <a:off x="8610605" y="5791200"/>
            <a:ext cx="941389" cy="914400"/>
            <a:chOff x="5210750" y="1066800"/>
            <a:chExt cx="2976900" cy="3130677"/>
          </a:xfrm>
        </p:grpSpPr>
        <p:sp>
          <p:nvSpPr>
            <p:cNvPr id="13" name="Oval 12"/>
            <p:cNvSpPr/>
            <p:nvPr/>
          </p:nvSpPr>
          <p:spPr>
            <a:xfrm>
              <a:off x="5321191" y="1142893"/>
              <a:ext cx="2766057" cy="297305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lang="en-US"/>
            </a:p>
          </p:txBody>
        </p:sp>
        <p:pic>
          <p:nvPicPr>
            <p:cNvPr id="14" name="Picture 2" descr="http://kfu.files.googlepages.com/newKFUlogo.jpg"/>
            <p:cNvPicPr>
              <a:picLocks noChangeAspect="1" noChangeArrowheads="1"/>
            </p:cNvPicPr>
            <p:nvPr/>
          </p:nvPicPr>
          <p:blipFill>
            <a:blip r:embed="rId13" cstate="print">
              <a:clrChange>
                <a:clrFrom>
                  <a:srgbClr val="FFFFFF"/>
                </a:clrFrom>
                <a:clrTo>
                  <a:srgbClr val="FFFFFF">
                    <a:alpha val="0"/>
                  </a:srgbClr>
                </a:clrTo>
              </a:clrChange>
            </a:blip>
            <a:srcRect/>
            <a:stretch>
              <a:fillRect/>
            </a:stretch>
          </p:blipFill>
          <p:spPr bwMode="auto">
            <a:xfrm>
              <a:off x="5210750" y="1066800"/>
              <a:ext cx="2976900" cy="3130677"/>
            </a:xfrm>
            <a:prstGeom prst="rect">
              <a:avLst/>
            </a:prstGeom>
            <a:noFill/>
            <a:ln w="9525">
              <a:noFill/>
              <a:miter lim="800000"/>
              <a:headEnd/>
              <a:tailEnd/>
            </a:ln>
          </p:spPr>
        </p:pic>
      </p:grpSp>
      <p:sp>
        <p:nvSpPr>
          <p:cNvPr id="15" name="Slide Number Placeholder 5"/>
          <p:cNvSpPr>
            <a:spLocks noGrp="1"/>
          </p:cNvSpPr>
          <p:nvPr>
            <p:ph type="sldNum" sz="quarter" idx="4"/>
          </p:nvPr>
        </p:nvSpPr>
        <p:spPr>
          <a:xfrm>
            <a:off x="4914900" y="6377210"/>
            <a:ext cx="571500" cy="365125"/>
          </a:xfrm>
          <a:prstGeom prst="rect">
            <a:avLst/>
          </a:prstGeom>
        </p:spPr>
        <p:txBody>
          <a:bodyPr vert="horz" wrap="square" lIns="91440" tIns="45720" rIns="91440" bIns="45720" numCol="1" anchor="ctr" anchorCtr="0" compatLnSpc="1">
            <a:prstTxWarp prst="textNoShape">
              <a:avLst/>
            </a:prstTxWarp>
          </a:bodyPr>
          <a:lstStyle>
            <a:lvl1pPr rtl="0">
              <a:defRPr sz="1200">
                <a:solidFill>
                  <a:schemeClr val="bg1"/>
                </a:solidFill>
                <a:latin typeface="Calibri" pitchFamily="34" charset="0"/>
                <a:cs typeface="Arial" charset="0"/>
              </a:defRPr>
            </a:lvl1pPr>
          </a:lstStyle>
          <a:p>
            <a:pPr>
              <a:defRPr/>
            </a:pPr>
            <a:endParaRPr lang="en-US" dirty="0"/>
          </a:p>
        </p:txBody>
      </p:sp>
      <p:sp>
        <p:nvSpPr>
          <p:cNvPr id="16" name="Rectangle 15"/>
          <p:cNvSpPr/>
          <p:nvPr userDrawn="1"/>
        </p:nvSpPr>
        <p:spPr>
          <a:xfrm>
            <a:off x="6781800" y="6519446"/>
            <a:ext cx="1928926" cy="338554"/>
          </a:xfrm>
          <a:prstGeom prst="rect">
            <a:avLst/>
          </a:prstGeom>
        </p:spPr>
        <p:txBody>
          <a:bodyPr wrap="none">
            <a:spAutoFit/>
          </a:bodyPr>
          <a:lstStyle/>
          <a:p>
            <a:pPr algn="l" rtl="0" fontAlgn="auto">
              <a:spcBef>
                <a:spcPts val="0"/>
              </a:spcBef>
              <a:spcAft>
                <a:spcPts val="0"/>
              </a:spcAft>
              <a:defRPr/>
            </a:pPr>
            <a:r>
              <a:rPr lang="en-US" sz="1600" dirty="0" smtClean="0">
                <a:solidFill>
                  <a:schemeClr val="bg1"/>
                </a:solidFill>
                <a:latin typeface="+mn-lt"/>
                <a:cs typeface="+mn-cs"/>
              </a:rPr>
              <a:t>King Faisal University</a:t>
            </a:r>
            <a:endParaRPr lang="en-US" sz="1600" dirty="0">
              <a:solidFill>
                <a:schemeClr val="bg1"/>
              </a:solidFill>
              <a:latin typeface="+mn-lt"/>
              <a:cs typeface="+mn-cs"/>
            </a:endParaRPr>
          </a:p>
        </p:txBody>
      </p:sp>
      <p:sp>
        <p:nvSpPr>
          <p:cNvPr id="17" name="Rectangle 16"/>
          <p:cNvSpPr/>
          <p:nvPr userDrawn="1"/>
        </p:nvSpPr>
        <p:spPr>
          <a:xfrm>
            <a:off x="7050441" y="6290846"/>
            <a:ext cx="1406154" cy="338554"/>
          </a:xfrm>
          <a:prstGeom prst="rect">
            <a:avLst/>
          </a:prstGeom>
        </p:spPr>
        <p:txBody>
          <a:bodyPr wrap="none">
            <a:spAutoFit/>
          </a:bodyPr>
          <a:lstStyle/>
          <a:p>
            <a:pPr algn="l" rtl="0" fontAlgn="auto">
              <a:spcBef>
                <a:spcPts val="0"/>
              </a:spcBef>
              <a:spcAft>
                <a:spcPts val="0"/>
              </a:spcAft>
              <a:defRPr/>
            </a:pPr>
            <a:r>
              <a:rPr lang="ar-SA" sz="1600" b="1" dirty="0" smtClean="0">
                <a:solidFill>
                  <a:schemeClr val="bg1"/>
                </a:solidFill>
                <a:latin typeface="+mn-lt"/>
                <a:cs typeface="+mn-cs"/>
              </a:rPr>
              <a:t>جامعة الملك فيصل</a:t>
            </a:r>
            <a:endParaRPr lang="en-US" sz="1600" b="1" dirty="0">
              <a:solidFill>
                <a:schemeClr val="bg1"/>
              </a:solidFill>
              <a:latin typeface="+mn-lt"/>
              <a:cs typeface="+mn-cs"/>
            </a:endParaRPr>
          </a:p>
        </p:txBody>
      </p:sp>
      <p:pic>
        <p:nvPicPr>
          <p:cNvPr id="18" name="Picture 17" descr="logo EDE.png"/>
          <p:cNvPicPr>
            <a:picLocks noChangeAspect="1"/>
          </p:cNvPicPr>
          <p:nvPr userDrawn="1"/>
        </p:nvPicPr>
        <p:blipFill>
          <a:blip r:embed="rId14" cstate="print"/>
          <a:stretch>
            <a:fillRect/>
          </a:stretch>
        </p:blipFill>
        <p:spPr>
          <a:xfrm>
            <a:off x="304806" y="5791422"/>
            <a:ext cx="838200" cy="938645"/>
          </a:xfrm>
          <a:prstGeom prst="rect">
            <a:avLst/>
          </a:prstGeom>
        </p:spPr>
      </p:pic>
      <p:sp>
        <p:nvSpPr>
          <p:cNvPr id="19" name="Rectangle 18"/>
          <p:cNvSpPr/>
          <p:nvPr userDrawn="1"/>
        </p:nvSpPr>
        <p:spPr>
          <a:xfrm>
            <a:off x="914400" y="6581223"/>
            <a:ext cx="3116046" cy="276999"/>
          </a:xfrm>
          <a:prstGeom prst="rect">
            <a:avLst/>
          </a:prstGeom>
        </p:spPr>
        <p:txBody>
          <a:bodyPr wrap="none">
            <a:spAutoFit/>
          </a:bodyPr>
          <a:lstStyle/>
          <a:p>
            <a:pPr algn="l" rtl="0" fontAlgn="auto">
              <a:spcBef>
                <a:spcPts val="0"/>
              </a:spcBef>
              <a:spcAft>
                <a:spcPts val="0"/>
              </a:spcAft>
              <a:defRPr/>
            </a:pPr>
            <a:r>
              <a:rPr lang="en-US" sz="1200" dirty="0" smtClean="0">
                <a:solidFill>
                  <a:schemeClr val="bg1"/>
                </a:solidFill>
                <a:latin typeface="+mn-lt"/>
                <a:cs typeface="+mn-cs"/>
              </a:rPr>
              <a:t>Deanship of E-Learning and Distance Education</a:t>
            </a:r>
            <a:endParaRPr lang="en-US" sz="1200" dirty="0">
              <a:solidFill>
                <a:schemeClr val="bg1"/>
              </a:solidFill>
              <a:latin typeface="+mn-lt"/>
              <a:cs typeface="+mn-cs"/>
            </a:endParaRPr>
          </a:p>
        </p:txBody>
      </p:sp>
      <p:sp>
        <p:nvSpPr>
          <p:cNvPr id="20" name="Rectangle 19"/>
          <p:cNvSpPr/>
          <p:nvPr userDrawn="1"/>
        </p:nvSpPr>
        <p:spPr>
          <a:xfrm>
            <a:off x="1183042" y="6290846"/>
            <a:ext cx="2747868" cy="338554"/>
          </a:xfrm>
          <a:prstGeom prst="rect">
            <a:avLst/>
          </a:prstGeom>
        </p:spPr>
        <p:txBody>
          <a:bodyPr wrap="none">
            <a:spAutoFit/>
          </a:bodyPr>
          <a:lstStyle/>
          <a:p>
            <a:pPr algn="l" rtl="0" fontAlgn="auto">
              <a:spcBef>
                <a:spcPts val="0"/>
              </a:spcBef>
              <a:spcAft>
                <a:spcPts val="0"/>
              </a:spcAft>
              <a:defRPr/>
            </a:pPr>
            <a:r>
              <a:rPr lang="ar-SA" sz="1600" b="1" dirty="0" smtClean="0">
                <a:solidFill>
                  <a:schemeClr val="bg1"/>
                </a:solidFill>
                <a:latin typeface="+mn-lt"/>
                <a:cs typeface="+mn-cs"/>
              </a:rPr>
              <a:t>عمادة التعليم</a:t>
            </a:r>
            <a:r>
              <a:rPr lang="ar-SA" sz="1600" b="1" baseline="0" dirty="0" smtClean="0">
                <a:solidFill>
                  <a:schemeClr val="bg1"/>
                </a:solidFill>
                <a:latin typeface="+mn-lt"/>
                <a:cs typeface="+mn-cs"/>
              </a:rPr>
              <a:t> الإكتروني والتعلم عن بعد</a:t>
            </a:r>
            <a:endParaRPr lang="en-US" sz="1600" b="1" dirty="0">
              <a:solidFill>
                <a:schemeClr val="bg1"/>
              </a:solidFill>
              <a:latin typeface="+mn-lt"/>
              <a:cs typeface="+mn-cs"/>
            </a:endParaRPr>
          </a:p>
        </p:txBody>
      </p:sp>
    </p:spTree>
  </p:cSld>
  <p:clrMap bg1="lt1" tx1="dk1" bg2="lt2" tx2="dk2" accent1="accent1" accent2="accent2" accent3="accent3" accent4="accent4" accent5="accent5" accent6="accent6" hlink="hlink" folHlink="folHlink"/>
  <p:sldLayoutIdLst>
    <p:sldLayoutId id="2147483772" r:id="rId1"/>
    <p:sldLayoutId id="2147483773" r:id="rId2"/>
    <p:sldLayoutId id="2147483764" r:id="rId3"/>
    <p:sldLayoutId id="2147483774" r:id="rId4"/>
    <p:sldLayoutId id="2147483765" r:id="rId5"/>
    <p:sldLayoutId id="2147483766" r:id="rId6"/>
    <p:sldLayoutId id="2147483767" r:id="rId7"/>
    <p:sldLayoutId id="2147483768" r:id="rId8"/>
    <p:sldLayoutId id="2147483769" r:id="rId9"/>
    <p:sldLayoutId id="2147483770" r:id="rId10"/>
    <p:sldLayoutId id="2147483771" r:id="rId11"/>
  </p:sldLayoutIdLst>
  <p:hf hdr="0" ftr="0" dt="0"/>
  <p:txStyles>
    <p:titleStyle>
      <a:lvl1pPr algn="r" rtl="0" eaLnBrk="0" fontAlgn="base" hangingPunct="0">
        <a:spcBef>
          <a:spcPct val="0"/>
        </a:spcBef>
        <a:spcAft>
          <a:spcPct val="0"/>
        </a:spcAft>
        <a:defRPr sz="4400" kern="1200">
          <a:solidFill>
            <a:srgbClr val="376092"/>
          </a:solidFill>
          <a:latin typeface="+mj-lt"/>
          <a:ea typeface="+mj-ea"/>
          <a:cs typeface="Arial" charset="0"/>
        </a:defRPr>
      </a:lvl1pPr>
      <a:lvl2pPr algn="r" rtl="0" eaLnBrk="0" fontAlgn="base" hangingPunct="0">
        <a:spcBef>
          <a:spcPct val="0"/>
        </a:spcBef>
        <a:spcAft>
          <a:spcPct val="0"/>
        </a:spcAft>
        <a:defRPr sz="4400">
          <a:solidFill>
            <a:srgbClr val="376092"/>
          </a:solidFill>
          <a:latin typeface="Calibri" pitchFamily="34" charset="0"/>
          <a:cs typeface="Arial" charset="0"/>
        </a:defRPr>
      </a:lvl2pPr>
      <a:lvl3pPr algn="r" rtl="0" eaLnBrk="0" fontAlgn="base" hangingPunct="0">
        <a:spcBef>
          <a:spcPct val="0"/>
        </a:spcBef>
        <a:spcAft>
          <a:spcPct val="0"/>
        </a:spcAft>
        <a:defRPr sz="4400">
          <a:solidFill>
            <a:srgbClr val="376092"/>
          </a:solidFill>
          <a:latin typeface="Calibri" pitchFamily="34" charset="0"/>
          <a:cs typeface="Arial" charset="0"/>
        </a:defRPr>
      </a:lvl3pPr>
      <a:lvl4pPr algn="r" rtl="0" eaLnBrk="0" fontAlgn="base" hangingPunct="0">
        <a:spcBef>
          <a:spcPct val="0"/>
        </a:spcBef>
        <a:spcAft>
          <a:spcPct val="0"/>
        </a:spcAft>
        <a:defRPr sz="4400">
          <a:solidFill>
            <a:srgbClr val="376092"/>
          </a:solidFill>
          <a:latin typeface="Calibri" pitchFamily="34" charset="0"/>
          <a:cs typeface="Arial" charset="0"/>
        </a:defRPr>
      </a:lvl4pPr>
      <a:lvl5pPr algn="r" rtl="0" eaLnBrk="0" fontAlgn="base" hangingPunct="0">
        <a:spcBef>
          <a:spcPct val="0"/>
        </a:spcBef>
        <a:spcAft>
          <a:spcPct val="0"/>
        </a:spcAft>
        <a:defRPr sz="4400">
          <a:solidFill>
            <a:srgbClr val="376092"/>
          </a:solidFill>
          <a:latin typeface="Calibri" pitchFamily="34" charset="0"/>
          <a:cs typeface="Arial" charset="0"/>
        </a:defRPr>
      </a:lvl5pPr>
      <a:lvl6pPr marL="457200" algn="r" rtl="0" fontAlgn="base">
        <a:spcBef>
          <a:spcPct val="0"/>
        </a:spcBef>
        <a:spcAft>
          <a:spcPct val="0"/>
        </a:spcAft>
        <a:defRPr sz="4400">
          <a:solidFill>
            <a:srgbClr val="376092"/>
          </a:solidFill>
          <a:latin typeface="Calibri" pitchFamily="34" charset="0"/>
          <a:cs typeface="Arial" charset="0"/>
        </a:defRPr>
      </a:lvl6pPr>
      <a:lvl7pPr marL="914400" algn="r" rtl="0" fontAlgn="base">
        <a:spcBef>
          <a:spcPct val="0"/>
        </a:spcBef>
        <a:spcAft>
          <a:spcPct val="0"/>
        </a:spcAft>
        <a:defRPr sz="4400">
          <a:solidFill>
            <a:srgbClr val="376092"/>
          </a:solidFill>
          <a:latin typeface="Calibri" pitchFamily="34" charset="0"/>
          <a:cs typeface="Arial" charset="0"/>
        </a:defRPr>
      </a:lvl7pPr>
      <a:lvl8pPr marL="1371600" algn="r" rtl="0" fontAlgn="base">
        <a:spcBef>
          <a:spcPct val="0"/>
        </a:spcBef>
        <a:spcAft>
          <a:spcPct val="0"/>
        </a:spcAft>
        <a:defRPr sz="4400">
          <a:solidFill>
            <a:srgbClr val="376092"/>
          </a:solidFill>
          <a:latin typeface="Calibri" pitchFamily="34" charset="0"/>
          <a:cs typeface="Arial" charset="0"/>
        </a:defRPr>
      </a:lvl8pPr>
      <a:lvl9pPr marL="1828800" algn="r" rtl="0" fontAlgn="base">
        <a:spcBef>
          <a:spcPct val="0"/>
        </a:spcBef>
        <a:spcAft>
          <a:spcPct val="0"/>
        </a:spcAft>
        <a:defRPr sz="4400">
          <a:solidFill>
            <a:srgbClr val="376092"/>
          </a:solidFill>
          <a:latin typeface="Calibri" pitchFamily="34" charset="0"/>
          <a:cs typeface="Arial" charset="0"/>
        </a:defRPr>
      </a:lvl9pPr>
    </p:titleStyle>
    <p:bodyStyle>
      <a:lvl1pPr marL="342900" indent="-342900" algn="r" rtl="0" eaLnBrk="0" fontAlgn="base" hangingPunct="0">
        <a:spcBef>
          <a:spcPct val="20000"/>
        </a:spcBef>
        <a:spcAft>
          <a:spcPct val="0"/>
        </a:spcAft>
        <a:buFont typeface="Arial" pitchFamily="34" charset="0"/>
        <a:buChar char="•"/>
        <a:defRPr sz="3200" kern="1200">
          <a:solidFill>
            <a:schemeClr val="tx1"/>
          </a:solidFill>
          <a:latin typeface="+mn-lt"/>
          <a:ea typeface="+mn-ea"/>
          <a:cs typeface="Arial" charset="0"/>
        </a:defRPr>
      </a:lvl1pPr>
      <a:lvl2pPr marL="742950" indent="-285750" algn="r" rtl="0" eaLnBrk="0" fontAlgn="base" hangingPunct="0">
        <a:spcBef>
          <a:spcPct val="20000"/>
        </a:spcBef>
        <a:spcAft>
          <a:spcPct val="0"/>
        </a:spcAft>
        <a:buFont typeface="Arial" pitchFamily="34" charset="0"/>
        <a:buChar char="–"/>
        <a:defRPr sz="2800" kern="1200">
          <a:solidFill>
            <a:schemeClr val="tx1"/>
          </a:solidFill>
          <a:latin typeface="+mn-lt"/>
          <a:ea typeface="+mn-ea"/>
          <a:cs typeface="Arial" charset="0"/>
        </a:defRPr>
      </a:lvl2pPr>
      <a:lvl3pPr marL="1143000" indent="-228600" algn="r" rtl="0" eaLnBrk="0" fontAlgn="base" hangingPunct="0">
        <a:spcBef>
          <a:spcPct val="20000"/>
        </a:spcBef>
        <a:spcAft>
          <a:spcPct val="0"/>
        </a:spcAft>
        <a:buFont typeface="Arial" pitchFamily="34" charset="0"/>
        <a:buChar char="•"/>
        <a:defRPr sz="2400" kern="1200">
          <a:solidFill>
            <a:schemeClr val="tx1"/>
          </a:solidFill>
          <a:latin typeface="+mn-lt"/>
          <a:ea typeface="+mn-ea"/>
          <a:cs typeface="Arial" charset="0"/>
        </a:defRPr>
      </a:lvl3pPr>
      <a:lvl4pPr marL="1600200" indent="-228600" algn="r" rtl="0" eaLnBrk="0" fontAlgn="base" hangingPunct="0">
        <a:spcBef>
          <a:spcPct val="20000"/>
        </a:spcBef>
        <a:spcAft>
          <a:spcPct val="0"/>
        </a:spcAft>
        <a:buFont typeface="Arial" pitchFamily="34" charset="0"/>
        <a:buChar char="–"/>
        <a:defRPr sz="2000" kern="1200">
          <a:solidFill>
            <a:schemeClr val="tx1"/>
          </a:solidFill>
          <a:latin typeface="+mn-lt"/>
          <a:ea typeface="+mn-ea"/>
          <a:cs typeface="Arial" charset="0"/>
        </a:defRPr>
      </a:lvl4pPr>
      <a:lvl5pPr marL="2057400" indent="-228600" algn="r" rtl="0" eaLnBrk="0" fontAlgn="base" hangingPunct="0">
        <a:spcBef>
          <a:spcPct val="20000"/>
        </a:spcBef>
        <a:spcAft>
          <a:spcPct val="0"/>
        </a:spcAft>
        <a:buFont typeface="Arial" pitchFamily="34" charset="0"/>
        <a:buChar char="»"/>
        <a:defRPr sz="2000" kern="1200">
          <a:solidFill>
            <a:schemeClr val="tx1"/>
          </a:solidFill>
          <a:latin typeface="+mn-lt"/>
          <a:ea typeface="+mn-ea"/>
          <a:cs typeface="Arial"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ctrTitle"/>
          </p:nvPr>
        </p:nvSpPr>
        <p:spPr>
          <a:xfrm>
            <a:off x="742950" y="2130647"/>
            <a:ext cx="8420100" cy="1470025"/>
          </a:xfrm>
        </p:spPr>
        <p:txBody>
          <a:bodyPr/>
          <a:lstStyle/>
          <a:p>
            <a:pPr eaLnBrk="1" hangingPunct="1"/>
            <a:endParaRPr lang="ar-SA" smtClean="0">
              <a:solidFill>
                <a:srgbClr val="376092"/>
              </a:solidFill>
              <a:cs typeface="Arial" pitchFamily="34" charset="0"/>
            </a:endParaRPr>
          </a:p>
        </p:txBody>
      </p:sp>
      <p:sp>
        <p:nvSpPr>
          <p:cNvPr id="3" name="Subtitle 2"/>
          <p:cNvSpPr>
            <a:spLocks noGrp="1"/>
          </p:cNvSpPr>
          <p:nvPr>
            <p:ph type="subTitle" idx="1"/>
          </p:nvPr>
        </p:nvSpPr>
        <p:spPr/>
        <p:txBody>
          <a:bodyPr rtlCol="0">
            <a:normAutofit/>
          </a:bodyPr>
          <a:lstStyle/>
          <a:p>
            <a:pPr eaLnBrk="1" fontAlgn="auto" hangingPunct="1">
              <a:spcAft>
                <a:spcPts val="0"/>
              </a:spcAft>
              <a:defRPr/>
            </a:pPr>
            <a:endParaRPr lang="en-US" smtClean="0">
              <a:cs typeface="+mn-cs"/>
            </a:endParaRPr>
          </a:p>
        </p:txBody>
      </p:sp>
      <p:sp>
        <p:nvSpPr>
          <p:cNvPr id="5124" name="Slide Number Placeholder 3"/>
          <p:cNvSpPr>
            <a:spLocks noGrp="1"/>
          </p:cNvSpPr>
          <p:nvPr>
            <p:ph type="sldNum" sz="quarter" idx="10"/>
          </p:nvPr>
        </p:nvSpPr>
        <p:spPr bwMode="auto">
          <a:noFill/>
          <a:ln>
            <a:miter lim="800000"/>
            <a:headEnd/>
            <a:tailEnd/>
          </a:ln>
        </p:spPr>
        <p:txBody>
          <a:bodyPr/>
          <a:lstStyle/>
          <a:p>
            <a:fld id="{10032AED-950E-4013-8E81-DE89BE95EEEF}" type="slidenum">
              <a:rPr lang="ar-SA" smtClean="0">
                <a:cs typeface="Arial" pitchFamily="34" charset="0"/>
              </a:rPr>
              <a:pPr/>
              <a:t>1</a:t>
            </a:fld>
            <a:endParaRPr lang="en-US" smtClean="0">
              <a:cs typeface="Arial" pitchFamily="34" charset="0"/>
            </a:endParaRPr>
          </a:p>
        </p:txBody>
      </p:sp>
      <p:sp>
        <p:nvSpPr>
          <p:cNvPr id="5" name="Rectangle 4"/>
          <p:cNvSpPr/>
          <p:nvPr/>
        </p:nvSpPr>
        <p:spPr>
          <a:xfrm>
            <a:off x="0" y="0"/>
            <a:ext cx="9906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03143" tIns="51572" rIns="103143" bIns="51572" anchor="ctr"/>
          <a:lstStyle/>
          <a:p>
            <a:pPr algn="ctr" rtl="0" fontAlgn="auto">
              <a:spcBef>
                <a:spcPts val="0"/>
              </a:spcBef>
              <a:spcAft>
                <a:spcPts val="0"/>
              </a:spcAft>
              <a:defRPr/>
            </a:pPr>
            <a:endParaRPr lang="en-US"/>
          </a:p>
        </p:txBody>
      </p:sp>
      <p:sp>
        <p:nvSpPr>
          <p:cNvPr id="6" name="Rectangle 5"/>
          <p:cNvSpPr/>
          <p:nvPr/>
        </p:nvSpPr>
        <p:spPr>
          <a:xfrm>
            <a:off x="0" y="0"/>
            <a:ext cx="9906000" cy="3429000"/>
          </a:xfrm>
          <a:prstGeom prst="rect">
            <a:avLst/>
          </a:prstGeom>
          <a:solidFill>
            <a:srgbClr val="AD9968"/>
          </a:solidFill>
          <a:ln>
            <a:noFill/>
          </a:ln>
        </p:spPr>
        <p:style>
          <a:lnRef idx="2">
            <a:schemeClr val="accent1">
              <a:shade val="50000"/>
            </a:schemeClr>
          </a:lnRef>
          <a:fillRef idx="1">
            <a:schemeClr val="accent1"/>
          </a:fillRef>
          <a:effectRef idx="0">
            <a:schemeClr val="accent1"/>
          </a:effectRef>
          <a:fontRef idx="minor">
            <a:schemeClr val="lt1"/>
          </a:fontRef>
        </p:style>
        <p:txBody>
          <a:bodyPr lIns="103143" tIns="51572" rIns="103143" bIns="51572" anchor="ctr"/>
          <a:lstStyle/>
          <a:p>
            <a:pPr algn="ctr" rtl="0" fontAlgn="auto">
              <a:spcBef>
                <a:spcPts val="0"/>
              </a:spcBef>
              <a:spcAft>
                <a:spcPts val="0"/>
              </a:spcAft>
              <a:defRPr/>
            </a:pPr>
            <a:endParaRPr lang="en-US" dirty="0"/>
          </a:p>
        </p:txBody>
      </p:sp>
      <p:sp>
        <p:nvSpPr>
          <p:cNvPr id="5127" name="Subtitle 2"/>
          <p:cNvSpPr txBox="1">
            <a:spLocks/>
          </p:cNvSpPr>
          <p:nvPr/>
        </p:nvSpPr>
        <p:spPr bwMode="auto">
          <a:xfrm>
            <a:off x="5822950" y="4648200"/>
            <a:ext cx="3930650" cy="1371600"/>
          </a:xfrm>
          <a:prstGeom prst="rect">
            <a:avLst/>
          </a:prstGeom>
          <a:noFill/>
          <a:ln w="9525">
            <a:noFill/>
            <a:miter lim="800000"/>
            <a:headEnd/>
            <a:tailEnd/>
          </a:ln>
        </p:spPr>
        <p:txBody>
          <a:bodyPr/>
          <a:lstStyle/>
          <a:p>
            <a:pPr algn="ctr" rtl="0">
              <a:spcBef>
                <a:spcPct val="20000"/>
              </a:spcBef>
              <a:buFont typeface="Arial" pitchFamily="34" charset="0"/>
              <a:buNone/>
            </a:pPr>
            <a:r>
              <a:rPr lang="ar-SA" sz="2400" b="1" dirty="0" smtClean="0">
                <a:solidFill>
                  <a:schemeClr val="accent4">
                    <a:lumMod val="50000"/>
                  </a:schemeClr>
                </a:solidFill>
                <a:latin typeface="Calibri" pitchFamily="34" charset="0"/>
              </a:rPr>
              <a:t>جامعة الملك فيصل</a:t>
            </a:r>
          </a:p>
          <a:p>
            <a:pPr algn="ctr" rtl="0">
              <a:spcBef>
                <a:spcPct val="20000"/>
              </a:spcBef>
              <a:buFont typeface="Arial" pitchFamily="34" charset="0"/>
              <a:buNone/>
            </a:pPr>
            <a:r>
              <a:rPr lang="ar-DZ" sz="2400" b="1" dirty="0" smtClean="0">
                <a:solidFill>
                  <a:schemeClr val="accent4">
                    <a:lumMod val="50000"/>
                  </a:schemeClr>
                </a:solidFill>
                <a:latin typeface="Calibri" pitchFamily="34" charset="0"/>
              </a:rPr>
              <a:t>كلية إدارة الأعمال</a:t>
            </a:r>
          </a:p>
          <a:p>
            <a:pPr algn="ctr" rtl="0">
              <a:spcBef>
                <a:spcPct val="20000"/>
              </a:spcBef>
              <a:buFont typeface="Arial" pitchFamily="34" charset="0"/>
              <a:buNone/>
            </a:pPr>
            <a:r>
              <a:rPr lang="ar-DZ" sz="2400" b="1" dirty="0" smtClean="0">
                <a:solidFill>
                  <a:schemeClr val="accent4">
                    <a:lumMod val="50000"/>
                  </a:schemeClr>
                </a:solidFill>
                <a:latin typeface="Calibri" pitchFamily="34" charset="0"/>
              </a:rPr>
              <a:t>قسم </a:t>
            </a:r>
            <a:r>
              <a:rPr lang="ar-SA" sz="2400" b="1" dirty="0" smtClean="0">
                <a:solidFill>
                  <a:schemeClr val="accent4">
                    <a:lumMod val="50000"/>
                  </a:schemeClr>
                </a:solidFill>
                <a:latin typeface="Calibri" pitchFamily="34" charset="0"/>
              </a:rPr>
              <a:t>القانون</a:t>
            </a:r>
            <a:endParaRPr lang="en-US" sz="2400" b="1" dirty="0">
              <a:solidFill>
                <a:schemeClr val="accent4">
                  <a:lumMod val="50000"/>
                </a:schemeClr>
              </a:solidFill>
              <a:latin typeface="Calibri" pitchFamily="34" charset="0"/>
            </a:endParaRPr>
          </a:p>
          <a:p>
            <a:pPr algn="ctr" rtl="0">
              <a:spcBef>
                <a:spcPct val="20000"/>
              </a:spcBef>
              <a:buFont typeface="Arial" pitchFamily="34" charset="0"/>
              <a:buNone/>
            </a:pPr>
            <a:r>
              <a:rPr lang="ar-SA" sz="2400" dirty="0" smtClean="0">
                <a:solidFill>
                  <a:schemeClr val="tx2">
                    <a:lumMod val="75000"/>
                  </a:schemeClr>
                </a:solidFill>
                <a:latin typeface="Calibri" pitchFamily="34" charset="0"/>
              </a:rPr>
              <a:t>	</a:t>
            </a:r>
            <a:endParaRPr lang="en-US" sz="2400" dirty="0">
              <a:solidFill>
                <a:schemeClr val="tx2">
                  <a:lumMod val="75000"/>
                </a:schemeClr>
              </a:solidFill>
              <a:latin typeface="Calibri" pitchFamily="34" charset="0"/>
            </a:endParaRPr>
          </a:p>
        </p:txBody>
      </p:sp>
      <p:grpSp>
        <p:nvGrpSpPr>
          <p:cNvPr id="5128" name="Group 7"/>
          <p:cNvGrpSpPr>
            <a:grpSpLocks/>
          </p:cNvGrpSpPr>
          <p:nvPr/>
        </p:nvGrpSpPr>
        <p:grpSpPr bwMode="auto">
          <a:xfrm>
            <a:off x="6494463" y="1981422"/>
            <a:ext cx="2600325" cy="2524125"/>
            <a:chOff x="5210750" y="1066800"/>
            <a:chExt cx="2976900" cy="3130677"/>
          </a:xfrm>
        </p:grpSpPr>
        <p:sp>
          <p:nvSpPr>
            <p:cNvPr id="9" name="Oval 8"/>
            <p:cNvSpPr/>
            <p:nvPr/>
          </p:nvSpPr>
          <p:spPr>
            <a:xfrm>
              <a:off x="5321611" y="1143591"/>
              <a:ext cx="2767900" cy="297315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lang="en-US"/>
            </a:p>
          </p:txBody>
        </p:sp>
        <p:pic>
          <p:nvPicPr>
            <p:cNvPr id="5133" name="Picture 2" descr="http://kfu.files.googlepages.com/newKFUlogo.jpg"/>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5210750" y="1066800"/>
              <a:ext cx="2976900" cy="3130677"/>
            </a:xfrm>
            <a:prstGeom prst="rect">
              <a:avLst/>
            </a:prstGeom>
            <a:noFill/>
            <a:ln w="9525">
              <a:noFill/>
              <a:miter lim="800000"/>
              <a:headEnd/>
              <a:tailEnd/>
            </a:ln>
          </p:spPr>
        </p:pic>
      </p:grpSp>
      <p:sp>
        <p:nvSpPr>
          <p:cNvPr id="11" name="Freeform 10"/>
          <p:cNvSpPr/>
          <p:nvPr/>
        </p:nvSpPr>
        <p:spPr>
          <a:xfrm>
            <a:off x="0" y="2667000"/>
            <a:ext cx="6091238" cy="1447800"/>
          </a:xfrm>
          <a:custGeom>
            <a:avLst/>
            <a:gdLst>
              <a:gd name="connsiteX0" fmla="*/ 0 w 6814457"/>
              <a:gd name="connsiteY0" fmla="*/ 723900 h 1447800"/>
              <a:gd name="connsiteX1" fmla="*/ 212026 w 6814457"/>
              <a:gd name="connsiteY1" fmla="*/ 212025 h 1447800"/>
              <a:gd name="connsiteX2" fmla="*/ 723901 w 6814457"/>
              <a:gd name="connsiteY2" fmla="*/ 0 h 1447800"/>
              <a:gd name="connsiteX3" fmla="*/ 6090557 w 6814457"/>
              <a:gd name="connsiteY3" fmla="*/ 0 h 1447800"/>
              <a:gd name="connsiteX4" fmla="*/ 6602432 w 6814457"/>
              <a:gd name="connsiteY4" fmla="*/ 212026 h 1447800"/>
              <a:gd name="connsiteX5" fmla="*/ 6814457 w 6814457"/>
              <a:gd name="connsiteY5" fmla="*/ 723901 h 1447800"/>
              <a:gd name="connsiteX6" fmla="*/ 6814457 w 6814457"/>
              <a:gd name="connsiteY6" fmla="*/ 723900 h 1447800"/>
              <a:gd name="connsiteX7" fmla="*/ 6602431 w 6814457"/>
              <a:gd name="connsiteY7" fmla="*/ 1235775 h 1447800"/>
              <a:gd name="connsiteX8" fmla="*/ 6090556 w 6814457"/>
              <a:gd name="connsiteY8" fmla="*/ 1447800 h 1447800"/>
              <a:gd name="connsiteX9" fmla="*/ 723900 w 6814457"/>
              <a:gd name="connsiteY9" fmla="*/ 1447800 h 1447800"/>
              <a:gd name="connsiteX10" fmla="*/ 212025 w 6814457"/>
              <a:gd name="connsiteY10" fmla="*/ 1235774 h 1447800"/>
              <a:gd name="connsiteX11" fmla="*/ 0 w 6814457"/>
              <a:gd name="connsiteY11" fmla="*/ 723899 h 1447800"/>
              <a:gd name="connsiteX12" fmla="*/ 0 w 6814457"/>
              <a:gd name="connsiteY12" fmla="*/ 723900 h 1447800"/>
              <a:gd name="connsiteX0" fmla="*/ 291192 w 7105649"/>
              <a:gd name="connsiteY0" fmla="*/ 723900 h 1447800"/>
              <a:gd name="connsiteX1" fmla="*/ 1015093 w 7105649"/>
              <a:gd name="connsiteY1" fmla="*/ 0 h 1447800"/>
              <a:gd name="connsiteX2" fmla="*/ 6381749 w 7105649"/>
              <a:gd name="connsiteY2" fmla="*/ 0 h 1447800"/>
              <a:gd name="connsiteX3" fmla="*/ 6893624 w 7105649"/>
              <a:gd name="connsiteY3" fmla="*/ 212026 h 1447800"/>
              <a:gd name="connsiteX4" fmla="*/ 7105649 w 7105649"/>
              <a:gd name="connsiteY4" fmla="*/ 723901 h 1447800"/>
              <a:gd name="connsiteX5" fmla="*/ 7105649 w 7105649"/>
              <a:gd name="connsiteY5" fmla="*/ 723900 h 1447800"/>
              <a:gd name="connsiteX6" fmla="*/ 6893623 w 7105649"/>
              <a:gd name="connsiteY6" fmla="*/ 1235775 h 1447800"/>
              <a:gd name="connsiteX7" fmla="*/ 6381748 w 7105649"/>
              <a:gd name="connsiteY7" fmla="*/ 1447800 h 1447800"/>
              <a:gd name="connsiteX8" fmla="*/ 1015092 w 7105649"/>
              <a:gd name="connsiteY8" fmla="*/ 1447800 h 1447800"/>
              <a:gd name="connsiteX9" fmla="*/ 503217 w 7105649"/>
              <a:gd name="connsiteY9" fmla="*/ 1235774 h 1447800"/>
              <a:gd name="connsiteX10" fmla="*/ 291192 w 7105649"/>
              <a:gd name="connsiteY10" fmla="*/ 723899 h 1447800"/>
              <a:gd name="connsiteX11" fmla="*/ 291192 w 7105649"/>
              <a:gd name="connsiteY11" fmla="*/ 723900 h 1447800"/>
              <a:gd name="connsiteX0" fmla="*/ 0 w 6814457"/>
              <a:gd name="connsiteY0" fmla="*/ 723899 h 1447800"/>
              <a:gd name="connsiteX1" fmla="*/ 723901 w 6814457"/>
              <a:gd name="connsiteY1" fmla="*/ 0 h 1447800"/>
              <a:gd name="connsiteX2" fmla="*/ 6090557 w 6814457"/>
              <a:gd name="connsiteY2" fmla="*/ 0 h 1447800"/>
              <a:gd name="connsiteX3" fmla="*/ 6602432 w 6814457"/>
              <a:gd name="connsiteY3" fmla="*/ 212026 h 1447800"/>
              <a:gd name="connsiteX4" fmla="*/ 6814457 w 6814457"/>
              <a:gd name="connsiteY4" fmla="*/ 723901 h 1447800"/>
              <a:gd name="connsiteX5" fmla="*/ 6814457 w 6814457"/>
              <a:gd name="connsiteY5" fmla="*/ 723900 h 1447800"/>
              <a:gd name="connsiteX6" fmla="*/ 6602431 w 6814457"/>
              <a:gd name="connsiteY6" fmla="*/ 1235775 h 1447800"/>
              <a:gd name="connsiteX7" fmla="*/ 6090556 w 6814457"/>
              <a:gd name="connsiteY7" fmla="*/ 1447800 h 1447800"/>
              <a:gd name="connsiteX8" fmla="*/ 723900 w 6814457"/>
              <a:gd name="connsiteY8" fmla="*/ 1447800 h 1447800"/>
              <a:gd name="connsiteX9" fmla="*/ 212025 w 6814457"/>
              <a:gd name="connsiteY9" fmla="*/ 1235774 h 1447800"/>
              <a:gd name="connsiteX10" fmla="*/ 0 w 6814457"/>
              <a:gd name="connsiteY10" fmla="*/ 723899 h 1447800"/>
              <a:gd name="connsiteX0" fmla="*/ 0 w 6814457"/>
              <a:gd name="connsiteY0" fmla="*/ 723899 h 1447800"/>
              <a:gd name="connsiteX1" fmla="*/ 723901 w 6814457"/>
              <a:gd name="connsiteY1" fmla="*/ 0 h 1447800"/>
              <a:gd name="connsiteX2" fmla="*/ 6090557 w 6814457"/>
              <a:gd name="connsiteY2" fmla="*/ 0 h 1447800"/>
              <a:gd name="connsiteX3" fmla="*/ 6602432 w 6814457"/>
              <a:gd name="connsiteY3" fmla="*/ 212026 h 1447800"/>
              <a:gd name="connsiteX4" fmla="*/ 6814457 w 6814457"/>
              <a:gd name="connsiteY4" fmla="*/ 723901 h 1447800"/>
              <a:gd name="connsiteX5" fmla="*/ 6814457 w 6814457"/>
              <a:gd name="connsiteY5" fmla="*/ 723900 h 1447800"/>
              <a:gd name="connsiteX6" fmla="*/ 6602431 w 6814457"/>
              <a:gd name="connsiteY6" fmla="*/ 1235775 h 1447800"/>
              <a:gd name="connsiteX7" fmla="*/ 6090556 w 6814457"/>
              <a:gd name="connsiteY7" fmla="*/ 1447800 h 1447800"/>
              <a:gd name="connsiteX8" fmla="*/ 723900 w 6814457"/>
              <a:gd name="connsiteY8" fmla="*/ 1447800 h 1447800"/>
              <a:gd name="connsiteX9" fmla="*/ 303465 w 6814457"/>
              <a:gd name="connsiteY9" fmla="*/ 1327214 h 1447800"/>
              <a:gd name="connsiteX0" fmla="*/ 420436 w 6510992"/>
              <a:gd name="connsiteY0" fmla="*/ 0 h 1447800"/>
              <a:gd name="connsiteX1" fmla="*/ 5787092 w 6510992"/>
              <a:gd name="connsiteY1" fmla="*/ 0 h 1447800"/>
              <a:gd name="connsiteX2" fmla="*/ 6298967 w 6510992"/>
              <a:gd name="connsiteY2" fmla="*/ 212026 h 1447800"/>
              <a:gd name="connsiteX3" fmla="*/ 6510992 w 6510992"/>
              <a:gd name="connsiteY3" fmla="*/ 723901 h 1447800"/>
              <a:gd name="connsiteX4" fmla="*/ 6510992 w 6510992"/>
              <a:gd name="connsiteY4" fmla="*/ 723900 h 1447800"/>
              <a:gd name="connsiteX5" fmla="*/ 6298966 w 6510992"/>
              <a:gd name="connsiteY5" fmla="*/ 1235775 h 1447800"/>
              <a:gd name="connsiteX6" fmla="*/ 5787091 w 6510992"/>
              <a:gd name="connsiteY6" fmla="*/ 1447800 h 1447800"/>
              <a:gd name="connsiteX7" fmla="*/ 420435 w 6510992"/>
              <a:gd name="connsiteY7" fmla="*/ 1447800 h 1447800"/>
              <a:gd name="connsiteX8" fmla="*/ 0 w 6510992"/>
              <a:gd name="connsiteY8" fmla="*/ 1327214 h 1447800"/>
              <a:gd name="connsiteX0" fmla="*/ 1 w 6090557"/>
              <a:gd name="connsiteY0" fmla="*/ 0 h 1447800"/>
              <a:gd name="connsiteX1" fmla="*/ 5366657 w 6090557"/>
              <a:gd name="connsiteY1" fmla="*/ 0 h 1447800"/>
              <a:gd name="connsiteX2" fmla="*/ 5878532 w 6090557"/>
              <a:gd name="connsiteY2" fmla="*/ 212026 h 1447800"/>
              <a:gd name="connsiteX3" fmla="*/ 6090557 w 6090557"/>
              <a:gd name="connsiteY3" fmla="*/ 723901 h 1447800"/>
              <a:gd name="connsiteX4" fmla="*/ 6090557 w 6090557"/>
              <a:gd name="connsiteY4" fmla="*/ 723900 h 1447800"/>
              <a:gd name="connsiteX5" fmla="*/ 5878531 w 6090557"/>
              <a:gd name="connsiteY5" fmla="*/ 1235775 h 1447800"/>
              <a:gd name="connsiteX6" fmla="*/ 5366656 w 6090557"/>
              <a:gd name="connsiteY6" fmla="*/ 1447800 h 1447800"/>
              <a:gd name="connsiteX7" fmla="*/ 0 w 6090557"/>
              <a:gd name="connsiteY7" fmla="*/ 1447800 h 1447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090557" h="1447800">
                <a:moveTo>
                  <a:pt x="1" y="0"/>
                </a:moveTo>
                <a:lnTo>
                  <a:pt x="5366657" y="0"/>
                </a:lnTo>
                <a:cubicBezTo>
                  <a:pt x="5558647" y="0"/>
                  <a:pt x="5742774" y="76268"/>
                  <a:pt x="5878532" y="212026"/>
                </a:cubicBezTo>
                <a:cubicBezTo>
                  <a:pt x="6014289" y="347784"/>
                  <a:pt x="6090557" y="531911"/>
                  <a:pt x="6090557" y="723901"/>
                </a:cubicBezTo>
                <a:lnTo>
                  <a:pt x="6090557" y="723900"/>
                </a:lnTo>
                <a:cubicBezTo>
                  <a:pt x="6090557" y="915890"/>
                  <a:pt x="6014289" y="1100017"/>
                  <a:pt x="5878531" y="1235775"/>
                </a:cubicBezTo>
                <a:cubicBezTo>
                  <a:pt x="5742773" y="1371533"/>
                  <a:pt x="5558646" y="1447800"/>
                  <a:pt x="5366656" y="1447800"/>
                </a:cubicBezTo>
                <a:lnTo>
                  <a:pt x="0" y="1447800"/>
                </a:lnTo>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lang="en-US"/>
          </a:p>
        </p:txBody>
      </p:sp>
      <p:sp>
        <p:nvSpPr>
          <p:cNvPr id="5130" name="Title 1"/>
          <p:cNvSpPr txBox="1">
            <a:spLocks/>
          </p:cNvSpPr>
          <p:nvPr/>
        </p:nvSpPr>
        <p:spPr bwMode="auto">
          <a:xfrm>
            <a:off x="457207" y="2971807"/>
            <a:ext cx="5099050" cy="1470025"/>
          </a:xfrm>
          <a:prstGeom prst="rect">
            <a:avLst/>
          </a:prstGeom>
          <a:noFill/>
          <a:ln w="9525">
            <a:noFill/>
            <a:miter lim="800000"/>
            <a:headEnd/>
            <a:tailEnd/>
          </a:ln>
        </p:spPr>
        <p:txBody>
          <a:bodyPr anchor="ctr"/>
          <a:lstStyle/>
          <a:p>
            <a:pPr algn="ctr">
              <a:lnSpc>
                <a:spcPct val="200000"/>
              </a:lnSpc>
            </a:pPr>
            <a:r>
              <a:rPr lang="ar-EG" sz="3200" b="1" dirty="0">
                <a:solidFill>
                  <a:schemeClr val="accent4">
                    <a:lumMod val="50000"/>
                  </a:schemeClr>
                </a:solidFill>
                <a:latin typeface="AYM Wadiy S_U normal."/>
                <a:cs typeface="Times New Roman" pitchFamily="18" charset="0"/>
              </a:rPr>
              <a:t>اسم </a:t>
            </a:r>
            <a:r>
              <a:rPr lang="ar-EG" sz="3200" b="1" dirty="0" smtClean="0">
                <a:solidFill>
                  <a:schemeClr val="accent4">
                    <a:lumMod val="50000"/>
                  </a:schemeClr>
                </a:solidFill>
                <a:latin typeface="AYM Wadiy S_U normal."/>
                <a:cs typeface="Times New Roman" pitchFamily="18" charset="0"/>
              </a:rPr>
              <a:t>المقرر</a:t>
            </a:r>
            <a:r>
              <a:rPr lang="ar-DZ" sz="3200" b="1" dirty="0" smtClean="0">
                <a:solidFill>
                  <a:schemeClr val="accent4">
                    <a:lumMod val="50000"/>
                  </a:schemeClr>
                </a:solidFill>
                <a:latin typeface="AYM Wadiy S_U normal."/>
                <a:cs typeface="Times New Roman" pitchFamily="18" charset="0"/>
              </a:rPr>
              <a:t>: </a:t>
            </a:r>
            <a:r>
              <a:rPr lang="ar-SA" sz="3200" b="1" dirty="0" smtClean="0">
                <a:solidFill>
                  <a:schemeClr val="accent4">
                    <a:lumMod val="50000"/>
                  </a:schemeClr>
                </a:solidFill>
                <a:latin typeface="AYM Wadiy S_U normal."/>
                <a:cs typeface="Times New Roman" pitchFamily="18" charset="0"/>
              </a:rPr>
              <a:t>القانون التجاري</a:t>
            </a:r>
            <a:r>
              <a:rPr lang="ar-EG" sz="2800" b="1" dirty="0">
                <a:solidFill>
                  <a:schemeClr val="accent4">
                    <a:lumMod val="50000"/>
                  </a:schemeClr>
                </a:solidFill>
                <a:latin typeface="Calibri" pitchFamily="34" charset="0"/>
                <a:cs typeface="Times New Roman" pitchFamily="18" charset="0"/>
              </a:rPr>
              <a:t/>
            </a:r>
            <a:br>
              <a:rPr lang="ar-EG" sz="2800" b="1" dirty="0">
                <a:solidFill>
                  <a:schemeClr val="accent4">
                    <a:lumMod val="50000"/>
                  </a:schemeClr>
                </a:solidFill>
                <a:latin typeface="Calibri" pitchFamily="34" charset="0"/>
                <a:cs typeface="Times New Roman" pitchFamily="18" charset="0"/>
              </a:rPr>
            </a:br>
            <a:r>
              <a:rPr lang="ar-SA" sz="2000" b="1" dirty="0" smtClean="0">
                <a:solidFill>
                  <a:schemeClr val="accent4">
                    <a:lumMod val="50000"/>
                  </a:schemeClr>
                </a:solidFill>
                <a:latin typeface="Calibri" pitchFamily="34" charset="0"/>
                <a:cs typeface="Times New Roman" pitchFamily="18" charset="0"/>
              </a:rPr>
              <a:t>د </a:t>
            </a:r>
            <a:r>
              <a:rPr lang="ar-SA" sz="2400" b="1" dirty="0" smtClean="0">
                <a:solidFill>
                  <a:schemeClr val="accent4">
                    <a:lumMod val="50000"/>
                  </a:schemeClr>
                </a:solidFill>
                <a:latin typeface="Calibri" pitchFamily="34" charset="0"/>
                <a:cs typeface="Times New Roman" pitchFamily="18" charset="0"/>
              </a:rPr>
              <a:t>مصطفى عبد المجيد بخوش</a:t>
            </a:r>
            <a:r>
              <a:rPr lang="en-US" sz="2400" b="1" dirty="0" smtClean="0">
                <a:solidFill>
                  <a:schemeClr val="accent4">
                    <a:lumMod val="50000"/>
                  </a:schemeClr>
                </a:solidFill>
                <a:latin typeface="Calibri" pitchFamily="34" charset="0"/>
                <a:cs typeface="Times New Roman" pitchFamily="18" charset="0"/>
              </a:rPr>
              <a:t> .</a:t>
            </a:r>
            <a:endParaRPr lang="en-US" sz="2800" b="1" dirty="0">
              <a:solidFill>
                <a:schemeClr val="accent4">
                  <a:lumMod val="50000"/>
                </a:schemeClr>
              </a:solidFill>
              <a:latin typeface="Calibri" pitchFamily="34" charset="0"/>
              <a:cs typeface="Times New Roman" pitchFamily="18" charset="0"/>
            </a:endParaRPr>
          </a:p>
        </p:txBody>
      </p:sp>
      <p:sp>
        <p:nvSpPr>
          <p:cNvPr id="5131" name="Slide Number Placeholder 10"/>
          <p:cNvSpPr txBox="1">
            <a:spLocks/>
          </p:cNvSpPr>
          <p:nvPr/>
        </p:nvSpPr>
        <p:spPr bwMode="auto">
          <a:xfrm>
            <a:off x="381000" y="6405785"/>
            <a:ext cx="2311400" cy="365125"/>
          </a:xfrm>
          <a:prstGeom prst="rect">
            <a:avLst/>
          </a:prstGeom>
          <a:noFill/>
          <a:ln w="9525">
            <a:noFill/>
            <a:miter lim="800000"/>
            <a:headEnd/>
            <a:tailEnd/>
          </a:ln>
        </p:spPr>
        <p:txBody>
          <a:bodyPr anchor="ctr"/>
          <a:lstStyle/>
          <a:p>
            <a:pPr rtl="0"/>
            <a:fld id="{BD304080-26AE-472C-BC30-C39120F3D8A0}" type="slidenum">
              <a:rPr lang="ar-SA" sz="1200">
                <a:solidFill>
                  <a:schemeClr val="bg1"/>
                </a:solidFill>
                <a:latin typeface="Calibri" pitchFamily="34" charset="0"/>
              </a:rPr>
              <a:pPr rtl="0"/>
              <a:t>1</a:t>
            </a:fld>
            <a:endParaRPr lang="en-US" sz="1200">
              <a:solidFill>
                <a:schemeClr val="bg1"/>
              </a:solidFill>
              <a:latin typeface="Calibri" pitchFamily="34" charset="0"/>
            </a:endParaRPr>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3"/>
          <p:cNvSpPr txBox="1">
            <a:spLocks noRot="1" noChangeArrowheads="1"/>
          </p:cNvSpPr>
          <p:nvPr/>
        </p:nvSpPr>
        <p:spPr>
          <a:xfrm>
            <a:off x="166654" y="714356"/>
            <a:ext cx="9572692" cy="4786346"/>
          </a:xfrm>
          <a:prstGeom prst="rect">
            <a:avLst/>
          </a:prstGeom>
          <a:solidFill>
            <a:srgbClr val="FFFFCC"/>
          </a:solidFill>
        </p:spPr>
        <p:style>
          <a:lnRef idx="1">
            <a:schemeClr val="accent3"/>
          </a:lnRef>
          <a:fillRef idx="3">
            <a:schemeClr val="accent3"/>
          </a:fillRef>
          <a:effectRef idx="2">
            <a:schemeClr val="accent3"/>
          </a:effectRef>
          <a:fontRef idx="minor">
            <a:schemeClr val="lt1"/>
          </a:fontRef>
        </p:style>
        <p:txBody>
          <a:bodyPr lIns="0" rIns="18288"/>
          <a:lstStyle/>
          <a:p>
            <a:pPr algn="just">
              <a:defRPr/>
            </a:pPr>
            <a:r>
              <a:rPr lang="ar-SA" sz="2800" b="1" dirty="0">
                <a:ln>
                  <a:solidFill>
                    <a:sysClr val="windowText" lastClr="000000"/>
                  </a:solidFill>
                </a:ln>
                <a:solidFill>
                  <a:schemeClr val="tx1"/>
                </a:solidFill>
                <a:latin typeface="AL-Mohanad Bold"/>
              </a:rPr>
              <a:t>وقد ألزمت المادة </a:t>
            </a:r>
            <a:r>
              <a:rPr lang="ar-SA" sz="2800" b="1" dirty="0" smtClean="0">
                <a:ln>
                  <a:solidFill>
                    <a:sysClr val="windowText" lastClr="000000"/>
                  </a:solidFill>
                </a:ln>
                <a:solidFill>
                  <a:schemeClr val="tx1"/>
                </a:solidFill>
                <a:latin typeface="AL-Mohanad Bold"/>
              </a:rPr>
              <a:t>1من </a:t>
            </a:r>
            <a:r>
              <a:rPr lang="ar-SA" sz="2800" b="1" dirty="0">
                <a:ln>
                  <a:solidFill>
                    <a:sysClr val="windowText" lastClr="000000"/>
                  </a:solidFill>
                </a:ln>
                <a:solidFill>
                  <a:schemeClr val="tx1"/>
                </a:solidFill>
                <a:latin typeface="AL-Mohanad Bold"/>
              </a:rPr>
              <a:t>نظام الأسماء التجارية الصادر بالمرسوم الملكي رقم </a:t>
            </a:r>
            <a:r>
              <a:rPr lang="ar-SA" sz="2800" b="1" dirty="0" err="1">
                <a:ln>
                  <a:solidFill>
                    <a:sysClr val="windowText" lastClr="000000"/>
                  </a:solidFill>
                </a:ln>
                <a:solidFill>
                  <a:schemeClr val="tx1"/>
                </a:solidFill>
                <a:latin typeface="AL-Mohanad Bold"/>
              </a:rPr>
              <a:t>م</a:t>
            </a:r>
            <a:r>
              <a:rPr lang="ar-SA" sz="2800" b="1" dirty="0">
                <a:ln>
                  <a:solidFill>
                    <a:sysClr val="windowText" lastClr="000000"/>
                  </a:solidFill>
                </a:ln>
                <a:solidFill>
                  <a:schemeClr val="tx1"/>
                </a:solidFill>
                <a:latin typeface="AL-Mohanad Bold"/>
              </a:rPr>
              <a:t>/15 بتاريخ 12/8/1420 هـ كل تاجر بأن يتخذ له اسما تجاريا يقيده في السجل </a:t>
            </a:r>
            <a:r>
              <a:rPr lang="ar-SA" sz="2800" b="1" dirty="0" smtClean="0">
                <a:ln>
                  <a:solidFill>
                    <a:sysClr val="windowText" lastClr="000000"/>
                  </a:solidFill>
                </a:ln>
                <a:solidFill>
                  <a:schemeClr val="tx1"/>
                </a:solidFill>
                <a:latin typeface="AL-Mohanad Bold"/>
              </a:rPr>
              <a:t>التجاري، ويتكون </a:t>
            </a:r>
            <a:r>
              <a:rPr lang="ar-SA" sz="2800" b="1" dirty="0">
                <a:ln>
                  <a:solidFill>
                    <a:sysClr val="windowText" lastClr="000000"/>
                  </a:solidFill>
                </a:ln>
                <a:solidFill>
                  <a:schemeClr val="tx1"/>
                </a:solidFill>
                <a:latin typeface="AL-Mohanad Bold"/>
              </a:rPr>
              <a:t>هذا الاسم من اسمه في السجل المدني أو من تسمية مبتكرة أو الاثنين </a:t>
            </a:r>
            <a:r>
              <a:rPr lang="ar-SA" sz="2800" b="1" dirty="0" smtClean="0">
                <a:ln>
                  <a:solidFill>
                    <a:sysClr val="windowText" lastClr="000000"/>
                  </a:solidFill>
                </a:ln>
                <a:solidFill>
                  <a:schemeClr val="tx1"/>
                </a:solidFill>
                <a:latin typeface="AL-Mohanad Bold"/>
              </a:rPr>
              <a:t>معا، كما </a:t>
            </a:r>
            <a:r>
              <a:rPr lang="ar-SA" sz="2800" b="1" dirty="0">
                <a:ln>
                  <a:solidFill>
                    <a:sysClr val="windowText" lastClr="000000"/>
                  </a:solidFill>
                </a:ln>
                <a:solidFill>
                  <a:schemeClr val="tx1"/>
                </a:solidFill>
                <a:latin typeface="AL-Mohanad Bold"/>
              </a:rPr>
              <a:t>يجوز أن يتضمن الاسم التجاري بيانات تتعلق بنوع التجارة المخصص </a:t>
            </a:r>
            <a:r>
              <a:rPr lang="ar-SA" sz="2800" b="1" dirty="0" smtClean="0">
                <a:ln>
                  <a:solidFill>
                    <a:sysClr val="windowText" lastClr="000000"/>
                  </a:solidFill>
                </a:ln>
                <a:solidFill>
                  <a:schemeClr val="tx1"/>
                </a:solidFill>
                <a:latin typeface="AL-Mohanad Bold"/>
              </a:rPr>
              <a:t>لها. </a:t>
            </a:r>
            <a:r>
              <a:rPr lang="ar-SA" sz="2800" b="1" dirty="0">
                <a:ln>
                  <a:solidFill>
                    <a:sysClr val="windowText" lastClr="000000"/>
                  </a:solidFill>
                </a:ln>
                <a:solidFill>
                  <a:schemeClr val="tx1"/>
                </a:solidFill>
                <a:latin typeface="AL-Mohanad Bold"/>
              </a:rPr>
              <a:t>وفي جميع الأحوال يجب أن يكون الاسم لائقا ولا يؤدي إلي التضليل أو يتعارض مع الشريعة الإسلامية أو يمس الصالح العام</a:t>
            </a:r>
            <a:r>
              <a:rPr lang="ar-SA" sz="2800" b="1" dirty="0" smtClean="0">
                <a:ln>
                  <a:solidFill>
                    <a:sysClr val="windowText" lastClr="000000"/>
                  </a:solidFill>
                </a:ln>
                <a:solidFill>
                  <a:schemeClr val="tx1"/>
                </a:solidFill>
                <a:latin typeface="AL-Mohanad Bold"/>
              </a:rPr>
              <a:t>.</a:t>
            </a:r>
            <a:r>
              <a:rPr lang="ar-SA" sz="2800" b="1" dirty="0" smtClean="0">
                <a:ln>
                  <a:solidFill>
                    <a:sysClr val="windowText" lastClr="000000"/>
                  </a:solidFill>
                </a:ln>
                <a:solidFill>
                  <a:schemeClr val="tx1"/>
                </a:solidFill>
              </a:rPr>
              <a:t> </a:t>
            </a:r>
          </a:p>
          <a:p>
            <a:pPr algn="just">
              <a:defRPr/>
            </a:pPr>
            <a:r>
              <a:rPr lang="ar-SA" sz="2800" b="1" dirty="0" smtClean="0">
                <a:ln>
                  <a:solidFill>
                    <a:sysClr val="windowText" lastClr="000000"/>
                  </a:solidFill>
                </a:ln>
                <a:solidFill>
                  <a:schemeClr val="tx1"/>
                </a:solidFill>
              </a:rPr>
              <a:t>لا يجوز لتاجر آخر، بعد قيد الاسم في السجل التجاري، استعمال هذا الاسم في المملكة في نفس نوع التجارة التي يزاولها، وإذا كان الاسم التجاري المطلوب قيده يشبه اسما تجاريا سبق قيده في السجل وجب علي التاجر أن يضيف إلي هذا الاسم ما يميزه عن الاسم السابق"م 6".</a:t>
            </a:r>
            <a:endParaRPr lang="en-US" sz="2800" b="1" dirty="0" smtClean="0">
              <a:ln>
                <a:solidFill>
                  <a:sysClr val="windowText" lastClr="000000"/>
                </a:solidFill>
              </a:ln>
              <a:solidFill>
                <a:schemeClr val="tx1"/>
              </a:solidFill>
            </a:endParaRPr>
          </a:p>
          <a:p>
            <a:pPr algn="just">
              <a:defRPr/>
            </a:pPr>
            <a:endParaRPr lang="en-US" sz="2800" b="1" dirty="0">
              <a:ln>
                <a:solidFill>
                  <a:sysClr val="windowText" lastClr="000000"/>
                </a:solidFill>
              </a:ln>
              <a:solidFill>
                <a:schemeClr val="tx1"/>
              </a:solidFill>
              <a:latin typeface="AL-Mohanad Bold"/>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9"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ppt_x</p:attrName>
                                        </p:attrNameLst>
                                      </p:cBhvr>
                                      <p:tavLst>
                                        <p:tav tm="0">
                                          <p:val>
                                            <p:strVal val="#ppt_x-.2"/>
                                          </p:val>
                                        </p:tav>
                                        <p:tav tm="100000">
                                          <p:val>
                                            <p:strVal val="#ppt_x"/>
                                          </p:val>
                                        </p:tav>
                                      </p:tavLst>
                                    </p:anim>
                                    <p:anim calcmode="lin" valueType="num">
                                      <p:cBhvr>
                                        <p:cTn id="8" dur="1000" fill="hold"/>
                                        <p:tgtEl>
                                          <p:spTgt spid="2"/>
                                        </p:tgtEl>
                                        <p:attrNameLst>
                                          <p:attrName>ppt_y</p:attrName>
                                        </p:attrNameLst>
                                      </p:cBhvr>
                                      <p:tavLst>
                                        <p:tav tm="0">
                                          <p:val>
                                            <p:strVal val="#ppt_y"/>
                                          </p:val>
                                        </p:tav>
                                        <p:tav tm="100000">
                                          <p:val>
                                            <p:strVal val="#ppt_y"/>
                                          </p:val>
                                        </p:tav>
                                      </p:tavLst>
                                    </p:anim>
                                    <p:animEffect transition="in" filter="wipe(right)" prLst="gradientSize: 0.1">
                                      <p:cBhvr>
                                        <p:cTn id="9"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3"/>
          <p:cNvSpPr txBox="1">
            <a:spLocks noRot="1" noChangeArrowheads="1"/>
          </p:cNvSpPr>
          <p:nvPr/>
        </p:nvSpPr>
        <p:spPr>
          <a:xfrm>
            <a:off x="166654" y="500042"/>
            <a:ext cx="9572692" cy="5000660"/>
          </a:xfrm>
          <a:prstGeom prst="rect">
            <a:avLst/>
          </a:prstGeom>
          <a:solidFill>
            <a:srgbClr val="FFFFCC"/>
          </a:solidFill>
        </p:spPr>
        <p:style>
          <a:lnRef idx="1">
            <a:schemeClr val="accent3"/>
          </a:lnRef>
          <a:fillRef idx="3">
            <a:schemeClr val="accent3"/>
          </a:fillRef>
          <a:effectRef idx="2">
            <a:schemeClr val="accent3"/>
          </a:effectRef>
          <a:fontRef idx="minor">
            <a:schemeClr val="lt1"/>
          </a:fontRef>
        </p:style>
        <p:txBody>
          <a:bodyPr lIns="0" rIns="18288"/>
          <a:lstStyle/>
          <a:p>
            <a:pPr algn="just">
              <a:defRPr/>
            </a:pPr>
            <a:r>
              <a:rPr lang="ar-SA" sz="2600" b="1" dirty="0" smtClean="0">
                <a:ln>
                  <a:solidFill>
                    <a:sysClr val="windowText" lastClr="000000"/>
                  </a:solidFill>
                </a:ln>
                <a:solidFill>
                  <a:schemeClr val="tx1"/>
                </a:solidFill>
              </a:rPr>
              <a:t>- لا </a:t>
            </a:r>
            <a:r>
              <a:rPr lang="ar-SA" sz="2600" b="1" dirty="0">
                <a:ln>
                  <a:solidFill>
                    <a:sysClr val="windowText" lastClr="000000"/>
                  </a:solidFill>
                </a:ln>
                <a:solidFill>
                  <a:schemeClr val="tx1"/>
                </a:solidFill>
              </a:rPr>
              <a:t>يجوز التصرف في الاسم التجاري تصرفا مستقلا عن التصرف في المحل </a:t>
            </a:r>
            <a:r>
              <a:rPr lang="ar-SA" sz="2600" b="1" dirty="0" smtClean="0">
                <a:ln>
                  <a:solidFill>
                    <a:sysClr val="windowText" lastClr="000000"/>
                  </a:solidFill>
                </a:ln>
                <a:solidFill>
                  <a:schemeClr val="tx1"/>
                </a:solidFill>
              </a:rPr>
              <a:t>التجاري، ولا </a:t>
            </a:r>
            <a:r>
              <a:rPr lang="ar-SA" sz="2600" b="1" dirty="0">
                <a:ln>
                  <a:solidFill>
                    <a:sysClr val="windowText" lastClr="000000"/>
                  </a:solidFill>
                </a:ln>
                <a:solidFill>
                  <a:schemeClr val="tx1"/>
                </a:solidFill>
              </a:rPr>
              <a:t>يشمل التصرف في المحل اسمه التجاري ما لم يتفق علي ذلك </a:t>
            </a:r>
            <a:r>
              <a:rPr lang="ar-SA" sz="2600" b="1" dirty="0" smtClean="0">
                <a:ln>
                  <a:solidFill>
                    <a:sysClr val="windowText" lastClr="000000"/>
                  </a:solidFill>
                </a:ln>
                <a:solidFill>
                  <a:schemeClr val="tx1"/>
                </a:solidFill>
              </a:rPr>
              <a:t>كتابة، وفي </a:t>
            </a:r>
            <a:r>
              <a:rPr lang="ar-SA" sz="2600" b="1" dirty="0">
                <a:ln>
                  <a:solidFill>
                    <a:sysClr val="windowText" lastClr="000000"/>
                  </a:solidFill>
                </a:ln>
                <a:solidFill>
                  <a:schemeClr val="tx1"/>
                </a:solidFill>
              </a:rPr>
              <a:t>هذه الحالة يجب علي من آل إليه الاسم أن يضيف إليه بيانا يدل علي انتقال الملكية. وإذا وافق السلف"البائع" علي استعمال الاسم التجاري الأصلي دون إضافة كان مسئولا عن التزامات المشتري "الخلف" المعقودة تحت هذا الاسم إذا عجز عن الوفاء بها"م 8 </a:t>
            </a:r>
            <a:r>
              <a:rPr lang="ar-SA" sz="2600" b="1" dirty="0" smtClean="0">
                <a:ln>
                  <a:solidFill>
                    <a:sysClr val="windowText" lastClr="000000"/>
                  </a:solidFill>
                </a:ln>
                <a:solidFill>
                  <a:schemeClr val="tx1"/>
                </a:solidFill>
              </a:rPr>
              <a:t>". </a:t>
            </a:r>
          </a:p>
          <a:p>
            <a:pPr algn="justLow">
              <a:defRPr/>
            </a:pPr>
            <a:r>
              <a:rPr lang="ar-SA" sz="2600" b="1" dirty="0" smtClean="0">
                <a:ln>
                  <a:solidFill>
                    <a:sysClr val="windowText" lastClr="000000"/>
                  </a:solidFill>
                </a:ln>
                <a:solidFill>
                  <a:schemeClr val="tx1"/>
                </a:solidFill>
              </a:rPr>
              <a:t>- وإذا استعمل الاسم التجاري غير صاحبه أو استعمله صاحبه علي صورة تخالف النظام جاز لذوي الشأن أن يطلبوا من وزير التجارة منع استعماله أو شطبه إذا كان مقيدا في السجل التجاري. كما يجوز لهم اللجوء إلي ديوان المظالم للمطالبة بالتعويض إن كان له محل"م11 ".</a:t>
            </a:r>
          </a:p>
          <a:p>
            <a:pPr algn="justLow">
              <a:defRPr/>
            </a:pPr>
            <a:r>
              <a:rPr lang="ar-SA" sz="2600" b="1" dirty="0" smtClean="0">
                <a:ln>
                  <a:solidFill>
                    <a:sysClr val="windowText" lastClr="000000"/>
                  </a:solidFill>
                </a:ln>
                <a:solidFill>
                  <a:schemeClr val="tx1"/>
                </a:solidFill>
              </a:rPr>
              <a:t>-  كما يعاقب كل من  استعمل اسما  تجاريا بالمخالفة  لأحكام  هذا النظام  بغرامة مالية لا تزيد علي خمسين ألف ريال، ويجوز مضاعفة الغرامة في حالة تكرار المخالفة "م 12 ".</a:t>
            </a:r>
            <a:endParaRPr lang="en-US" sz="2600" b="1" dirty="0" smtClean="0">
              <a:ln>
                <a:solidFill>
                  <a:sysClr val="windowText" lastClr="000000"/>
                </a:solidFill>
              </a:ln>
              <a:solidFill>
                <a:schemeClr val="tx1"/>
              </a:solidFill>
            </a:endParaRPr>
          </a:p>
          <a:p>
            <a:pPr algn="just">
              <a:defRPr/>
            </a:pPr>
            <a:endParaRPr lang="en-US" sz="2600" b="1" dirty="0" smtClean="0">
              <a:ln>
                <a:solidFill>
                  <a:sysClr val="windowText" lastClr="000000"/>
                </a:solidFill>
              </a:ln>
              <a:solidFill>
                <a:schemeClr val="tx1"/>
              </a:solidFill>
            </a:endParaRPr>
          </a:p>
          <a:p>
            <a:pPr algn="just">
              <a:defRPr/>
            </a:pPr>
            <a:endParaRPr lang="en-US" sz="2600" b="1" dirty="0">
              <a:ln>
                <a:solidFill>
                  <a:sysClr val="windowText" lastClr="000000"/>
                </a:solidFill>
              </a:ln>
              <a:solidFill>
                <a:schemeClr val="tx1"/>
              </a:solidFill>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9"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ppt_x</p:attrName>
                                        </p:attrNameLst>
                                      </p:cBhvr>
                                      <p:tavLst>
                                        <p:tav tm="0">
                                          <p:val>
                                            <p:strVal val="#ppt_x-.2"/>
                                          </p:val>
                                        </p:tav>
                                        <p:tav tm="100000">
                                          <p:val>
                                            <p:strVal val="#ppt_x"/>
                                          </p:val>
                                        </p:tav>
                                      </p:tavLst>
                                    </p:anim>
                                    <p:anim calcmode="lin" valueType="num">
                                      <p:cBhvr>
                                        <p:cTn id="8" dur="1000" fill="hold"/>
                                        <p:tgtEl>
                                          <p:spTgt spid="3"/>
                                        </p:tgtEl>
                                        <p:attrNameLst>
                                          <p:attrName>ppt_y</p:attrName>
                                        </p:attrNameLst>
                                      </p:cBhvr>
                                      <p:tavLst>
                                        <p:tav tm="0">
                                          <p:val>
                                            <p:strVal val="#ppt_y"/>
                                          </p:val>
                                        </p:tav>
                                        <p:tav tm="100000">
                                          <p:val>
                                            <p:strVal val="#ppt_y"/>
                                          </p:val>
                                        </p:tav>
                                      </p:tavLst>
                                    </p:anim>
                                    <p:animEffect transition="in" filter="wipe(right)" prLst="gradientSize: 0.1">
                                      <p:cBhvr>
                                        <p:cTn id="9" dur="1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3"/>
          <p:cNvSpPr txBox="1">
            <a:spLocks noRot="1" noChangeArrowheads="1"/>
          </p:cNvSpPr>
          <p:nvPr/>
        </p:nvSpPr>
        <p:spPr>
          <a:xfrm>
            <a:off x="166654" y="285728"/>
            <a:ext cx="9572692" cy="5357850"/>
          </a:xfrm>
          <a:prstGeom prst="rect">
            <a:avLst/>
          </a:prstGeom>
          <a:solidFill>
            <a:srgbClr val="FFFFCC"/>
          </a:solidFill>
        </p:spPr>
        <p:style>
          <a:lnRef idx="1">
            <a:schemeClr val="accent3"/>
          </a:lnRef>
          <a:fillRef idx="3">
            <a:schemeClr val="accent3"/>
          </a:fillRef>
          <a:effectRef idx="2">
            <a:schemeClr val="accent3"/>
          </a:effectRef>
          <a:fontRef idx="minor">
            <a:schemeClr val="lt1"/>
          </a:fontRef>
        </p:style>
        <p:txBody>
          <a:bodyPr lIns="0" rIns="18288"/>
          <a:lstStyle/>
          <a:p>
            <a:pPr algn="just">
              <a:defRPr/>
            </a:pPr>
            <a:r>
              <a:rPr lang="ar-SA" sz="2800" b="1" dirty="0" smtClean="0">
                <a:solidFill>
                  <a:srgbClr val="FF0000"/>
                </a:solidFill>
              </a:rPr>
              <a:t>رابعا : الحق في الإجارة: </a:t>
            </a:r>
            <a:r>
              <a:rPr lang="ar-SA" sz="2800" b="1" dirty="0" smtClean="0">
                <a:ln>
                  <a:solidFill>
                    <a:sysClr val="windowText" lastClr="000000"/>
                  </a:solidFill>
                </a:ln>
                <a:solidFill>
                  <a:schemeClr val="tx1"/>
                </a:solidFill>
              </a:rPr>
              <a:t>يعتبر </a:t>
            </a:r>
            <a:r>
              <a:rPr lang="ar-SA" sz="2800" b="1" dirty="0">
                <a:ln>
                  <a:solidFill>
                    <a:sysClr val="windowText" lastClr="000000"/>
                  </a:solidFill>
                </a:ln>
                <a:solidFill>
                  <a:schemeClr val="tx1"/>
                </a:solidFill>
              </a:rPr>
              <a:t>الحق في الإجارة عنصرا من العناصر المعنوية التي تدخل في تكوين المحل </a:t>
            </a:r>
            <a:r>
              <a:rPr lang="ar-SA" sz="2800" b="1" dirty="0" smtClean="0">
                <a:ln>
                  <a:solidFill>
                    <a:sysClr val="windowText" lastClr="000000"/>
                  </a:solidFill>
                </a:ln>
                <a:solidFill>
                  <a:schemeClr val="tx1"/>
                </a:solidFill>
              </a:rPr>
              <a:t>التجاري، ويوجد </a:t>
            </a:r>
            <a:r>
              <a:rPr lang="ar-SA" sz="2800" b="1" dirty="0">
                <a:ln>
                  <a:solidFill>
                    <a:sysClr val="windowText" lastClr="000000"/>
                  </a:solidFill>
                </a:ln>
                <a:solidFill>
                  <a:schemeClr val="tx1"/>
                </a:solidFill>
              </a:rPr>
              <a:t>هذا الحق في جميع الحالات التي يكون فيها التاجر مستأجرا للمكان الذي يزاول فيه </a:t>
            </a:r>
            <a:r>
              <a:rPr lang="ar-SA" sz="2800" b="1" dirty="0" smtClean="0">
                <a:ln>
                  <a:solidFill>
                    <a:sysClr val="windowText" lastClr="000000"/>
                  </a:solidFill>
                </a:ln>
                <a:solidFill>
                  <a:schemeClr val="tx1"/>
                </a:solidFill>
              </a:rPr>
              <a:t>تجارته، أما </a:t>
            </a:r>
            <a:r>
              <a:rPr lang="ar-SA" sz="2800" b="1" dirty="0">
                <a:ln>
                  <a:solidFill>
                    <a:sysClr val="windowText" lastClr="000000"/>
                  </a:solidFill>
                </a:ln>
                <a:solidFill>
                  <a:schemeClr val="tx1"/>
                </a:solidFill>
              </a:rPr>
              <a:t>إذا كان التاجر يمارس نشاطه في عقار مملوك له فلا يوجد في هذه الحالة الحق في الإجارة </a:t>
            </a:r>
            <a:r>
              <a:rPr lang="ar-SA" sz="2800" b="1" dirty="0" smtClean="0">
                <a:ln>
                  <a:solidFill>
                    <a:sysClr val="windowText" lastClr="000000"/>
                  </a:solidFill>
                </a:ln>
                <a:solidFill>
                  <a:schemeClr val="tx1"/>
                </a:solidFill>
              </a:rPr>
              <a:t>. </a:t>
            </a:r>
          </a:p>
          <a:p>
            <a:pPr algn="just">
              <a:defRPr/>
            </a:pPr>
            <a:r>
              <a:rPr lang="ar-SA" sz="2800" b="1" dirty="0" smtClean="0">
                <a:ln>
                  <a:solidFill>
                    <a:sysClr val="windowText" lastClr="000000"/>
                  </a:solidFill>
                </a:ln>
                <a:solidFill>
                  <a:schemeClr val="tx1"/>
                </a:solidFill>
              </a:rPr>
              <a:t>ويعتبر حق صاحب المحل التجاري في إجارة العقار الذي يمارس فيه نشاطه التجاري من أهم العناصر المعنوية للمحل التجاري، وعلي ذلك يجب علي البائع في حالة بيع المحل التجاري أن يتنازل للمشتري عن الحق في الإجارة باعتباره من عناصر المحل التجاري . </a:t>
            </a:r>
          </a:p>
          <a:p>
            <a:pPr algn="just">
              <a:defRPr/>
            </a:pPr>
            <a:r>
              <a:rPr lang="ar-SA" sz="2800" b="1" dirty="0" smtClean="0">
                <a:ln>
                  <a:solidFill>
                    <a:sysClr val="windowText" lastClr="000000"/>
                  </a:solidFill>
                </a:ln>
                <a:solidFill>
                  <a:schemeClr val="tx1"/>
                </a:solidFill>
              </a:rPr>
              <a:t>ولكن يثور صعوبة في حالة إذا ما كان عقد إيجار المحل التجاري يتضمن شرطا يمنع المستأجر من التنازل عن الإيجار أو التأجير من الباطن، وفي هذه الحالة لا يستطيع صاحب المحل التجاري أن يؤجر من الباطن أو يتنازل عن الإيجار إلا بموافقة المالك الأصلي طبقا للقواعد العامة.</a:t>
            </a:r>
            <a:endParaRPr lang="en-US" sz="2800" b="1" dirty="0" smtClean="0">
              <a:ln>
                <a:solidFill>
                  <a:sysClr val="windowText" lastClr="000000"/>
                </a:solidFill>
              </a:ln>
              <a:solidFill>
                <a:schemeClr val="tx1"/>
              </a:solidFill>
            </a:endParaRPr>
          </a:p>
          <a:p>
            <a:pPr algn="just">
              <a:defRPr/>
            </a:pPr>
            <a:endParaRPr lang="en-US" sz="2800" b="1" dirty="0" smtClean="0">
              <a:ln>
                <a:solidFill>
                  <a:sysClr val="windowText" lastClr="000000"/>
                </a:solidFill>
              </a:ln>
              <a:solidFill>
                <a:schemeClr val="tx1"/>
              </a:solidFill>
            </a:endParaRPr>
          </a:p>
          <a:p>
            <a:pPr algn="just">
              <a:defRPr/>
            </a:pPr>
            <a:endParaRPr lang="en-US" sz="2800" b="1" dirty="0">
              <a:ln>
                <a:solidFill>
                  <a:sysClr val="windowText" lastClr="000000"/>
                </a:solidFill>
              </a:ln>
              <a:solidFill>
                <a:schemeClr val="tx1"/>
              </a:solidFill>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9"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ppt_x</p:attrName>
                                        </p:attrNameLst>
                                      </p:cBhvr>
                                      <p:tavLst>
                                        <p:tav tm="0">
                                          <p:val>
                                            <p:strVal val="#ppt_x-.2"/>
                                          </p:val>
                                        </p:tav>
                                        <p:tav tm="100000">
                                          <p:val>
                                            <p:strVal val="#ppt_x"/>
                                          </p:val>
                                        </p:tav>
                                      </p:tavLst>
                                    </p:anim>
                                    <p:anim calcmode="lin" valueType="num">
                                      <p:cBhvr>
                                        <p:cTn id="8" dur="1000" fill="hold"/>
                                        <p:tgtEl>
                                          <p:spTgt spid="3"/>
                                        </p:tgtEl>
                                        <p:attrNameLst>
                                          <p:attrName>ppt_y</p:attrName>
                                        </p:attrNameLst>
                                      </p:cBhvr>
                                      <p:tavLst>
                                        <p:tav tm="0">
                                          <p:val>
                                            <p:strVal val="#ppt_y"/>
                                          </p:val>
                                        </p:tav>
                                        <p:tav tm="100000">
                                          <p:val>
                                            <p:strVal val="#ppt_y"/>
                                          </p:val>
                                        </p:tav>
                                      </p:tavLst>
                                    </p:anim>
                                    <p:animEffect transition="in" filter="wipe(right)" prLst="gradientSize: 0.1">
                                      <p:cBhvr>
                                        <p:cTn id="9" dur="1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3"/>
          <p:cNvSpPr txBox="1">
            <a:spLocks noRot="1" noChangeArrowheads="1"/>
          </p:cNvSpPr>
          <p:nvPr/>
        </p:nvSpPr>
        <p:spPr>
          <a:xfrm>
            <a:off x="166654" y="1428736"/>
            <a:ext cx="9572692" cy="2928958"/>
          </a:xfrm>
          <a:prstGeom prst="rect">
            <a:avLst/>
          </a:prstGeom>
          <a:solidFill>
            <a:srgbClr val="FFFFCC"/>
          </a:solidFill>
        </p:spPr>
        <p:style>
          <a:lnRef idx="1">
            <a:schemeClr val="accent3"/>
          </a:lnRef>
          <a:fillRef idx="3">
            <a:schemeClr val="accent3"/>
          </a:fillRef>
          <a:effectRef idx="2">
            <a:schemeClr val="accent3"/>
          </a:effectRef>
          <a:fontRef idx="minor">
            <a:schemeClr val="lt1"/>
          </a:fontRef>
        </p:style>
        <p:txBody>
          <a:bodyPr lIns="0" rIns="18288"/>
          <a:lstStyle/>
          <a:p>
            <a:pPr algn="just">
              <a:defRPr/>
            </a:pPr>
            <a:r>
              <a:rPr lang="ar-SA" sz="2800" b="1" dirty="0" smtClean="0">
                <a:solidFill>
                  <a:srgbClr val="FF0000"/>
                </a:solidFill>
              </a:rPr>
              <a:t>خامسا :حقوق الملكية الصناعية: </a:t>
            </a:r>
            <a:r>
              <a:rPr lang="ar-SA" sz="2800" b="1" dirty="0" smtClean="0">
                <a:ln>
                  <a:solidFill>
                    <a:sysClr val="windowText" lastClr="000000"/>
                  </a:solidFill>
                </a:ln>
                <a:solidFill>
                  <a:schemeClr val="tx1"/>
                </a:solidFill>
              </a:rPr>
              <a:t>يقصد </a:t>
            </a:r>
            <a:r>
              <a:rPr lang="ar-SA" sz="2800" b="1" dirty="0">
                <a:ln>
                  <a:solidFill>
                    <a:sysClr val="windowText" lastClr="000000"/>
                  </a:solidFill>
                </a:ln>
                <a:solidFill>
                  <a:schemeClr val="tx1"/>
                </a:solidFill>
              </a:rPr>
              <a:t>باصطلاح الملكية الصناعية الحقوق التي ترد علي براءات الاختراع أو الرسوم والنماذج الصناعية أو العلامات التجارية</a:t>
            </a:r>
            <a:r>
              <a:rPr lang="ar-SA" sz="2800" b="1" dirty="0" smtClean="0">
                <a:ln>
                  <a:solidFill>
                    <a:sysClr val="windowText" lastClr="000000"/>
                  </a:solidFill>
                </a:ln>
                <a:solidFill>
                  <a:schemeClr val="tx1"/>
                </a:solidFill>
              </a:rPr>
              <a:t>.</a:t>
            </a:r>
          </a:p>
          <a:p>
            <a:pPr algn="just">
              <a:defRPr/>
            </a:pPr>
            <a:r>
              <a:rPr lang="ar-SA" sz="2800" b="1" dirty="0" smtClean="0">
                <a:ln>
                  <a:solidFill>
                    <a:sysClr val="windowText" lastClr="000000"/>
                  </a:solidFill>
                </a:ln>
                <a:solidFill>
                  <a:schemeClr val="tx1"/>
                </a:solidFill>
              </a:rPr>
              <a:t> وتعتبر حقوق الملكية الصناعية من العناصر المعنوية التي تدخل في تكوين المحل التجاري، بل أنها تعتبر في بعض الحالات من أهم عناصر المحل التجاري، كما هو الحال إذا كان المصنع قائما علي براءة اختراع أو رسم أو نموذج مثل بيوت الأزياء التي تعتبر الرسوم والنماذج الصناعية العنصر الأساسي فيها .</a:t>
            </a:r>
          </a:p>
          <a:p>
            <a:pPr algn="just">
              <a:defRPr/>
            </a:pPr>
            <a:r>
              <a:rPr lang="ar-SA" sz="2800" b="1" dirty="0" smtClean="0">
                <a:solidFill>
                  <a:srgbClr val="FF0000"/>
                </a:solidFill>
              </a:rPr>
              <a:t> </a:t>
            </a:r>
            <a:r>
              <a:rPr lang="ar-SA" sz="2800" b="1" dirty="0" smtClean="0">
                <a:ln>
                  <a:solidFill>
                    <a:sysClr val="windowText" lastClr="000000"/>
                  </a:solidFill>
                </a:ln>
                <a:solidFill>
                  <a:schemeClr val="tx1"/>
                </a:solidFill>
              </a:rPr>
              <a:t> </a:t>
            </a:r>
            <a:endParaRPr lang="en-US" sz="2800" b="1" dirty="0" smtClean="0">
              <a:ln>
                <a:solidFill>
                  <a:sysClr val="windowText" lastClr="000000"/>
                </a:solidFill>
              </a:ln>
              <a:solidFill>
                <a:schemeClr val="tx1"/>
              </a:solidFill>
            </a:endParaRPr>
          </a:p>
          <a:p>
            <a:pPr algn="just">
              <a:defRPr/>
            </a:pPr>
            <a:endParaRPr lang="en-US" sz="2800" b="1" dirty="0">
              <a:ln>
                <a:solidFill>
                  <a:sysClr val="windowText" lastClr="000000"/>
                </a:solidFill>
              </a:ln>
              <a:solidFill>
                <a:schemeClr val="tx1"/>
              </a:solidFill>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9"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ppt_x</p:attrName>
                                        </p:attrNameLst>
                                      </p:cBhvr>
                                      <p:tavLst>
                                        <p:tav tm="0">
                                          <p:val>
                                            <p:strVal val="#ppt_x-.2"/>
                                          </p:val>
                                        </p:tav>
                                        <p:tav tm="100000">
                                          <p:val>
                                            <p:strVal val="#ppt_x"/>
                                          </p:val>
                                        </p:tav>
                                      </p:tavLst>
                                    </p:anim>
                                    <p:anim calcmode="lin" valueType="num">
                                      <p:cBhvr>
                                        <p:cTn id="8" dur="1000" fill="hold"/>
                                        <p:tgtEl>
                                          <p:spTgt spid="3"/>
                                        </p:tgtEl>
                                        <p:attrNameLst>
                                          <p:attrName>ppt_y</p:attrName>
                                        </p:attrNameLst>
                                      </p:cBhvr>
                                      <p:tavLst>
                                        <p:tav tm="0">
                                          <p:val>
                                            <p:strVal val="#ppt_y"/>
                                          </p:val>
                                        </p:tav>
                                        <p:tav tm="100000">
                                          <p:val>
                                            <p:strVal val="#ppt_y"/>
                                          </p:val>
                                        </p:tav>
                                      </p:tavLst>
                                    </p:anim>
                                    <p:animEffect transition="in" filter="wipe(right)" prLst="gradientSize: 0.1">
                                      <p:cBhvr>
                                        <p:cTn id="9" dur="1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3"/>
          <p:cNvSpPr txBox="1">
            <a:spLocks noRot="1" noChangeArrowheads="1"/>
          </p:cNvSpPr>
          <p:nvPr/>
        </p:nvSpPr>
        <p:spPr>
          <a:xfrm>
            <a:off x="333308" y="1000108"/>
            <a:ext cx="9572692" cy="3571900"/>
          </a:xfrm>
          <a:prstGeom prst="rect">
            <a:avLst/>
          </a:prstGeom>
          <a:solidFill>
            <a:srgbClr val="FFFFCC"/>
          </a:solidFill>
        </p:spPr>
        <p:style>
          <a:lnRef idx="1">
            <a:schemeClr val="accent3"/>
          </a:lnRef>
          <a:fillRef idx="3">
            <a:schemeClr val="accent3"/>
          </a:fillRef>
          <a:effectRef idx="2">
            <a:schemeClr val="accent3"/>
          </a:effectRef>
          <a:fontRef idx="minor">
            <a:schemeClr val="lt1"/>
          </a:fontRef>
        </p:style>
        <p:txBody>
          <a:bodyPr lIns="0" rIns="18288"/>
          <a:lstStyle/>
          <a:p>
            <a:pPr algn="just">
              <a:defRPr/>
            </a:pPr>
            <a:r>
              <a:rPr lang="ar-SA" sz="2800" b="1" dirty="0" smtClean="0">
                <a:solidFill>
                  <a:srgbClr val="FF0000"/>
                </a:solidFill>
              </a:rPr>
              <a:t>الرسوم الصناعية :</a:t>
            </a:r>
            <a:r>
              <a:rPr lang="ar-SA" sz="2800" b="1" dirty="0" smtClean="0">
                <a:ln>
                  <a:solidFill>
                    <a:sysClr val="windowText" lastClr="000000"/>
                  </a:solidFill>
                </a:ln>
                <a:solidFill>
                  <a:schemeClr val="tx1"/>
                </a:solidFill>
              </a:rPr>
              <a:t>هي الخطوط التي تكسب السلعة طابعا مميزا مثل النقش علي المنسوجات والرسم علي الأواني الفخارية أو الزجاج أو الرسم بالشمع.</a:t>
            </a:r>
            <a:endParaRPr lang="ar-SA" sz="2800" b="1" dirty="0" smtClean="0">
              <a:solidFill>
                <a:srgbClr val="FF0000"/>
              </a:solidFill>
            </a:endParaRPr>
          </a:p>
          <a:p>
            <a:pPr algn="just">
              <a:defRPr/>
            </a:pPr>
            <a:r>
              <a:rPr lang="ar-SA" sz="2800" b="1" dirty="0" smtClean="0">
                <a:solidFill>
                  <a:srgbClr val="FF0000"/>
                </a:solidFill>
              </a:rPr>
              <a:t>النماذج </a:t>
            </a:r>
            <a:r>
              <a:rPr lang="ar-SA" sz="2800" b="1" dirty="0">
                <a:solidFill>
                  <a:srgbClr val="FF0000"/>
                </a:solidFill>
              </a:rPr>
              <a:t>الصناعية :</a:t>
            </a:r>
            <a:r>
              <a:rPr lang="ar-SA" sz="2800" b="1" dirty="0">
                <a:ln>
                  <a:solidFill>
                    <a:sysClr val="windowText" lastClr="000000"/>
                  </a:solidFill>
                </a:ln>
                <a:solidFill>
                  <a:schemeClr val="tx1"/>
                </a:solidFill>
              </a:rPr>
              <a:t>هي شكل السلعة أو هيكلها الخارجي الذي يميزها عن غيرها من السلع الشبيهة مثل هياكل السيارات أو شكل الزجاجات العطرية</a:t>
            </a:r>
            <a:r>
              <a:rPr lang="ar-SA" sz="2800" b="1" dirty="0" smtClean="0">
                <a:ln>
                  <a:solidFill>
                    <a:sysClr val="windowText" lastClr="000000"/>
                  </a:solidFill>
                </a:ln>
                <a:solidFill>
                  <a:schemeClr val="tx1"/>
                </a:solidFill>
              </a:rPr>
              <a:t>.</a:t>
            </a:r>
            <a:r>
              <a:rPr lang="ar-SA" sz="2800" b="1" dirty="0" smtClean="0">
                <a:solidFill>
                  <a:srgbClr val="FF0000"/>
                </a:solidFill>
              </a:rPr>
              <a:t> </a:t>
            </a:r>
          </a:p>
          <a:p>
            <a:pPr algn="just">
              <a:defRPr/>
            </a:pPr>
            <a:r>
              <a:rPr lang="ar-SA" sz="2800" b="1" dirty="0" smtClean="0">
                <a:solidFill>
                  <a:srgbClr val="FF0000"/>
                </a:solidFill>
              </a:rPr>
              <a:t>براءة الاختراع :</a:t>
            </a:r>
            <a:r>
              <a:rPr lang="ar-SA" sz="2800" b="1" dirty="0" smtClean="0">
                <a:ln>
                  <a:solidFill>
                    <a:sysClr val="windowText" lastClr="000000"/>
                  </a:solidFill>
                </a:ln>
                <a:solidFill>
                  <a:schemeClr val="tx1"/>
                </a:solidFill>
              </a:rPr>
              <a:t>الشهادة التي تمنحها السلطة المختصة للمخترع الحقيقي الأول لأي اختراع جديد والتي تمنحه الحق المطلق في استعمال اختراعه واستثماره وصنعه وإنتاجه وبيعه أو منح رخص للغير بذلك .</a:t>
            </a:r>
            <a:r>
              <a:rPr lang="ar-SA" sz="2800" b="1" dirty="0" smtClean="0">
                <a:solidFill>
                  <a:srgbClr val="FF0000"/>
                </a:solidFill>
              </a:rPr>
              <a:t> </a:t>
            </a:r>
          </a:p>
          <a:p>
            <a:pPr algn="just">
              <a:defRPr/>
            </a:pPr>
            <a:endParaRPr lang="en-US" sz="2800" b="1" dirty="0">
              <a:ln>
                <a:solidFill>
                  <a:sysClr val="windowText" lastClr="000000"/>
                </a:solidFill>
              </a:ln>
              <a:solidFill>
                <a:schemeClr val="tx1"/>
              </a:solidFill>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9"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ppt_x</p:attrName>
                                        </p:attrNameLst>
                                      </p:cBhvr>
                                      <p:tavLst>
                                        <p:tav tm="0">
                                          <p:val>
                                            <p:strVal val="#ppt_x-.2"/>
                                          </p:val>
                                        </p:tav>
                                        <p:tav tm="100000">
                                          <p:val>
                                            <p:strVal val="#ppt_x"/>
                                          </p:val>
                                        </p:tav>
                                      </p:tavLst>
                                    </p:anim>
                                    <p:anim calcmode="lin" valueType="num">
                                      <p:cBhvr>
                                        <p:cTn id="8" dur="1000" fill="hold"/>
                                        <p:tgtEl>
                                          <p:spTgt spid="3"/>
                                        </p:tgtEl>
                                        <p:attrNameLst>
                                          <p:attrName>ppt_y</p:attrName>
                                        </p:attrNameLst>
                                      </p:cBhvr>
                                      <p:tavLst>
                                        <p:tav tm="0">
                                          <p:val>
                                            <p:strVal val="#ppt_y"/>
                                          </p:val>
                                        </p:tav>
                                        <p:tav tm="100000">
                                          <p:val>
                                            <p:strVal val="#ppt_y"/>
                                          </p:val>
                                        </p:tav>
                                      </p:tavLst>
                                    </p:anim>
                                    <p:animEffect transition="in" filter="wipe(right)" prLst="gradientSize: 0.1">
                                      <p:cBhvr>
                                        <p:cTn id="9" dur="1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3"/>
          <p:cNvSpPr txBox="1">
            <a:spLocks noRot="1" noChangeArrowheads="1"/>
          </p:cNvSpPr>
          <p:nvPr/>
        </p:nvSpPr>
        <p:spPr>
          <a:xfrm>
            <a:off x="166654" y="357166"/>
            <a:ext cx="9572692" cy="5214974"/>
          </a:xfrm>
          <a:prstGeom prst="rect">
            <a:avLst/>
          </a:prstGeom>
          <a:solidFill>
            <a:srgbClr val="FFFFCC"/>
          </a:solidFill>
        </p:spPr>
        <p:style>
          <a:lnRef idx="1">
            <a:schemeClr val="accent3"/>
          </a:lnRef>
          <a:fillRef idx="3">
            <a:schemeClr val="accent3"/>
          </a:fillRef>
          <a:effectRef idx="2">
            <a:schemeClr val="accent3"/>
          </a:effectRef>
          <a:fontRef idx="minor">
            <a:schemeClr val="lt1"/>
          </a:fontRef>
        </p:style>
        <p:txBody>
          <a:bodyPr lIns="0" rIns="18288"/>
          <a:lstStyle/>
          <a:p>
            <a:pPr algn="just">
              <a:defRPr/>
            </a:pPr>
            <a:r>
              <a:rPr lang="ar-SA" sz="2400" b="1" dirty="0" smtClean="0">
                <a:solidFill>
                  <a:srgbClr val="FF0000"/>
                </a:solidFill>
              </a:rPr>
              <a:t>العلامة التجارية :</a:t>
            </a:r>
            <a:r>
              <a:rPr lang="ar-SA" sz="2400" b="1" dirty="0" smtClean="0">
                <a:ln>
                  <a:solidFill>
                    <a:sysClr val="windowText" lastClr="000000"/>
                  </a:solidFill>
                </a:ln>
                <a:solidFill>
                  <a:schemeClr val="tx1"/>
                </a:solidFill>
              </a:rPr>
              <a:t>الرمز الذي يتخذه التاجر شعارا لمنتجاته حتى يمكن الجمهور من التعرف علي حقيقة مصدرها . وقد تم إصدار نظام العلامات التجارية في المملكة العربية السعودية الحالي  بتاريخ 28/5/1423 هـ.</a:t>
            </a:r>
            <a:endParaRPr lang="en-US" sz="2400" b="1" dirty="0" smtClean="0">
              <a:ln>
                <a:solidFill>
                  <a:sysClr val="windowText" lastClr="000000"/>
                </a:solidFill>
              </a:ln>
              <a:solidFill>
                <a:schemeClr val="tx1"/>
              </a:solidFill>
            </a:endParaRPr>
          </a:p>
          <a:p>
            <a:pPr algn="just">
              <a:defRPr/>
            </a:pPr>
            <a:r>
              <a:rPr lang="ar-SA" sz="2400" b="1" dirty="0" smtClean="0">
                <a:ln>
                  <a:solidFill>
                    <a:sysClr val="windowText" lastClr="000000"/>
                  </a:solidFill>
                </a:ln>
                <a:solidFill>
                  <a:schemeClr val="tx1"/>
                </a:solidFill>
              </a:rPr>
              <a:t>تقييد </a:t>
            </a:r>
            <a:r>
              <a:rPr lang="ar-SA" sz="2400" b="1" dirty="0">
                <a:ln>
                  <a:solidFill>
                    <a:sysClr val="windowText" lastClr="000000"/>
                  </a:solidFill>
                </a:ln>
                <a:solidFill>
                  <a:schemeClr val="tx1"/>
                </a:solidFill>
              </a:rPr>
              <a:t>جميع العلامات التجارية بسجل العلامات التجارية بوزارة </a:t>
            </a:r>
            <a:r>
              <a:rPr lang="ar-SA" sz="2400" b="1" dirty="0" smtClean="0">
                <a:ln>
                  <a:solidFill>
                    <a:sysClr val="windowText" lastClr="000000"/>
                  </a:solidFill>
                </a:ln>
                <a:solidFill>
                  <a:schemeClr val="tx1"/>
                </a:solidFill>
              </a:rPr>
              <a:t>التجارة، </a:t>
            </a:r>
            <a:r>
              <a:rPr lang="ar-SA" sz="2400" b="1" dirty="0">
                <a:ln>
                  <a:solidFill>
                    <a:sysClr val="windowText" lastClr="000000"/>
                  </a:solidFill>
                </a:ln>
                <a:solidFill>
                  <a:schemeClr val="tx1"/>
                </a:solidFill>
              </a:rPr>
              <a:t>وكذلك اخطارات التنازل عن ملكيتها أو رهنها أو الحجز عليها أو الترخيص با ستعمالها وتجديدها أو شطبها . </a:t>
            </a:r>
            <a:endParaRPr lang="ar-SA" sz="2400" b="1" dirty="0" smtClean="0">
              <a:ln>
                <a:solidFill>
                  <a:sysClr val="windowText" lastClr="000000"/>
                </a:solidFill>
              </a:ln>
              <a:solidFill>
                <a:schemeClr val="tx1"/>
              </a:solidFill>
            </a:endParaRPr>
          </a:p>
          <a:p>
            <a:pPr algn="just">
              <a:defRPr/>
            </a:pPr>
            <a:r>
              <a:rPr lang="ar-SA" sz="2400" b="1" dirty="0" smtClean="0">
                <a:solidFill>
                  <a:srgbClr val="FF0000"/>
                </a:solidFill>
              </a:rPr>
              <a:t>شروط العلامة التجارية : </a:t>
            </a:r>
          </a:p>
          <a:p>
            <a:pPr algn="just">
              <a:defRPr/>
            </a:pPr>
            <a:r>
              <a:rPr lang="ar-SA" sz="2400" b="1" dirty="0" smtClean="0">
                <a:ln>
                  <a:solidFill>
                    <a:sysClr val="windowText" lastClr="000000"/>
                  </a:solidFill>
                </a:ln>
                <a:solidFill>
                  <a:schemeClr val="tx1"/>
                </a:solidFill>
              </a:rPr>
              <a:t>1-أن يكون للعلامة طابع مميز .</a:t>
            </a:r>
          </a:p>
          <a:p>
            <a:pPr algn="just">
              <a:defRPr/>
            </a:pPr>
            <a:r>
              <a:rPr lang="ar-SA" sz="2400" b="1" dirty="0" smtClean="0">
                <a:ln>
                  <a:solidFill>
                    <a:sysClr val="windowText" lastClr="000000"/>
                  </a:solidFill>
                </a:ln>
                <a:solidFill>
                  <a:schemeClr val="tx1"/>
                </a:solidFill>
              </a:rPr>
              <a:t>2-أن تكون العلامة جديدة لم يسبق استعمالها بمعرفة تاجر آخر .</a:t>
            </a:r>
          </a:p>
          <a:p>
            <a:pPr marL="514350" indent="-514350" algn="just">
              <a:defRPr/>
            </a:pPr>
            <a:r>
              <a:rPr lang="ar-SA" sz="2400" b="1" dirty="0" smtClean="0">
                <a:ln>
                  <a:solidFill>
                    <a:sysClr val="windowText" lastClr="000000"/>
                  </a:solidFill>
                </a:ln>
                <a:solidFill>
                  <a:schemeClr val="tx1"/>
                </a:solidFill>
              </a:rPr>
              <a:t>3- أن تكون العلامة التجارية مشروعة</a:t>
            </a:r>
            <a:endParaRPr lang="en-US" sz="2400" b="1" dirty="0" smtClean="0">
              <a:ln>
                <a:solidFill>
                  <a:sysClr val="windowText" lastClr="000000"/>
                </a:solidFill>
              </a:ln>
              <a:solidFill>
                <a:schemeClr val="tx1"/>
              </a:solidFill>
            </a:endParaRPr>
          </a:p>
          <a:p>
            <a:pPr algn="just">
              <a:defRPr/>
            </a:pPr>
            <a:r>
              <a:rPr lang="ar-SA" sz="2400" b="1" dirty="0" smtClean="0">
                <a:solidFill>
                  <a:srgbClr val="FF0000"/>
                </a:solidFill>
              </a:rPr>
              <a:t>نتائج تسجيل العلامة التجارية :</a:t>
            </a:r>
          </a:p>
          <a:p>
            <a:pPr algn="just">
              <a:defRPr/>
            </a:pPr>
            <a:r>
              <a:rPr lang="ar-SA" sz="2400" b="1" dirty="0" smtClean="0">
                <a:ln>
                  <a:solidFill>
                    <a:sysClr val="windowText" lastClr="000000"/>
                  </a:solidFill>
                </a:ln>
                <a:solidFill>
                  <a:schemeClr val="tx1"/>
                </a:solidFill>
              </a:rPr>
              <a:t>1-استعمال العلامة علي المنتجات والخدمات التي يقوم </a:t>
            </a:r>
            <a:r>
              <a:rPr lang="ar-SA" sz="2400" b="1" dirty="0" err="1" smtClean="0">
                <a:ln>
                  <a:solidFill>
                    <a:sysClr val="windowText" lastClr="000000"/>
                  </a:solidFill>
                </a:ln>
                <a:solidFill>
                  <a:schemeClr val="tx1"/>
                </a:solidFill>
              </a:rPr>
              <a:t>بها</a:t>
            </a:r>
            <a:r>
              <a:rPr lang="ar-SA" sz="2400" b="1" dirty="0" smtClean="0">
                <a:ln>
                  <a:solidFill>
                    <a:sysClr val="windowText" lastClr="000000"/>
                  </a:solidFill>
                </a:ln>
                <a:solidFill>
                  <a:schemeClr val="tx1"/>
                </a:solidFill>
              </a:rPr>
              <a:t> مالكها .</a:t>
            </a:r>
          </a:p>
          <a:p>
            <a:pPr algn="just">
              <a:defRPr/>
            </a:pPr>
            <a:r>
              <a:rPr lang="ar-SA" sz="2400" b="1" dirty="0" smtClean="0">
                <a:ln>
                  <a:solidFill>
                    <a:sysClr val="windowText" lastClr="000000"/>
                  </a:solidFill>
                </a:ln>
                <a:solidFill>
                  <a:schemeClr val="tx1"/>
                </a:solidFill>
              </a:rPr>
              <a:t>2-منع الغير من استعمالها أو استعمال علامة مشابهة .</a:t>
            </a:r>
          </a:p>
          <a:p>
            <a:pPr algn="just">
              <a:defRPr/>
            </a:pPr>
            <a:r>
              <a:rPr lang="ar-SA" sz="2400" b="1" dirty="0" smtClean="0">
                <a:ln>
                  <a:solidFill>
                    <a:sysClr val="windowText" lastClr="000000"/>
                  </a:solidFill>
                </a:ln>
                <a:solidFill>
                  <a:schemeClr val="tx1"/>
                </a:solidFill>
              </a:rPr>
              <a:t>3-حق التصرف في العلامة بالبيع أو الرهن أو الترخيص للغير باستعمالها .</a:t>
            </a:r>
          </a:p>
          <a:p>
            <a:pPr algn="just">
              <a:defRPr/>
            </a:pPr>
            <a:r>
              <a:rPr lang="ar-SA" sz="2400" b="1" dirty="0" smtClean="0">
                <a:ln>
                  <a:solidFill>
                    <a:sysClr val="windowText" lastClr="000000"/>
                  </a:solidFill>
                </a:ln>
                <a:solidFill>
                  <a:schemeClr val="tx1"/>
                </a:solidFill>
              </a:rPr>
              <a:t>تستمر الحقوق المترتبة علي تسجيل العلامة لمدة عشر سنوات ما لم يتم تجديدها</a:t>
            </a:r>
          </a:p>
          <a:p>
            <a:pPr algn="just">
              <a:defRPr/>
            </a:pPr>
            <a:endParaRPr lang="en-US" sz="2400" b="1" dirty="0">
              <a:ln>
                <a:solidFill>
                  <a:sysClr val="windowText" lastClr="000000"/>
                </a:solidFill>
              </a:ln>
              <a:solidFill>
                <a:schemeClr val="tx1"/>
              </a:solidFill>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9"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ppt_x</p:attrName>
                                        </p:attrNameLst>
                                      </p:cBhvr>
                                      <p:tavLst>
                                        <p:tav tm="0">
                                          <p:val>
                                            <p:strVal val="#ppt_x-.2"/>
                                          </p:val>
                                        </p:tav>
                                        <p:tav tm="100000">
                                          <p:val>
                                            <p:strVal val="#ppt_x"/>
                                          </p:val>
                                        </p:tav>
                                      </p:tavLst>
                                    </p:anim>
                                    <p:anim calcmode="lin" valueType="num">
                                      <p:cBhvr>
                                        <p:cTn id="8" dur="1000" fill="hold"/>
                                        <p:tgtEl>
                                          <p:spTgt spid="3"/>
                                        </p:tgtEl>
                                        <p:attrNameLst>
                                          <p:attrName>ppt_y</p:attrName>
                                        </p:attrNameLst>
                                      </p:cBhvr>
                                      <p:tavLst>
                                        <p:tav tm="0">
                                          <p:val>
                                            <p:strVal val="#ppt_y"/>
                                          </p:val>
                                        </p:tav>
                                        <p:tav tm="100000">
                                          <p:val>
                                            <p:strVal val="#ppt_y"/>
                                          </p:val>
                                        </p:tav>
                                      </p:tavLst>
                                    </p:anim>
                                    <p:animEffect transition="in" filter="wipe(right)" prLst="gradientSize: 0.1">
                                      <p:cBhvr>
                                        <p:cTn id="9" dur="1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3"/>
          <p:cNvSpPr txBox="1">
            <a:spLocks noRot="1" noChangeArrowheads="1"/>
          </p:cNvSpPr>
          <p:nvPr/>
        </p:nvSpPr>
        <p:spPr>
          <a:xfrm>
            <a:off x="166654" y="785794"/>
            <a:ext cx="9572692" cy="3000396"/>
          </a:xfrm>
          <a:prstGeom prst="rect">
            <a:avLst/>
          </a:prstGeom>
          <a:solidFill>
            <a:srgbClr val="FFFFCC"/>
          </a:solidFill>
        </p:spPr>
        <p:style>
          <a:lnRef idx="1">
            <a:schemeClr val="accent3"/>
          </a:lnRef>
          <a:fillRef idx="3">
            <a:schemeClr val="accent3"/>
          </a:fillRef>
          <a:effectRef idx="2">
            <a:schemeClr val="accent3"/>
          </a:effectRef>
          <a:fontRef idx="minor">
            <a:schemeClr val="lt1"/>
          </a:fontRef>
        </p:style>
        <p:txBody>
          <a:bodyPr lIns="0" rIns="18288"/>
          <a:lstStyle/>
          <a:p>
            <a:pPr algn="just">
              <a:defRPr/>
            </a:pPr>
            <a:r>
              <a:rPr lang="ar-SA" sz="2800" dirty="0">
                <a:ln>
                  <a:solidFill>
                    <a:sysClr val="windowText" lastClr="000000"/>
                  </a:solidFill>
                </a:ln>
                <a:solidFill>
                  <a:schemeClr val="tx1"/>
                </a:solidFill>
              </a:rPr>
              <a:t>ولما كانت حقوق الملكية الصناعية تعتبر حقوقا معنوية ذات قيمة مالية فيجوز التصرف فيها مع المحل التجاري أو مستقلة عنه باستثناء الاسم التجاري والعلامة التجارية اللذين لا يجوز التصرف فيهما استقلالا عن التصرف في المحل </a:t>
            </a:r>
            <a:r>
              <a:rPr lang="ar-SA" sz="2800" dirty="0" smtClean="0">
                <a:ln>
                  <a:solidFill>
                    <a:sysClr val="windowText" lastClr="000000"/>
                  </a:solidFill>
                </a:ln>
                <a:solidFill>
                  <a:schemeClr val="tx1"/>
                </a:solidFill>
              </a:rPr>
              <a:t>التجاري، </a:t>
            </a:r>
            <a:r>
              <a:rPr lang="ar-SA" sz="2800" dirty="0">
                <a:ln>
                  <a:solidFill>
                    <a:sysClr val="windowText" lastClr="000000"/>
                  </a:solidFill>
                </a:ln>
                <a:solidFill>
                  <a:schemeClr val="tx1"/>
                </a:solidFill>
              </a:rPr>
              <a:t>ويرجع ذلك إلي أن السماح بالتصرف فيهما استقلالا عن المحل التجاري من شأنه أن يوجه العملاء إلي محل تجاري آخر غير المحل الذي يقصدون التعامل معه والذي تميز بهذا الاسم أو تميزت منتجاته بهذه العلامة التجارية منذ بادئ الأمر.</a:t>
            </a:r>
            <a:endParaRPr lang="en-US" sz="2800" dirty="0">
              <a:ln>
                <a:solidFill>
                  <a:sysClr val="windowText" lastClr="000000"/>
                </a:solidFill>
              </a:ln>
              <a:solidFill>
                <a:schemeClr val="tx1"/>
              </a:solidFill>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9"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ppt_x</p:attrName>
                                        </p:attrNameLst>
                                      </p:cBhvr>
                                      <p:tavLst>
                                        <p:tav tm="0">
                                          <p:val>
                                            <p:strVal val="#ppt_x-.2"/>
                                          </p:val>
                                        </p:tav>
                                        <p:tav tm="100000">
                                          <p:val>
                                            <p:strVal val="#ppt_x"/>
                                          </p:val>
                                        </p:tav>
                                      </p:tavLst>
                                    </p:anim>
                                    <p:anim calcmode="lin" valueType="num">
                                      <p:cBhvr>
                                        <p:cTn id="8" dur="1000" fill="hold"/>
                                        <p:tgtEl>
                                          <p:spTgt spid="3"/>
                                        </p:tgtEl>
                                        <p:attrNameLst>
                                          <p:attrName>ppt_y</p:attrName>
                                        </p:attrNameLst>
                                      </p:cBhvr>
                                      <p:tavLst>
                                        <p:tav tm="0">
                                          <p:val>
                                            <p:strVal val="#ppt_y"/>
                                          </p:val>
                                        </p:tav>
                                        <p:tav tm="100000">
                                          <p:val>
                                            <p:strVal val="#ppt_y"/>
                                          </p:val>
                                        </p:tav>
                                      </p:tavLst>
                                    </p:anim>
                                    <p:animEffect transition="in" filter="wipe(right)" prLst="gradientSize: 0.1">
                                      <p:cBhvr>
                                        <p:cTn id="9" dur="1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3"/>
          <p:cNvSpPr txBox="1">
            <a:spLocks noRot="1" noChangeArrowheads="1"/>
          </p:cNvSpPr>
          <p:nvPr/>
        </p:nvSpPr>
        <p:spPr>
          <a:xfrm>
            <a:off x="166654" y="2500306"/>
            <a:ext cx="9572692" cy="2786082"/>
          </a:xfrm>
          <a:prstGeom prst="rect">
            <a:avLst/>
          </a:prstGeom>
          <a:solidFill>
            <a:srgbClr val="FFFFCC"/>
          </a:solidFill>
        </p:spPr>
        <p:style>
          <a:lnRef idx="1">
            <a:schemeClr val="accent3"/>
          </a:lnRef>
          <a:fillRef idx="3">
            <a:schemeClr val="accent3"/>
          </a:fillRef>
          <a:effectRef idx="2">
            <a:schemeClr val="accent3"/>
          </a:effectRef>
          <a:fontRef idx="minor">
            <a:schemeClr val="lt1"/>
          </a:fontRef>
        </p:style>
        <p:txBody>
          <a:bodyPr lIns="0" rIns="18288"/>
          <a:lstStyle/>
          <a:p>
            <a:pPr algn="just">
              <a:defRPr/>
            </a:pPr>
            <a:r>
              <a:rPr lang="ar-SA" sz="2800" b="1" dirty="0" smtClean="0">
                <a:solidFill>
                  <a:srgbClr val="FF0000"/>
                </a:solidFill>
              </a:rPr>
              <a:t>سابعا :الرخص والإجازات : </a:t>
            </a:r>
            <a:r>
              <a:rPr lang="ar-SA" sz="2800" dirty="0" smtClean="0">
                <a:ln>
                  <a:solidFill>
                    <a:sysClr val="windowText" lastClr="000000"/>
                  </a:solidFill>
                </a:ln>
                <a:solidFill>
                  <a:schemeClr val="tx1"/>
                </a:solidFill>
              </a:rPr>
              <a:t>يقصد </a:t>
            </a:r>
            <a:r>
              <a:rPr lang="ar-SA" sz="2800" dirty="0">
                <a:ln>
                  <a:solidFill>
                    <a:sysClr val="windowText" lastClr="000000"/>
                  </a:solidFill>
                </a:ln>
                <a:solidFill>
                  <a:schemeClr val="tx1"/>
                </a:solidFill>
              </a:rPr>
              <a:t>بالرخص </a:t>
            </a:r>
            <a:r>
              <a:rPr lang="ar-SA" sz="2800" dirty="0" smtClean="0">
                <a:ln>
                  <a:solidFill>
                    <a:sysClr val="windowText" lastClr="000000"/>
                  </a:solidFill>
                </a:ln>
                <a:solidFill>
                  <a:schemeClr val="tx1"/>
                </a:solidFill>
              </a:rPr>
              <a:t>والإجازات </a:t>
            </a:r>
            <a:r>
              <a:rPr lang="ar-SA" sz="2800" dirty="0">
                <a:ln>
                  <a:solidFill>
                    <a:sysClr val="windowText" lastClr="000000"/>
                  </a:solidFill>
                </a:ln>
                <a:solidFill>
                  <a:schemeClr val="tx1"/>
                </a:solidFill>
              </a:rPr>
              <a:t>التراخيص التي تصدرها جهة الإدارة لمزاولة بعض أنواع النشاط </a:t>
            </a:r>
            <a:r>
              <a:rPr lang="ar-SA" sz="2800" dirty="0" smtClean="0">
                <a:ln>
                  <a:solidFill>
                    <a:sysClr val="windowText" lastClr="000000"/>
                  </a:solidFill>
                </a:ln>
                <a:solidFill>
                  <a:schemeClr val="tx1"/>
                </a:solidFill>
              </a:rPr>
              <a:t>التجاري، كما </a:t>
            </a:r>
            <a:r>
              <a:rPr lang="ar-SA" sz="2800" dirty="0">
                <a:ln>
                  <a:solidFill>
                    <a:sysClr val="windowText" lastClr="000000"/>
                  </a:solidFill>
                </a:ln>
                <a:solidFill>
                  <a:schemeClr val="tx1"/>
                </a:solidFill>
              </a:rPr>
              <a:t>هو الحال للرخصة التي تعطي لاستغلال </a:t>
            </a:r>
            <a:r>
              <a:rPr lang="ar-SA" sz="2800" dirty="0" smtClean="0">
                <a:ln>
                  <a:solidFill>
                    <a:sysClr val="windowText" lastClr="000000"/>
                  </a:solidFill>
                </a:ln>
                <a:solidFill>
                  <a:schemeClr val="tx1"/>
                </a:solidFill>
              </a:rPr>
              <a:t>فندق، حيث </a:t>
            </a:r>
            <a:r>
              <a:rPr lang="ar-SA" sz="2800" dirty="0">
                <a:ln>
                  <a:solidFill>
                    <a:sysClr val="windowText" lastClr="000000"/>
                  </a:solidFill>
                </a:ln>
                <a:solidFill>
                  <a:schemeClr val="tx1"/>
                </a:solidFill>
              </a:rPr>
              <a:t>تعتبر هذه التراخيص عنصرا من عناصر المحل التجاري وتنتقل إلي المشتري في حالة بيع المحل التجاري </a:t>
            </a:r>
            <a:r>
              <a:rPr lang="ar-SA" sz="2800" dirty="0" smtClean="0">
                <a:ln>
                  <a:solidFill>
                    <a:sysClr val="windowText" lastClr="000000"/>
                  </a:solidFill>
                </a:ln>
                <a:solidFill>
                  <a:schemeClr val="tx1"/>
                </a:solidFill>
              </a:rPr>
              <a:t>. ولكن إذا كانت ذات طابع شخصي بأن روعي في إصدارها صفات معينة في شخص المرخص له، فلا يجوز انتقالها إلي مشتري المحل التجاري ضمن عناصر المحل .</a:t>
            </a:r>
            <a:endParaRPr lang="en-US" sz="2800" dirty="0" smtClean="0">
              <a:ln>
                <a:solidFill>
                  <a:sysClr val="windowText" lastClr="000000"/>
                </a:solidFill>
              </a:ln>
              <a:solidFill>
                <a:schemeClr val="tx1"/>
              </a:solidFill>
            </a:endParaRPr>
          </a:p>
          <a:p>
            <a:pPr algn="just">
              <a:defRPr/>
            </a:pPr>
            <a:endParaRPr lang="en-US" sz="2800" dirty="0">
              <a:ln>
                <a:solidFill>
                  <a:sysClr val="windowText" lastClr="000000"/>
                </a:solidFill>
              </a:ln>
              <a:solidFill>
                <a:schemeClr val="tx1"/>
              </a:solidFill>
            </a:endParaRPr>
          </a:p>
        </p:txBody>
      </p:sp>
      <p:sp>
        <p:nvSpPr>
          <p:cNvPr id="3" name="Rectangle 3"/>
          <p:cNvSpPr txBox="1">
            <a:spLocks noRot="1" noChangeArrowheads="1"/>
          </p:cNvSpPr>
          <p:nvPr/>
        </p:nvSpPr>
        <p:spPr>
          <a:xfrm>
            <a:off x="166654" y="428604"/>
            <a:ext cx="9572692" cy="1714512"/>
          </a:xfrm>
          <a:prstGeom prst="rect">
            <a:avLst/>
          </a:prstGeom>
          <a:solidFill>
            <a:srgbClr val="FFFFCC"/>
          </a:solidFill>
        </p:spPr>
        <p:style>
          <a:lnRef idx="1">
            <a:schemeClr val="accent3"/>
          </a:lnRef>
          <a:fillRef idx="3">
            <a:schemeClr val="accent3"/>
          </a:fillRef>
          <a:effectRef idx="2">
            <a:schemeClr val="accent3"/>
          </a:effectRef>
          <a:fontRef idx="minor">
            <a:schemeClr val="lt1"/>
          </a:fontRef>
        </p:style>
        <p:txBody>
          <a:bodyPr lIns="0" rIns="18288"/>
          <a:lstStyle/>
          <a:p>
            <a:pPr algn="just">
              <a:defRPr/>
            </a:pPr>
            <a:r>
              <a:rPr lang="ar-SA" sz="2800" b="1" dirty="0" smtClean="0">
                <a:solidFill>
                  <a:srgbClr val="FF0000"/>
                </a:solidFill>
              </a:rPr>
              <a:t>سادسا :حقوق الملكية الأدبية والفنية: </a:t>
            </a:r>
            <a:r>
              <a:rPr lang="ar-SA" sz="2800" dirty="0" smtClean="0">
                <a:ln>
                  <a:solidFill>
                    <a:sysClr val="windowText" lastClr="000000"/>
                  </a:solidFill>
                </a:ln>
                <a:solidFill>
                  <a:schemeClr val="tx1"/>
                </a:solidFill>
              </a:rPr>
              <a:t>يقصد </a:t>
            </a:r>
            <a:r>
              <a:rPr lang="ar-SA" sz="2800" dirty="0">
                <a:ln>
                  <a:solidFill>
                    <a:sysClr val="windowText" lastClr="000000"/>
                  </a:solidFill>
                </a:ln>
                <a:solidFill>
                  <a:schemeClr val="tx1"/>
                </a:solidFill>
              </a:rPr>
              <a:t>بحقوق الملكية الأدبية والفنية الحقوق التي ترد علي الإنتاج الذهني في مجال الآداب والعلوم </a:t>
            </a:r>
            <a:r>
              <a:rPr lang="ar-SA" sz="2800" dirty="0" smtClean="0">
                <a:ln>
                  <a:solidFill>
                    <a:sysClr val="windowText" lastClr="000000"/>
                  </a:solidFill>
                </a:ln>
                <a:solidFill>
                  <a:schemeClr val="tx1"/>
                </a:solidFill>
              </a:rPr>
              <a:t>والفنون، حيث </a:t>
            </a:r>
            <a:r>
              <a:rPr lang="ar-SA" sz="2800" dirty="0">
                <a:ln>
                  <a:solidFill>
                    <a:sysClr val="windowText" lastClr="000000"/>
                  </a:solidFill>
                </a:ln>
                <a:solidFill>
                  <a:schemeClr val="tx1"/>
                </a:solidFill>
              </a:rPr>
              <a:t>ينشأ لكل مؤلف حق ملكية معنوي يتمثل موضوعه في ثمرة أفكاره الأدبية أو العلمية أو الفنية.</a:t>
            </a:r>
            <a:endParaRPr lang="en-US" sz="2800" dirty="0">
              <a:ln>
                <a:solidFill>
                  <a:sysClr val="windowText" lastClr="000000"/>
                </a:solidFill>
              </a:ln>
              <a:solidFill>
                <a:schemeClr val="tx1"/>
              </a:solidFill>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9"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1000" fill="hold"/>
                                        <p:tgtEl>
                                          <p:spTgt spid="6"/>
                                        </p:tgtEl>
                                        <p:attrNameLst>
                                          <p:attrName>ppt_x</p:attrName>
                                        </p:attrNameLst>
                                      </p:cBhvr>
                                      <p:tavLst>
                                        <p:tav tm="0">
                                          <p:val>
                                            <p:strVal val="#ppt_x-.2"/>
                                          </p:val>
                                        </p:tav>
                                        <p:tav tm="100000">
                                          <p:val>
                                            <p:strVal val="#ppt_x"/>
                                          </p:val>
                                        </p:tav>
                                      </p:tavLst>
                                    </p:anim>
                                    <p:anim calcmode="lin" valueType="num">
                                      <p:cBhvr>
                                        <p:cTn id="8" dur="1000" fill="hold"/>
                                        <p:tgtEl>
                                          <p:spTgt spid="6"/>
                                        </p:tgtEl>
                                        <p:attrNameLst>
                                          <p:attrName>ppt_y</p:attrName>
                                        </p:attrNameLst>
                                      </p:cBhvr>
                                      <p:tavLst>
                                        <p:tav tm="0">
                                          <p:val>
                                            <p:strVal val="#ppt_y"/>
                                          </p:val>
                                        </p:tav>
                                        <p:tav tm="100000">
                                          <p:val>
                                            <p:strVal val="#ppt_y"/>
                                          </p:val>
                                        </p:tav>
                                      </p:tavLst>
                                    </p:anim>
                                    <p:animEffect transition="in" filter="wipe(right)" prLst="gradientSize: 0.1">
                                      <p:cBhvr>
                                        <p:cTn id="9" dur="1000"/>
                                        <p:tgtEl>
                                          <p:spTgt spid="6"/>
                                        </p:tgtEl>
                                      </p:cBhvr>
                                    </p:animEffect>
                                  </p:childTnLst>
                                </p:cTn>
                              </p:par>
                            </p:childTnLst>
                          </p:cTn>
                        </p:par>
                      </p:childTnLst>
                    </p:cTn>
                  </p:par>
                  <p:par>
                    <p:cTn id="10" fill="hold">
                      <p:stCondLst>
                        <p:cond delay="indefinite"/>
                      </p:stCondLst>
                      <p:childTnLst>
                        <p:par>
                          <p:cTn id="11" fill="hold">
                            <p:stCondLst>
                              <p:cond delay="0"/>
                            </p:stCondLst>
                            <p:childTnLst>
                              <p:par>
                                <p:cTn id="12" presetID="29" presetClass="entr" presetSubtype="0" fill="hold" nodeType="clickEffect">
                                  <p:stCondLst>
                                    <p:cond delay="0"/>
                                  </p:stCondLst>
                                  <p:childTnLst>
                                    <p:set>
                                      <p:cBhvr>
                                        <p:cTn id="13" dur="1" fill="hold">
                                          <p:stCondLst>
                                            <p:cond delay="0"/>
                                          </p:stCondLst>
                                        </p:cTn>
                                        <p:tgtEl>
                                          <p:spTgt spid="3"/>
                                        </p:tgtEl>
                                        <p:attrNameLst>
                                          <p:attrName>style.visibility</p:attrName>
                                        </p:attrNameLst>
                                      </p:cBhvr>
                                      <p:to>
                                        <p:strVal val="visible"/>
                                      </p:to>
                                    </p:set>
                                    <p:anim calcmode="lin" valueType="num">
                                      <p:cBhvr>
                                        <p:cTn id="14" dur="1000" fill="hold"/>
                                        <p:tgtEl>
                                          <p:spTgt spid="3"/>
                                        </p:tgtEl>
                                        <p:attrNameLst>
                                          <p:attrName>ppt_x</p:attrName>
                                        </p:attrNameLst>
                                      </p:cBhvr>
                                      <p:tavLst>
                                        <p:tav tm="0">
                                          <p:val>
                                            <p:strVal val="#ppt_x-.2"/>
                                          </p:val>
                                        </p:tav>
                                        <p:tav tm="100000">
                                          <p:val>
                                            <p:strVal val="#ppt_x"/>
                                          </p:val>
                                        </p:tav>
                                      </p:tavLst>
                                    </p:anim>
                                    <p:anim calcmode="lin" valueType="num">
                                      <p:cBhvr>
                                        <p:cTn id="15" dur="1000" fill="hold"/>
                                        <p:tgtEl>
                                          <p:spTgt spid="3"/>
                                        </p:tgtEl>
                                        <p:attrNameLst>
                                          <p:attrName>ppt_y</p:attrName>
                                        </p:attrNameLst>
                                      </p:cBhvr>
                                      <p:tavLst>
                                        <p:tav tm="0">
                                          <p:val>
                                            <p:strVal val="#ppt_y"/>
                                          </p:val>
                                        </p:tav>
                                        <p:tav tm="100000">
                                          <p:val>
                                            <p:strVal val="#ppt_y"/>
                                          </p:val>
                                        </p:tav>
                                      </p:tavLst>
                                    </p:anim>
                                    <p:animEffect transition="in" filter="wipe(right)" prLst="gradientSize: 0.1">
                                      <p:cBhvr>
                                        <p:cTn id="16" dur="1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3"/>
          <p:cNvSpPr txBox="1">
            <a:spLocks noRot="1" noChangeArrowheads="1"/>
          </p:cNvSpPr>
          <p:nvPr/>
        </p:nvSpPr>
        <p:spPr>
          <a:xfrm>
            <a:off x="166654" y="214290"/>
            <a:ext cx="9572692" cy="4357718"/>
          </a:xfrm>
          <a:prstGeom prst="rect">
            <a:avLst/>
          </a:prstGeom>
          <a:solidFill>
            <a:srgbClr val="FFFFCC"/>
          </a:solidFill>
        </p:spPr>
        <p:style>
          <a:lnRef idx="1">
            <a:schemeClr val="accent3"/>
          </a:lnRef>
          <a:fillRef idx="3">
            <a:schemeClr val="accent3"/>
          </a:fillRef>
          <a:effectRef idx="2">
            <a:schemeClr val="accent3"/>
          </a:effectRef>
          <a:fontRef idx="minor">
            <a:schemeClr val="lt1"/>
          </a:fontRef>
        </p:style>
        <p:txBody>
          <a:bodyPr lIns="0" rIns="18288"/>
          <a:lstStyle/>
          <a:p>
            <a:pPr algn="just">
              <a:defRPr/>
            </a:pPr>
            <a:r>
              <a:rPr lang="ar-SA" sz="2800" b="1" dirty="0">
                <a:ln>
                  <a:solidFill>
                    <a:sysClr val="windowText" lastClr="000000"/>
                  </a:solidFill>
                </a:ln>
                <a:solidFill>
                  <a:srgbClr val="FF0000"/>
                </a:solidFill>
              </a:rPr>
              <a:t>وحق المؤلف له جانبان :</a:t>
            </a:r>
            <a:r>
              <a:rPr lang="ar-SA" sz="2400" dirty="0">
                <a:ln>
                  <a:solidFill>
                    <a:sysClr val="windowText" lastClr="000000"/>
                  </a:solidFill>
                </a:ln>
                <a:solidFill>
                  <a:schemeClr val="tx1"/>
                </a:solidFill>
              </a:rPr>
              <a:t>أحدهما أدبي أو  معنوي يتمثل في حق الشخص في أن ينسب إليه نتاج ذهنه أو </a:t>
            </a:r>
            <a:r>
              <a:rPr lang="ar-SA" sz="2400" dirty="0" smtClean="0">
                <a:ln>
                  <a:solidFill>
                    <a:sysClr val="windowText" lastClr="000000"/>
                  </a:solidFill>
                </a:ln>
                <a:solidFill>
                  <a:schemeClr val="tx1"/>
                </a:solidFill>
              </a:rPr>
              <a:t>فكره، والآخر </a:t>
            </a:r>
            <a:r>
              <a:rPr lang="ar-SA" sz="2400" dirty="0">
                <a:ln>
                  <a:solidFill>
                    <a:sysClr val="windowText" lastClr="000000"/>
                  </a:solidFill>
                </a:ln>
                <a:solidFill>
                  <a:schemeClr val="tx1"/>
                </a:solidFill>
              </a:rPr>
              <a:t>جانب مادي يتمثل في حق الشخص في الاستفادة وحده من المزايا التي تترتب علي استغلال هذا </a:t>
            </a:r>
            <a:r>
              <a:rPr lang="ar-SA" sz="2400" dirty="0" smtClean="0">
                <a:ln>
                  <a:solidFill>
                    <a:sysClr val="windowText" lastClr="000000"/>
                  </a:solidFill>
                </a:ln>
                <a:solidFill>
                  <a:schemeClr val="tx1"/>
                </a:solidFill>
              </a:rPr>
              <a:t>الحق، أي </a:t>
            </a:r>
            <a:r>
              <a:rPr lang="ar-SA" sz="2400" dirty="0">
                <a:ln>
                  <a:solidFill>
                    <a:sysClr val="windowText" lastClr="000000"/>
                  </a:solidFill>
                </a:ln>
                <a:solidFill>
                  <a:schemeClr val="tx1"/>
                </a:solidFill>
              </a:rPr>
              <a:t>العائد المادي والاقتصادي الذي ينتج عن المصنف الذي قام بإعداده أو تأليفه</a:t>
            </a:r>
            <a:r>
              <a:rPr lang="ar-SA" sz="2400" dirty="0" smtClean="0">
                <a:ln>
                  <a:solidFill>
                    <a:sysClr val="windowText" lastClr="000000"/>
                  </a:solidFill>
                </a:ln>
                <a:solidFill>
                  <a:schemeClr val="tx1"/>
                </a:solidFill>
              </a:rPr>
              <a:t>. </a:t>
            </a:r>
          </a:p>
          <a:p>
            <a:pPr algn="just">
              <a:defRPr/>
            </a:pPr>
            <a:r>
              <a:rPr lang="ar-SA" sz="2400" dirty="0" smtClean="0">
                <a:ln>
                  <a:solidFill>
                    <a:sysClr val="windowText" lastClr="000000"/>
                  </a:solidFill>
                </a:ln>
                <a:solidFill>
                  <a:schemeClr val="tx1"/>
                </a:solidFill>
              </a:rPr>
              <a:t>وقد يقوم المؤلف باستغلال حقه بنفسه، وفي هذه الحالة يعتبر هذا الاستغلال عملا مدنيا لأنه من قبيل الإنتاج الذهني .</a:t>
            </a:r>
            <a:endParaRPr lang="en-US" sz="2400" dirty="0" smtClean="0">
              <a:ln>
                <a:solidFill>
                  <a:sysClr val="windowText" lastClr="000000"/>
                </a:solidFill>
              </a:ln>
              <a:solidFill>
                <a:schemeClr val="tx1"/>
              </a:solidFill>
            </a:endParaRPr>
          </a:p>
          <a:p>
            <a:pPr algn="just">
              <a:defRPr/>
            </a:pPr>
            <a:r>
              <a:rPr lang="ar-SA" sz="2400" dirty="0" smtClean="0">
                <a:ln>
                  <a:solidFill>
                    <a:sysClr val="windowText" lastClr="000000"/>
                  </a:solidFill>
                </a:ln>
                <a:solidFill>
                  <a:schemeClr val="tx1"/>
                </a:solidFill>
              </a:rPr>
              <a:t>وقد يقوم الغير بهذا الاستغلال مثل دور النشر، وفي هذه الحالة يعتبر عملا تجاريا لأن من قام </a:t>
            </a:r>
            <a:r>
              <a:rPr lang="ar-SA" sz="2400" dirty="0" err="1" smtClean="0">
                <a:ln>
                  <a:solidFill>
                    <a:sysClr val="windowText" lastClr="000000"/>
                  </a:solidFill>
                </a:ln>
                <a:solidFill>
                  <a:schemeClr val="tx1"/>
                </a:solidFill>
              </a:rPr>
              <a:t>به</a:t>
            </a:r>
            <a:r>
              <a:rPr lang="ar-SA" sz="2400" dirty="0" smtClean="0">
                <a:ln>
                  <a:solidFill>
                    <a:sysClr val="windowText" lastClr="000000"/>
                  </a:solidFill>
                </a:ln>
                <a:solidFill>
                  <a:schemeClr val="tx1"/>
                </a:solidFill>
              </a:rPr>
              <a:t> يكون وسيطا بين المؤلف والجمهور . </a:t>
            </a:r>
          </a:p>
          <a:p>
            <a:pPr algn="just">
              <a:defRPr/>
            </a:pPr>
            <a:r>
              <a:rPr lang="ar-SA" sz="2400" dirty="0" smtClean="0">
                <a:ln>
                  <a:solidFill>
                    <a:sysClr val="windowText" lastClr="000000"/>
                  </a:solidFill>
                </a:ln>
                <a:solidFill>
                  <a:schemeClr val="tx1"/>
                </a:solidFill>
              </a:rPr>
              <a:t>وقد تم إصدار نظام لحماية حقوق المؤلف في المملكة العربية السعودية بتاريخ 19-5-1410 هـ وألغي وحل محله نظام جديد صدر في 1424 هـ .</a:t>
            </a:r>
          </a:p>
          <a:p>
            <a:pPr algn="just">
              <a:defRPr/>
            </a:pPr>
            <a:r>
              <a:rPr lang="ar-SA" sz="2400" dirty="0" smtClean="0">
                <a:ln>
                  <a:solidFill>
                    <a:sysClr val="windowText" lastClr="000000"/>
                  </a:solidFill>
                </a:ln>
                <a:solidFill>
                  <a:schemeClr val="tx1"/>
                </a:solidFill>
              </a:rPr>
              <a:t>وتعتبر حقوق الملكية الأدبية والفنية من العناصر الجوهرية لمشروعات الطبع والنشر.</a:t>
            </a:r>
            <a:endParaRPr lang="en-US" sz="2400" dirty="0" smtClean="0">
              <a:ln>
                <a:solidFill>
                  <a:sysClr val="windowText" lastClr="000000"/>
                </a:solidFill>
              </a:ln>
              <a:solidFill>
                <a:schemeClr val="tx1"/>
              </a:solidFill>
            </a:endParaRPr>
          </a:p>
          <a:p>
            <a:pPr algn="just">
              <a:defRPr/>
            </a:pPr>
            <a:endParaRPr lang="en-US" sz="2800" dirty="0" smtClean="0">
              <a:ln>
                <a:solidFill>
                  <a:sysClr val="windowText" lastClr="000000"/>
                </a:solidFill>
              </a:ln>
              <a:solidFill>
                <a:schemeClr val="tx1"/>
              </a:solidFill>
            </a:endParaRPr>
          </a:p>
          <a:p>
            <a:pPr algn="just">
              <a:defRPr/>
            </a:pPr>
            <a:endParaRPr lang="en-US" sz="2800" dirty="0">
              <a:ln>
                <a:solidFill>
                  <a:sysClr val="windowText" lastClr="000000"/>
                </a:solidFill>
              </a:ln>
              <a:solidFill>
                <a:schemeClr val="tx1"/>
              </a:solidFill>
            </a:endParaRPr>
          </a:p>
        </p:txBody>
      </p:sp>
      <p:sp>
        <p:nvSpPr>
          <p:cNvPr id="7" name="Rectangle 3"/>
          <p:cNvSpPr txBox="1">
            <a:spLocks noRot="1" noChangeArrowheads="1"/>
          </p:cNvSpPr>
          <p:nvPr/>
        </p:nvSpPr>
        <p:spPr>
          <a:xfrm>
            <a:off x="166654" y="4714884"/>
            <a:ext cx="9548810" cy="928694"/>
          </a:xfrm>
          <a:prstGeom prst="rect">
            <a:avLst/>
          </a:prstGeom>
          <a:solidFill>
            <a:srgbClr val="FFFFCC"/>
          </a:solidFill>
        </p:spPr>
        <p:style>
          <a:lnRef idx="1">
            <a:schemeClr val="accent3"/>
          </a:lnRef>
          <a:fillRef idx="3">
            <a:schemeClr val="accent3"/>
          </a:fillRef>
          <a:effectRef idx="2">
            <a:schemeClr val="accent3"/>
          </a:effectRef>
          <a:fontRef idx="minor">
            <a:schemeClr val="lt1"/>
          </a:fontRef>
        </p:style>
        <p:txBody>
          <a:bodyPr lIns="0" rIns="18288"/>
          <a:lstStyle/>
          <a:p>
            <a:pPr algn="just">
              <a:defRPr/>
            </a:pPr>
            <a:r>
              <a:rPr lang="ar-SA" sz="2400" dirty="0">
                <a:ln>
                  <a:solidFill>
                    <a:sysClr val="windowText" lastClr="000000"/>
                  </a:solidFill>
                </a:ln>
                <a:solidFill>
                  <a:schemeClr val="tx1"/>
                </a:solidFill>
              </a:rPr>
              <a:t>وقد حدد النظام المدة الكافية لاستئثار المؤلف بحق الاستغلال المالي لمصنفه هي مدة حياته ثم خمسين سنة </a:t>
            </a:r>
            <a:r>
              <a:rPr lang="ar-SA" sz="2400">
                <a:ln>
                  <a:solidFill>
                    <a:sysClr val="windowText" lastClr="000000"/>
                  </a:solidFill>
                </a:ln>
                <a:solidFill>
                  <a:schemeClr val="tx1"/>
                </a:solidFill>
              </a:rPr>
              <a:t>بعد </a:t>
            </a:r>
            <a:r>
              <a:rPr lang="ar-SA" sz="2400" smtClean="0">
                <a:ln>
                  <a:solidFill>
                    <a:sysClr val="windowText" lastClr="000000"/>
                  </a:solidFill>
                </a:ln>
                <a:solidFill>
                  <a:schemeClr val="tx1"/>
                </a:solidFill>
              </a:rPr>
              <a:t>وفاته، </a:t>
            </a:r>
            <a:r>
              <a:rPr lang="ar-SA" sz="2400" dirty="0">
                <a:ln>
                  <a:solidFill>
                    <a:sysClr val="windowText" lastClr="000000"/>
                  </a:solidFill>
                </a:ln>
                <a:solidFill>
                  <a:schemeClr val="tx1"/>
                </a:solidFill>
              </a:rPr>
              <a:t>يكون فيها الاستغلال المالي من حق ورثته  </a:t>
            </a:r>
            <a:endParaRPr lang="en-US" sz="2400" dirty="0">
              <a:ln>
                <a:solidFill>
                  <a:sysClr val="windowText" lastClr="000000"/>
                </a:solidFill>
              </a:ln>
              <a:solidFill>
                <a:schemeClr val="tx1"/>
              </a:solidFill>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9"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ppt_x</p:attrName>
                                        </p:attrNameLst>
                                      </p:cBhvr>
                                      <p:tavLst>
                                        <p:tav tm="0">
                                          <p:val>
                                            <p:strVal val="#ppt_x-.2"/>
                                          </p:val>
                                        </p:tav>
                                        <p:tav tm="100000">
                                          <p:val>
                                            <p:strVal val="#ppt_x"/>
                                          </p:val>
                                        </p:tav>
                                      </p:tavLst>
                                    </p:anim>
                                    <p:anim calcmode="lin" valueType="num">
                                      <p:cBhvr>
                                        <p:cTn id="8" dur="1000" fill="hold"/>
                                        <p:tgtEl>
                                          <p:spTgt spid="3"/>
                                        </p:tgtEl>
                                        <p:attrNameLst>
                                          <p:attrName>ppt_y</p:attrName>
                                        </p:attrNameLst>
                                      </p:cBhvr>
                                      <p:tavLst>
                                        <p:tav tm="0">
                                          <p:val>
                                            <p:strVal val="#ppt_y"/>
                                          </p:val>
                                        </p:tav>
                                        <p:tav tm="100000">
                                          <p:val>
                                            <p:strVal val="#ppt_y"/>
                                          </p:val>
                                        </p:tav>
                                      </p:tavLst>
                                    </p:anim>
                                    <p:animEffect transition="in" filter="wipe(right)" prLst="gradientSize: 0.1">
                                      <p:cBhvr>
                                        <p:cTn id="9" dur="1000"/>
                                        <p:tgtEl>
                                          <p:spTgt spid="3"/>
                                        </p:tgtEl>
                                      </p:cBhvr>
                                    </p:animEffect>
                                  </p:childTnLst>
                                </p:cTn>
                              </p:par>
                            </p:childTnLst>
                          </p:cTn>
                        </p:par>
                      </p:childTnLst>
                    </p:cTn>
                  </p:par>
                  <p:par>
                    <p:cTn id="10" fill="hold">
                      <p:stCondLst>
                        <p:cond delay="indefinite"/>
                      </p:stCondLst>
                      <p:childTnLst>
                        <p:par>
                          <p:cTn id="11" fill="hold">
                            <p:stCondLst>
                              <p:cond delay="0"/>
                            </p:stCondLst>
                            <p:childTnLst>
                              <p:par>
                                <p:cTn id="12" presetID="29" presetClass="entr" presetSubtype="0" fill="hold" nodeType="clickEffect">
                                  <p:stCondLst>
                                    <p:cond delay="0"/>
                                  </p:stCondLst>
                                  <p:childTnLst>
                                    <p:set>
                                      <p:cBhvr>
                                        <p:cTn id="13" dur="1" fill="hold">
                                          <p:stCondLst>
                                            <p:cond delay="0"/>
                                          </p:stCondLst>
                                        </p:cTn>
                                        <p:tgtEl>
                                          <p:spTgt spid="7"/>
                                        </p:tgtEl>
                                        <p:attrNameLst>
                                          <p:attrName>style.visibility</p:attrName>
                                        </p:attrNameLst>
                                      </p:cBhvr>
                                      <p:to>
                                        <p:strVal val="visible"/>
                                      </p:to>
                                    </p:set>
                                    <p:anim calcmode="lin" valueType="num">
                                      <p:cBhvr>
                                        <p:cTn id="14" dur="1000" fill="hold"/>
                                        <p:tgtEl>
                                          <p:spTgt spid="7"/>
                                        </p:tgtEl>
                                        <p:attrNameLst>
                                          <p:attrName>ppt_x</p:attrName>
                                        </p:attrNameLst>
                                      </p:cBhvr>
                                      <p:tavLst>
                                        <p:tav tm="0">
                                          <p:val>
                                            <p:strVal val="#ppt_x-.2"/>
                                          </p:val>
                                        </p:tav>
                                        <p:tav tm="100000">
                                          <p:val>
                                            <p:strVal val="#ppt_x"/>
                                          </p:val>
                                        </p:tav>
                                      </p:tavLst>
                                    </p:anim>
                                    <p:anim calcmode="lin" valueType="num">
                                      <p:cBhvr>
                                        <p:cTn id="15" dur="1000" fill="hold"/>
                                        <p:tgtEl>
                                          <p:spTgt spid="7"/>
                                        </p:tgtEl>
                                        <p:attrNameLst>
                                          <p:attrName>ppt_y</p:attrName>
                                        </p:attrNameLst>
                                      </p:cBhvr>
                                      <p:tavLst>
                                        <p:tav tm="0">
                                          <p:val>
                                            <p:strVal val="#ppt_y"/>
                                          </p:val>
                                        </p:tav>
                                        <p:tav tm="100000">
                                          <p:val>
                                            <p:strVal val="#ppt_y"/>
                                          </p:val>
                                        </p:tav>
                                      </p:tavLst>
                                    </p:anim>
                                    <p:animEffect transition="in" filter="wipe(right)" prLst="gradientSize: 0.1">
                                      <p:cBhvr>
                                        <p:cTn id="16"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Slide Number Placeholder 3"/>
          <p:cNvSpPr>
            <a:spLocks noGrp="1"/>
          </p:cNvSpPr>
          <p:nvPr>
            <p:ph type="sldNum" sz="quarter" idx="4294967295"/>
          </p:nvPr>
        </p:nvSpPr>
        <p:spPr bwMode="auto">
          <a:xfrm>
            <a:off x="2105025" y="6376988"/>
            <a:ext cx="571500" cy="365125"/>
          </a:xfrm>
          <a:prstGeom prst="rect">
            <a:avLst/>
          </a:prstGeo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algn="r" rtl="1" eaLnBrk="0" fontAlgn="base" hangingPunct="0">
              <a:spcBef>
                <a:spcPct val="0"/>
              </a:spcBef>
              <a:spcAft>
                <a:spcPct val="0"/>
              </a:spcAft>
              <a:defRPr>
                <a:solidFill>
                  <a:schemeClr val="tx1"/>
                </a:solidFill>
                <a:latin typeface="Arial" pitchFamily="34" charset="0"/>
                <a:cs typeface="Arial" pitchFamily="34" charset="0"/>
              </a:defRPr>
            </a:lvl6pPr>
            <a:lvl7pPr marL="2971800" indent="-228600" algn="r" rtl="1" eaLnBrk="0" fontAlgn="base" hangingPunct="0">
              <a:spcBef>
                <a:spcPct val="0"/>
              </a:spcBef>
              <a:spcAft>
                <a:spcPct val="0"/>
              </a:spcAft>
              <a:defRPr>
                <a:solidFill>
                  <a:schemeClr val="tx1"/>
                </a:solidFill>
                <a:latin typeface="Arial" pitchFamily="34" charset="0"/>
                <a:cs typeface="Arial" pitchFamily="34" charset="0"/>
              </a:defRPr>
            </a:lvl7pPr>
            <a:lvl8pPr marL="3429000" indent="-228600" algn="r" rtl="1" eaLnBrk="0" fontAlgn="base" hangingPunct="0">
              <a:spcBef>
                <a:spcPct val="0"/>
              </a:spcBef>
              <a:spcAft>
                <a:spcPct val="0"/>
              </a:spcAft>
              <a:defRPr>
                <a:solidFill>
                  <a:schemeClr val="tx1"/>
                </a:solidFill>
                <a:latin typeface="Arial" pitchFamily="34" charset="0"/>
                <a:cs typeface="Arial" pitchFamily="34" charset="0"/>
              </a:defRPr>
            </a:lvl8pPr>
            <a:lvl9pPr marL="3886200" indent="-228600" algn="r" rtl="1"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2A631296-58AE-4C89-9862-6CC616715CB5}" type="slidenum">
              <a:rPr lang="ar-SA" smtClean="0">
                <a:solidFill>
                  <a:prstClr val="white"/>
                </a:solidFill>
                <a:latin typeface="Calibri" pitchFamily="34" charset="0"/>
              </a:rPr>
              <a:pPr eaLnBrk="1" hangingPunct="1"/>
              <a:t>19</a:t>
            </a:fld>
            <a:endParaRPr lang="en-US" smtClean="0">
              <a:solidFill>
                <a:prstClr val="white"/>
              </a:solidFill>
              <a:latin typeface="Calibri" pitchFamily="34" charset="0"/>
            </a:endParaRPr>
          </a:p>
        </p:txBody>
      </p:sp>
      <p:sp>
        <p:nvSpPr>
          <p:cNvPr id="5" name="Rectangle 4"/>
          <p:cNvSpPr/>
          <p:nvPr/>
        </p:nvSpPr>
        <p:spPr>
          <a:xfrm>
            <a:off x="0" y="0"/>
            <a:ext cx="9906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103143" tIns="51572" rIns="103143" bIns="51572" anchor="ctr"/>
          <a:lstStyle/>
          <a:p>
            <a:pPr algn="ctr" rtl="0" fontAlgn="auto">
              <a:spcBef>
                <a:spcPts val="0"/>
              </a:spcBef>
              <a:spcAft>
                <a:spcPts val="0"/>
              </a:spcAft>
              <a:defRPr/>
            </a:pPr>
            <a:endParaRPr lang="en-US" dirty="0">
              <a:solidFill>
                <a:prstClr val="white"/>
              </a:solidFill>
            </a:endParaRPr>
          </a:p>
        </p:txBody>
      </p:sp>
      <p:grpSp>
        <p:nvGrpSpPr>
          <p:cNvPr id="2" name="Group 5"/>
          <p:cNvGrpSpPr>
            <a:grpSpLocks/>
          </p:cNvGrpSpPr>
          <p:nvPr/>
        </p:nvGrpSpPr>
        <p:grpSpPr bwMode="auto">
          <a:xfrm>
            <a:off x="5181600" y="1981200"/>
            <a:ext cx="2600325" cy="2524125"/>
            <a:chOff x="5210750" y="1066800"/>
            <a:chExt cx="2976900" cy="3130677"/>
          </a:xfrm>
        </p:grpSpPr>
        <p:sp>
          <p:nvSpPr>
            <p:cNvPr id="7" name="Oval 6"/>
            <p:cNvSpPr/>
            <p:nvPr/>
          </p:nvSpPr>
          <p:spPr>
            <a:xfrm>
              <a:off x="5321612" y="1143591"/>
              <a:ext cx="2767899" cy="297315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lang="en-US">
                <a:solidFill>
                  <a:prstClr val="white"/>
                </a:solidFill>
              </a:endParaRPr>
            </a:p>
          </p:txBody>
        </p:sp>
        <p:pic>
          <p:nvPicPr>
            <p:cNvPr id="24584" name="Picture 2" descr="http://kfu.files.googlepages.com/newKFUlogo.jpg"/>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xmlns="" val="0"/>
                </a:ext>
              </a:extLst>
            </a:blip>
            <a:srcRect/>
            <a:stretch>
              <a:fillRect/>
            </a:stretch>
          </p:blipFill>
          <p:spPr bwMode="auto">
            <a:xfrm>
              <a:off x="5210750" y="1066800"/>
              <a:ext cx="2976900" cy="313067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pSp>
      <p:sp>
        <p:nvSpPr>
          <p:cNvPr id="24581" name="Rectangle 8"/>
          <p:cNvSpPr>
            <a:spLocks noChangeArrowheads="1"/>
          </p:cNvSpPr>
          <p:nvPr/>
        </p:nvSpPr>
        <p:spPr bwMode="auto">
          <a:xfrm>
            <a:off x="2362200" y="3352800"/>
            <a:ext cx="2819400" cy="12001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pPr algn="l" rtl="0"/>
            <a:r>
              <a:rPr lang="ar-EG" sz="7200" smtClean="0">
                <a:solidFill>
                  <a:prstClr val="white"/>
                </a:solidFill>
                <a:latin typeface="Calibri" pitchFamily="34" charset="0"/>
              </a:rPr>
              <a:t>بحمد الله</a:t>
            </a:r>
            <a:endParaRPr lang="en-US" sz="7200" smtClean="0">
              <a:solidFill>
                <a:prstClr val="white"/>
              </a:solidFill>
              <a:latin typeface="Calibri" pitchFamily="34" charset="0"/>
            </a:endParaRPr>
          </a:p>
        </p:txBody>
      </p:sp>
      <p:sp>
        <p:nvSpPr>
          <p:cNvPr id="24582" name="Freeform 6"/>
          <p:cNvSpPr>
            <a:spLocks noEditPoints="1"/>
          </p:cNvSpPr>
          <p:nvPr/>
        </p:nvSpPr>
        <p:spPr bwMode="auto">
          <a:xfrm>
            <a:off x="2362200" y="2209800"/>
            <a:ext cx="2689225" cy="1236663"/>
          </a:xfrm>
          <a:custGeom>
            <a:avLst/>
            <a:gdLst>
              <a:gd name="T0" fmla="*/ 2147483647 w 1687"/>
              <a:gd name="T1" fmla="*/ 2147483647 h 775"/>
              <a:gd name="T2" fmla="*/ 2147483647 w 1687"/>
              <a:gd name="T3" fmla="*/ 2147483647 h 775"/>
              <a:gd name="T4" fmla="*/ 2147483647 w 1687"/>
              <a:gd name="T5" fmla="*/ 2147483647 h 775"/>
              <a:gd name="T6" fmla="*/ 2147483647 w 1687"/>
              <a:gd name="T7" fmla="*/ 2147483647 h 775"/>
              <a:gd name="T8" fmla="*/ 2147483647 w 1687"/>
              <a:gd name="T9" fmla="*/ 2147483647 h 775"/>
              <a:gd name="T10" fmla="*/ 2147483647 w 1687"/>
              <a:gd name="T11" fmla="*/ 2147483647 h 775"/>
              <a:gd name="T12" fmla="*/ 2147483647 w 1687"/>
              <a:gd name="T13" fmla="*/ 2147483647 h 775"/>
              <a:gd name="T14" fmla="*/ 2147483647 w 1687"/>
              <a:gd name="T15" fmla="*/ 2147483647 h 775"/>
              <a:gd name="T16" fmla="*/ 2147483647 w 1687"/>
              <a:gd name="T17" fmla="*/ 2147483647 h 775"/>
              <a:gd name="T18" fmla="*/ 2147483647 w 1687"/>
              <a:gd name="T19" fmla="*/ 2147483647 h 775"/>
              <a:gd name="T20" fmla="*/ 2147483647 w 1687"/>
              <a:gd name="T21" fmla="*/ 2147483647 h 775"/>
              <a:gd name="T22" fmla="*/ 0 w 1687"/>
              <a:gd name="T23" fmla="*/ 2147483647 h 775"/>
              <a:gd name="T24" fmla="*/ 2147483647 w 1687"/>
              <a:gd name="T25" fmla="*/ 2147483647 h 775"/>
              <a:gd name="T26" fmla="*/ 2147483647 w 1687"/>
              <a:gd name="T27" fmla="*/ 2147483647 h 775"/>
              <a:gd name="T28" fmla="*/ 2147483647 w 1687"/>
              <a:gd name="T29" fmla="*/ 2147483647 h 775"/>
              <a:gd name="T30" fmla="*/ 2147483647 w 1687"/>
              <a:gd name="T31" fmla="*/ 2147483647 h 775"/>
              <a:gd name="T32" fmla="*/ 2147483647 w 1687"/>
              <a:gd name="T33" fmla="*/ 2147483647 h 775"/>
              <a:gd name="T34" fmla="*/ 2147483647 w 1687"/>
              <a:gd name="T35" fmla="*/ 2147483647 h 775"/>
              <a:gd name="T36" fmla="*/ 2147483647 w 1687"/>
              <a:gd name="T37" fmla="*/ 2147483647 h 775"/>
              <a:gd name="T38" fmla="*/ 2147483647 w 1687"/>
              <a:gd name="T39" fmla="*/ 2147483647 h 775"/>
              <a:gd name="T40" fmla="*/ 2147483647 w 1687"/>
              <a:gd name="T41" fmla="*/ 2147483647 h 775"/>
              <a:gd name="T42" fmla="*/ 2147483647 w 1687"/>
              <a:gd name="T43" fmla="*/ 2147483647 h 775"/>
              <a:gd name="T44" fmla="*/ 2147483647 w 1687"/>
              <a:gd name="T45" fmla="*/ 2147483647 h 775"/>
              <a:gd name="T46" fmla="*/ 2147483647 w 1687"/>
              <a:gd name="T47" fmla="*/ 2147483647 h 775"/>
              <a:gd name="T48" fmla="*/ 2147483647 w 1687"/>
              <a:gd name="T49" fmla="*/ 2147483647 h 775"/>
              <a:gd name="T50" fmla="*/ 2147483647 w 1687"/>
              <a:gd name="T51" fmla="*/ 2147483647 h 775"/>
              <a:gd name="T52" fmla="*/ 2147483647 w 1687"/>
              <a:gd name="T53" fmla="*/ 2147483647 h 775"/>
              <a:gd name="T54" fmla="*/ 2147483647 w 1687"/>
              <a:gd name="T55" fmla="*/ 2147483647 h 775"/>
              <a:gd name="T56" fmla="*/ 2147483647 w 1687"/>
              <a:gd name="T57" fmla="*/ 2147483647 h 775"/>
              <a:gd name="T58" fmla="*/ 2147483647 w 1687"/>
              <a:gd name="T59" fmla="*/ 2147483647 h 775"/>
              <a:gd name="T60" fmla="*/ 2147483647 w 1687"/>
              <a:gd name="T61" fmla="*/ 2147483647 h 775"/>
              <a:gd name="T62" fmla="*/ 2147483647 w 1687"/>
              <a:gd name="T63" fmla="*/ 2147483647 h 775"/>
              <a:gd name="T64" fmla="*/ 2147483647 w 1687"/>
              <a:gd name="T65" fmla="*/ 2147483647 h 775"/>
              <a:gd name="T66" fmla="*/ 2147483647 w 1687"/>
              <a:gd name="T67" fmla="*/ 2147483647 h 775"/>
              <a:gd name="T68" fmla="*/ 2147483647 w 1687"/>
              <a:gd name="T69" fmla="*/ 2147483647 h 775"/>
              <a:gd name="T70" fmla="*/ 2147483647 w 1687"/>
              <a:gd name="T71" fmla="*/ 2147483647 h 775"/>
              <a:gd name="T72" fmla="*/ 2147483647 w 1687"/>
              <a:gd name="T73" fmla="*/ 2147483647 h 775"/>
              <a:gd name="T74" fmla="*/ 2147483647 w 1687"/>
              <a:gd name="T75" fmla="*/ 2147483647 h 775"/>
              <a:gd name="T76" fmla="*/ 2147483647 w 1687"/>
              <a:gd name="T77" fmla="*/ 2147483647 h 775"/>
              <a:gd name="T78" fmla="*/ 2147483647 w 1687"/>
              <a:gd name="T79" fmla="*/ 2147483647 h 775"/>
              <a:gd name="T80" fmla="*/ 2147483647 w 1687"/>
              <a:gd name="T81" fmla="*/ 2147483647 h 775"/>
              <a:gd name="T82" fmla="*/ 2147483647 w 1687"/>
              <a:gd name="T83" fmla="*/ 2147483647 h 775"/>
              <a:gd name="T84" fmla="*/ 2147483647 w 1687"/>
              <a:gd name="T85" fmla="*/ 2147483647 h 775"/>
              <a:gd name="T86" fmla="*/ 2147483647 w 1687"/>
              <a:gd name="T87" fmla="*/ 2147483647 h 775"/>
              <a:gd name="T88" fmla="*/ 2147483647 w 1687"/>
              <a:gd name="T89" fmla="*/ 2147483647 h 775"/>
              <a:gd name="T90" fmla="*/ 2147483647 w 1687"/>
              <a:gd name="T91" fmla="*/ 2147483647 h 775"/>
              <a:gd name="T92" fmla="*/ 2147483647 w 1687"/>
              <a:gd name="T93" fmla="*/ 2147483647 h 775"/>
              <a:gd name="T94" fmla="*/ 2147483647 w 1687"/>
              <a:gd name="T95" fmla="*/ 2147483647 h 775"/>
              <a:gd name="T96" fmla="*/ 2147483647 w 1687"/>
              <a:gd name="T97" fmla="*/ 2147483647 h 775"/>
              <a:gd name="T98" fmla="*/ 2147483647 w 1687"/>
              <a:gd name="T99" fmla="*/ 2147483647 h 775"/>
              <a:gd name="T100" fmla="*/ 2147483647 w 1687"/>
              <a:gd name="T101" fmla="*/ 2147483647 h 775"/>
              <a:gd name="T102" fmla="*/ 2147483647 w 1687"/>
              <a:gd name="T103" fmla="*/ 2147483647 h 775"/>
              <a:gd name="T104" fmla="*/ 2147483647 w 1687"/>
              <a:gd name="T105" fmla="*/ 2147483647 h 775"/>
              <a:gd name="T106" fmla="*/ 2147483647 w 1687"/>
              <a:gd name="T107" fmla="*/ 2147483647 h 775"/>
              <a:gd name="T108" fmla="*/ 2147483647 w 1687"/>
              <a:gd name="T109" fmla="*/ 2147483647 h 775"/>
              <a:gd name="T110" fmla="*/ 2147483647 w 1687"/>
              <a:gd name="T111" fmla="*/ 2147483647 h 775"/>
              <a:gd name="T112" fmla="*/ 2147483647 w 1687"/>
              <a:gd name="T113" fmla="*/ 2147483647 h 775"/>
              <a:gd name="T114" fmla="*/ 2147483647 w 1687"/>
              <a:gd name="T115" fmla="*/ 2147483647 h 775"/>
              <a:gd name="T116" fmla="*/ 2147483647 w 1687"/>
              <a:gd name="T117" fmla="*/ 2147483647 h 775"/>
              <a:gd name="T118" fmla="*/ 2147483647 w 1687"/>
              <a:gd name="T119" fmla="*/ 2147483647 h 775"/>
              <a:gd name="T120" fmla="*/ 2147483647 w 1687"/>
              <a:gd name="T121" fmla="*/ 2147483647 h 775"/>
              <a:gd name="T122" fmla="*/ 2147483647 w 1687"/>
              <a:gd name="T123" fmla="*/ 2147483647 h 775"/>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1687"/>
              <a:gd name="T187" fmla="*/ 0 h 775"/>
              <a:gd name="T188" fmla="*/ 1687 w 1687"/>
              <a:gd name="T189" fmla="*/ 775 h 775"/>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1687" h="775">
                <a:moveTo>
                  <a:pt x="1374" y="74"/>
                </a:moveTo>
                <a:lnTo>
                  <a:pt x="1308" y="141"/>
                </a:lnTo>
                <a:lnTo>
                  <a:pt x="1248" y="80"/>
                </a:lnTo>
                <a:lnTo>
                  <a:pt x="1177" y="152"/>
                </a:lnTo>
                <a:lnTo>
                  <a:pt x="1100" y="75"/>
                </a:lnTo>
                <a:lnTo>
                  <a:pt x="1169" y="8"/>
                </a:lnTo>
                <a:lnTo>
                  <a:pt x="1229" y="68"/>
                </a:lnTo>
                <a:lnTo>
                  <a:pt x="1298" y="0"/>
                </a:lnTo>
                <a:lnTo>
                  <a:pt x="1374" y="74"/>
                </a:lnTo>
                <a:close/>
                <a:moveTo>
                  <a:pt x="1687" y="612"/>
                </a:moveTo>
                <a:lnTo>
                  <a:pt x="1686" y="635"/>
                </a:lnTo>
                <a:lnTo>
                  <a:pt x="1683" y="657"/>
                </a:lnTo>
                <a:lnTo>
                  <a:pt x="1677" y="678"/>
                </a:lnTo>
                <a:lnTo>
                  <a:pt x="1669" y="698"/>
                </a:lnTo>
                <a:lnTo>
                  <a:pt x="1656" y="723"/>
                </a:lnTo>
                <a:lnTo>
                  <a:pt x="1649" y="731"/>
                </a:lnTo>
                <a:lnTo>
                  <a:pt x="1641" y="739"/>
                </a:lnTo>
                <a:lnTo>
                  <a:pt x="1633" y="745"/>
                </a:lnTo>
                <a:lnTo>
                  <a:pt x="1623" y="750"/>
                </a:lnTo>
                <a:lnTo>
                  <a:pt x="1603" y="753"/>
                </a:lnTo>
                <a:lnTo>
                  <a:pt x="1583" y="751"/>
                </a:lnTo>
                <a:lnTo>
                  <a:pt x="1561" y="743"/>
                </a:lnTo>
                <a:lnTo>
                  <a:pt x="1542" y="731"/>
                </a:lnTo>
                <a:lnTo>
                  <a:pt x="1523" y="715"/>
                </a:lnTo>
                <a:lnTo>
                  <a:pt x="1504" y="695"/>
                </a:lnTo>
                <a:lnTo>
                  <a:pt x="1488" y="672"/>
                </a:lnTo>
                <a:lnTo>
                  <a:pt x="1474" y="646"/>
                </a:lnTo>
                <a:lnTo>
                  <a:pt x="1462" y="619"/>
                </a:lnTo>
                <a:lnTo>
                  <a:pt x="1425" y="640"/>
                </a:lnTo>
                <a:lnTo>
                  <a:pt x="1387" y="660"/>
                </a:lnTo>
                <a:lnTo>
                  <a:pt x="1346" y="678"/>
                </a:lnTo>
                <a:lnTo>
                  <a:pt x="1305" y="694"/>
                </a:lnTo>
                <a:lnTo>
                  <a:pt x="1251" y="710"/>
                </a:lnTo>
                <a:lnTo>
                  <a:pt x="1198" y="722"/>
                </a:lnTo>
                <a:lnTo>
                  <a:pt x="1146" y="729"/>
                </a:lnTo>
                <a:lnTo>
                  <a:pt x="1095" y="731"/>
                </a:lnTo>
                <a:lnTo>
                  <a:pt x="1060" y="728"/>
                </a:lnTo>
                <a:lnTo>
                  <a:pt x="1025" y="719"/>
                </a:lnTo>
                <a:lnTo>
                  <a:pt x="1008" y="711"/>
                </a:lnTo>
                <a:lnTo>
                  <a:pt x="991" y="702"/>
                </a:lnTo>
                <a:lnTo>
                  <a:pt x="974" y="691"/>
                </a:lnTo>
                <a:lnTo>
                  <a:pt x="957" y="678"/>
                </a:lnTo>
                <a:lnTo>
                  <a:pt x="929" y="653"/>
                </a:lnTo>
                <a:lnTo>
                  <a:pt x="908" y="627"/>
                </a:lnTo>
                <a:lnTo>
                  <a:pt x="900" y="615"/>
                </a:lnTo>
                <a:lnTo>
                  <a:pt x="895" y="603"/>
                </a:lnTo>
                <a:lnTo>
                  <a:pt x="889" y="577"/>
                </a:lnTo>
                <a:lnTo>
                  <a:pt x="780" y="628"/>
                </a:lnTo>
                <a:lnTo>
                  <a:pt x="659" y="683"/>
                </a:lnTo>
                <a:lnTo>
                  <a:pt x="603" y="706"/>
                </a:lnTo>
                <a:lnTo>
                  <a:pt x="552" y="724"/>
                </a:lnTo>
                <a:lnTo>
                  <a:pt x="481" y="746"/>
                </a:lnTo>
                <a:lnTo>
                  <a:pt x="415" y="762"/>
                </a:lnTo>
                <a:lnTo>
                  <a:pt x="355" y="772"/>
                </a:lnTo>
                <a:lnTo>
                  <a:pt x="302" y="775"/>
                </a:lnTo>
                <a:lnTo>
                  <a:pt x="268" y="774"/>
                </a:lnTo>
                <a:lnTo>
                  <a:pt x="236" y="772"/>
                </a:lnTo>
                <a:lnTo>
                  <a:pt x="206" y="769"/>
                </a:lnTo>
                <a:lnTo>
                  <a:pt x="178" y="764"/>
                </a:lnTo>
                <a:lnTo>
                  <a:pt x="153" y="758"/>
                </a:lnTo>
                <a:lnTo>
                  <a:pt x="129" y="751"/>
                </a:lnTo>
                <a:lnTo>
                  <a:pt x="107" y="741"/>
                </a:lnTo>
                <a:lnTo>
                  <a:pt x="88" y="731"/>
                </a:lnTo>
                <a:lnTo>
                  <a:pt x="68" y="717"/>
                </a:lnTo>
                <a:lnTo>
                  <a:pt x="50" y="701"/>
                </a:lnTo>
                <a:lnTo>
                  <a:pt x="35" y="681"/>
                </a:lnTo>
                <a:lnTo>
                  <a:pt x="22" y="661"/>
                </a:lnTo>
                <a:lnTo>
                  <a:pt x="12" y="639"/>
                </a:lnTo>
                <a:lnTo>
                  <a:pt x="8" y="626"/>
                </a:lnTo>
                <a:lnTo>
                  <a:pt x="5" y="613"/>
                </a:lnTo>
                <a:lnTo>
                  <a:pt x="1" y="587"/>
                </a:lnTo>
                <a:lnTo>
                  <a:pt x="0" y="558"/>
                </a:lnTo>
                <a:lnTo>
                  <a:pt x="2" y="523"/>
                </a:lnTo>
                <a:lnTo>
                  <a:pt x="6" y="491"/>
                </a:lnTo>
                <a:lnTo>
                  <a:pt x="13" y="459"/>
                </a:lnTo>
                <a:lnTo>
                  <a:pt x="23" y="428"/>
                </a:lnTo>
                <a:lnTo>
                  <a:pt x="34" y="407"/>
                </a:lnTo>
                <a:lnTo>
                  <a:pt x="48" y="381"/>
                </a:lnTo>
                <a:lnTo>
                  <a:pt x="66" y="379"/>
                </a:lnTo>
                <a:lnTo>
                  <a:pt x="52" y="411"/>
                </a:lnTo>
                <a:lnTo>
                  <a:pt x="45" y="432"/>
                </a:lnTo>
                <a:lnTo>
                  <a:pt x="41" y="455"/>
                </a:lnTo>
                <a:lnTo>
                  <a:pt x="38" y="478"/>
                </a:lnTo>
                <a:lnTo>
                  <a:pt x="37" y="502"/>
                </a:lnTo>
                <a:lnTo>
                  <a:pt x="38" y="522"/>
                </a:lnTo>
                <a:lnTo>
                  <a:pt x="42" y="540"/>
                </a:lnTo>
                <a:lnTo>
                  <a:pt x="47" y="557"/>
                </a:lnTo>
                <a:lnTo>
                  <a:pt x="55" y="573"/>
                </a:lnTo>
                <a:lnTo>
                  <a:pt x="66" y="588"/>
                </a:lnTo>
                <a:lnTo>
                  <a:pt x="78" y="603"/>
                </a:lnTo>
                <a:lnTo>
                  <a:pt x="93" y="616"/>
                </a:lnTo>
                <a:lnTo>
                  <a:pt x="110" y="629"/>
                </a:lnTo>
                <a:lnTo>
                  <a:pt x="128" y="641"/>
                </a:lnTo>
                <a:lnTo>
                  <a:pt x="149" y="650"/>
                </a:lnTo>
                <a:lnTo>
                  <a:pt x="171" y="659"/>
                </a:lnTo>
                <a:lnTo>
                  <a:pt x="183" y="662"/>
                </a:lnTo>
                <a:lnTo>
                  <a:pt x="194" y="665"/>
                </a:lnTo>
                <a:lnTo>
                  <a:pt x="220" y="671"/>
                </a:lnTo>
                <a:lnTo>
                  <a:pt x="245" y="675"/>
                </a:lnTo>
                <a:lnTo>
                  <a:pt x="274" y="677"/>
                </a:lnTo>
                <a:lnTo>
                  <a:pt x="304" y="678"/>
                </a:lnTo>
                <a:lnTo>
                  <a:pt x="352" y="676"/>
                </a:lnTo>
                <a:lnTo>
                  <a:pt x="379" y="673"/>
                </a:lnTo>
                <a:lnTo>
                  <a:pt x="405" y="669"/>
                </a:lnTo>
                <a:lnTo>
                  <a:pt x="462" y="657"/>
                </a:lnTo>
                <a:lnTo>
                  <a:pt x="522" y="641"/>
                </a:lnTo>
                <a:lnTo>
                  <a:pt x="571" y="625"/>
                </a:lnTo>
                <a:lnTo>
                  <a:pt x="623" y="606"/>
                </a:lnTo>
                <a:lnTo>
                  <a:pt x="738" y="559"/>
                </a:lnTo>
                <a:lnTo>
                  <a:pt x="923" y="476"/>
                </a:lnTo>
                <a:lnTo>
                  <a:pt x="927" y="494"/>
                </a:lnTo>
                <a:lnTo>
                  <a:pt x="932" y="512"/>
                </a:lnTo>
                <a:lnTo>
                  <a:pt x="940" y="529"/>
                </a:lnTo>
                <a:lnTo>
                  <a:pt x="949" y="545"/>
                </a:lnTo>
                <a:lnTo>
                  <a:pt x="961" y="561"/>
                </a:lnTo>
                <a:lnTo>
                  <a:pt x="975" y="575"/>
                </a:lnTo>
                <a:lnTo>
                  <a:pt x="990" y="588"/>
                </a:lnTo>
                <a:lnTo>
                  <a:pt x="1007" y="600"/>
                </a:lnTo>
                <a:lnTo>
                  <a:pt x="1035" y="617"/>
                </a:lnTo>
                <a:lnTo>
                  <a:pt x="1049" y="624"/>
                </a:lnTo>
                <a:lnTo>
                  <a:pt x="1064" y="629"/>
                </a:lnTo>
                <a:lnTo>
                  <a:pt x="1092" y="637"/>
                </a:lnTo>
                <a:lnTo>
                  <a:pt x="1106" y="639"/>
                </a:lnTo>
                <a:lnTo>
                  <a:pt x="1120" y="639"/>
                </a:lnTo>
                <a:lnTo>
                  <a:pt x="1164" y="638"/>
                </a:lnTo>
                <a:lnTo>
                  <a:pt x="1210" y="631"/>
                </a:lnTo>
                <a:lnTo>
                  <a:pt x="1256" y="622"/>
                </a:lnTo>
                <a:lnTo>
                  <a:pt x="1304" y="608"/>
                </a:lnTo>
                <a:lnTo>
                  <a:pt x="1343" y="593"/>
                </a:lnTo>
                <a:lnTo>
                  <a:pt x="1379" y="578"/>
                </a:lnTo>
                <a:lnTo>
                  <a:pt x="1411" y="561"/>
                </a:lnTo>
                <a:lnTo>
                  <a:pt x="1439" y="543"/>
                </a:lnTo>
                <a:lnTo>
                  <a:pt x="1429" y="509"/>
                </a:lnTo>
                <a:lnTo>
                  <a:pt x="1415" y="445"/>
                </a:lnTo>
                <a:lnTo>
                  <a:pt x="1409" y="413"/>
                </a:lnTo>
                <a:lnTo>
                  <a:pt x="1406" y="365"/>
                </a:lnTo>
                <a:lnTo>
                  <a:pt x="1403" y="317"/>
                </a:lnTo>
                <a:lnTo>
                  <a:pt x="1385" y="251"/>
                </a:lnTo>
                <a:lnTo>
                  <a:pt x="1411" y="149"/>
                </a:lnTo>
                <a:lnTo>
                  <a:pt x="1507" y="340"/>
                </a:lnTo>
                <a:lnTo>
                  <a:pt x="1507" y="365"/>
                </a:lnTo>
                <a:lnTo>
                  <a:pt x="1465" y="336"/>
                </a:lnTo>
                <a:lnTo>
                  <a:pt x="1461" y="341"/>
                </a:lnTo>
                <a:lnTo>
                  <a:pt x="1458" y="347"/>
                </a:lnTo>
                <a:lnTo>
                  <a:pt x="1461" y="381"/>
                </a:lnTo>
                <a:lnTo>
                  <a:pt x="1469" y="424"/>
                </a:lnTo>
                <a:lnTo>
                  <a:pt x="1475" y="451"/>
                </a:lnTo>
                <a:lnTo>
                  <a:pt x="1483" y="475"/>
                </a:lnTo>
                <a:lnTo>
                  <a:pt x="1491" y="495"/>
                </a:lnTo>
                <a:lnTo>
                  <a:pt x="1501" y="511"/>
                </a:lnTo>
                <a:lnTo>
                  <a:pt x="1525" y="498"/>
                </a:lnTo>
                <a:lnTo>
                  <a:pt x="1549" y="490"/>
                </a:lnTo>
                <a:lnTo>
                  <a:pt x="1571" y="483"/>
                </a:lnTo>
                <a:lnTo>
                  <a:pt x="1592" y="481"/>
                </a:lnTo>
                <a:lnTo>
                  <a:pt x="1616" y="484"/>
                </a:lnTo>
                <a:lnTo>
                  <a:pt x="1626" y="488"/>
                </a:lnTo>
                <a:lnTo>
                  <a:pt x="1636" y="494"/>
                </a:lnTo>
                <a:lnTo>
                  <a:pt x="1651" y="506"/>
                </a:lnTo>
                <a:lnTo>
                  <a:pt x="1663" y="518"/>
                </a:lnTo>
                <a:lnTo>
                  <a:pt x="1672" y="532"/>
                </a:lnTo>
                <a:lnTo>
                  <a:pt x="1680" y="548"/>
                </a:lnTo>
                <a:lnTo>
                  <a:pt x="1685" y="576"/>
                </a:lnTo>
                <a:lnTo>
                  <a:pt x="1687" y="612"/>
                </a:lnTo>
                <a:close/>
                <a:moveTo>
                  <a:pt x="553" y="364"/>
                </a:moveTo>
                <a:lnTo>
                  <a:pt x="487" y="431"/>
                </a:lnTo>
                <a:lnTo>
                  <a:pt x="428" y="370"/>
                </a:lnTo>
                <a:lnTo>
                  <a:pt x="356" y="441"/>
                </a:lnTo>
                <a:lnTo>
                  <a:pt x="280" y="365"/>
                </a:lnTo>
                <a:lnTo>
                  <a:pt x="347" y="297"/>
                </a:lnTo>
                <a:lnTo>
                  <a:pt x="409" y="359"/>
                </a:lnTo>
                <a:lnTo>
                  <a:pt x="479" y="289"/>
                </a:lnTo>
                <a:lnTo>
                  <a:pt x="553" y="364"/>
                </a:lnTo>
                <a:close/>
                <a:moveTo>
                  <a:pt x="1636" y="637"/>
                </a:moveTo>
                <a:lnTo>
                  <a:pt x="1622" y="613"/>
                </a:lnTo>
                <a:lnTo>
                  <a:pt x="1605" y="593"/>
                </a:lnTo>
                <a:lnTo>
                  <a:pt x="1597" y="587"/>
                </a:lnTo>
                <a:lnTo>
                  <a:pt x="1589" y="583"/>
                </a:lnTo>
                <a:lnTo>
                  <a:pt x="1577" y="582"/>
                </a:lnTo>
                <a:lnTo>
                  <a:pt x="1561" y="584"/>
                </a:lnTo>
                <a:lnTo>
                  <a:pt x="1543" y="591"/>
                </a:lnTo>
                <a:lnTo>
                  <a:pt x="1536" y="595"/>
                </a:lnTo>
                <a:lnTo>
                  <a:pt x="1556" y="624"/>
                </a:lnTo>
                <a:lnTo>
                  <a:pt x="1568" y="636"/>
                </a:lnTo>
                <a:lnTo>
                  <a:pt x="1580" y="644"/>
                </a:lnTo>
                <a:lnTo>
                  <a:pt x="1590" y="649"/>
                </a:lnTo>
                <a:lnTo>
                  <a:pt x="1601" y="652"/>
                </a:lnTo>
                <a:lnTo>
                  <a:pt x="1611" y="649"/>
                </a:lnTo>
                <a:lnTo>
                  <a:pt x="1625" y="644"/>
                </a:lnTo>
                <a:lnTo>
                  <a:pt x="1636" y="637"/>
                </a:lnTo>
                <a:close/>
                <a:moveTo>
                  <a:pt x="1288" y="458"/>
                </a:moveTo>
                <a:lnTo>
                  <a:pt x="1287" y="475"/>
                </a:lnTo>
                <a:lnTo>
                  <a:pt x="1285" y="489"/>
                </a:lnTo>
                <a:lnTo>
                  <a:pt x="1280" y="500"/>
                </a:lnTo>
                <a:lnTo>
                  <a:pt x="1275" y="509"/>
                </a:lnTo>
                <a:lnTo>
                  <a:pt x="1268" y="516"/>
                </a:lnTo>
                <a:lnTo>
                  <a:pt x="1259" y="522"/>
                </a:lnTo>
                <a:lnTo>
                  <a:pt x="1248" y="525"/>
                </a:lnTo>
                <a:lnTo>
                  <a:pt x="1237" y="526"/>
                </a:lnTo>
                <a:lnTo>
                  <a:pt x="1222" y="523"/>
                </a:lnTo>
                <a:lnTo>
                  <a:pt x="1214" y="518"/>
                </a:lnTo>
                <a:lnTo>
                  <a:pt x="1208" y="513"/>
                </a:lnTo>
                <a:lnTo>
                  <a:pt x="1198" y="499"/>
                </a:lnTo>
                <a:lnTo>
                  <a:pt x="1191" y="483"/>
                </a:lnTo>
                <a:lnTo>
                  <a:pt x="1183" y="505"/>
                </a:lnTo>
                <a:lnTo>
                  <a:pt x="1179" y="513"/>
                </a:lnTo>
                <a:lnTo>
                  <a:pt x="1173" y="523"/>
                </a:lnTo>
                <a:lnTo>
                  <a:pt x="1165" y="529"/>
                </a:lnTo>
                <a:lnTo>
                  <a:pt x="1158" y="534"/>
                </a:lnTo>
                <a:lnTo>
                  <a:pt x="1150" y="538"/>
                </a:lnTo>
                <a:lnTo>
                  <a:pt x="1142" y="539"/>
                </a:lnTo>
                <a:lnTo>
                  <a:pt x="1134" y="538"/>
                </a:lnTo>
                <a:lnTo>
                  <a:pt x="1123" y="534"/>
                </a:lnTo>
                <a:lnTo>
                  <a:pt x="1114" y="529"/>
                </a:lnTo>
                <a:lnTo>
                  <a:pt x="1107" y="522"/>
                </a:lnTo>
                <a:lnTo>
                  <a:pt x="1101" y="513"/>
                </a:lnTo>
                <a:lnTo>
                  <a:pt x="1097" y="504"/>
                </a:lnTo>
                <a:lnTo>
                  <a:pt x="1094" y="492"/>
                </a:lnTo>
                <a:lnTo>
                  <a:pt x="1092" y="466"/>
                </a:lnTo>
                <a:lnTo>
                  <a:pt x="1095" y="430"/>
                </a:lnTo>
                <a:lnTo>
                  <a:pt x="1098" y="407"/>
                </a:lnTo>
                <a:lnTo>
                  <a:pt x="1070" y="439"/>
                </a:lnTo>
                <a:lnTo>
                  <a:pt x="1070" y="427"/>
                </a:lnTo>
                <a:lnTo>
                  <a:pt x="1079" y="408"/>
                </a:lnTo>
                <a:lnTo>
                  <a:pt x="1094" y="387"/>
                </a:lnTo>
                <a:lnTo>
                  <a:pt x="1113" y="373"/>
                </a:lnTo>
                <a:lnTo>
                  <a:pt x="1112" y="399"/>
                </a:lnTo>
                <a:lnTo>
                  <a:pt x="1112" y="424"/>
                </a:lnTo>
                <a:lnTo>
                  <a:pt x="1113" y="455"/>
                </a:lnTo>
                <a:lnTo>
                  <a:pt x="1117" y="476"/>
                </a:lnTo>
                <a:lnTo>
                  <a:pt x="1122" y="483"/>
                </a:lnTo>
                <a:lnTo>
                  <a:pt x="1127" y="490"/>
                </a:lnTo>
                <a:lnTo>
                  <a:pt x="1133" y="493"/>
                </a:lnTo>
                <a:lnTo>
                  <a:pt x="1142" y="494"/>
                </a:lnTo>
                <a:lnTo>
                  <a:pt x="1157" y="490"/>
                </a:lnTo>
                <a:lnTo>
                  <a:pt x="1164" y="485"/>
                </a:lnTo>
                <a:lnTo>
                  <a:pt x="1172" y="480"/>
                </a:lnTo>
                <a:lnTo>
                  <a:pt x="1181" y="467"/>
                </a:lnTo>
                <a:lnTo>
                  <a:pt x="1186" y="455"/>
                </a:lnTo>
                <a:lnTo>
                  <a:pt x="1182" y="433"/>
                </a:lnTo>
                <a:lnTo>
                  <a:pt x="1175" y="403"/>
                </a:lnTo>
                <a:lnTo>
                  <a:pt x="1171" y="387"/>
                </a:lnTo>
                <a:lnTo>
                  <a:pt x="1191" y="359"/>
                </a:lnTo>
                <a:lnTo>
                  <a:pt x="1196" y="376"/>
                </a:lnTo>
                <a:lnTo>
                  <a:pt x="1203" y="399"/>
                </a:lnTo>
                <a:lnTo>
                  <a:pt x="1206" y="425"/>
                </a:lnTo>
                <a:lnTo>
                  <a:pt x="1210" y="448"/>
                </a:lnTo>
                <a:lnTo>
                  <a:pt x="1214" y="464"/>
                </a:lnTo>
                <a:lnTo>
                  <a:pt x="1221" y="473"/>
                </a:lnTo>
                <a:lnTo>
                  <a:pt x="1227" y="480"/>
                </a:lnTo>
                <a:lnTo>
                  <a:pt x="1236" y="483"/>
                </a:lnTo>
                <a:lnTo>
                  <a:pt x="1246" y="484"/>
                </a:lnTo>
                <a:lnTo>
                  <a:pt x="1255" y="483"/>
                </a:lnTo>
                <a:lnTo>
                  <a:pt x="1261" y="479"/>
                </a:lnTo>
                <a:lnTo>
                  <a:pt x="1265" y="473"/>
                </a:lnTo>
                <a:lnTo>
                  <a:pt x="1268" y="464"/>
                </a:lnTo>
                <a:lnTo>
                  <a:pt x="1263" y="444"/>
                </a:lnTo>
                <a:lnTo>
                  <a:pt x="1260" y="431"/>
                </a:lnTo>
                <a:lnTo>
                  <a:pt x="1254" y="415"/>
                </a:lnTo>
                <a:lnTo>
                  <a:pt x="1239" y="384"/>
                </a:lnTo>
                <a:lnTo>
                  <a:pt x="1261" y="353"/>
                </a:lnTo>
                <a:lnTo>
                  <a:pt x="1279" y="401"/>
                </a:lnTo>
                <a:lnTo>
                  <a:pt x="1286" y="429"/>
                </a:lnTo>
                <a:lnTo>
                  <a:pt x="1288" y="458"/>
                </a:lnTo>
                <a:close/>
                <a:moveTo>
                  <a:pt x="846" y="364"/>
                </a:moveTo>
                <a:lnTo>
                  <a:pt x="1275" y="242"/>
                </a:lnTo>
                <a:lnTo>
                  <a:pt x="1222" y="284"/>
                </a:lnTo>
                <a:lnTo>
                  <a:pt x="792" y="406"/>
                </a:lnTo>
                <a:lnTo>
                  <a:pt x="846" y="364"/>
                </a:lnTo>
                <a:close/>
                <a:moveTo>
                  <a:pt x="892" y="106"/>
                </a:moveTo>
                <a:lnTo>
                  <a:pt x="881" y="110"/>
                </a:lnTo>
                <a:lnTo>
                  <a:pt x="875" y="101"/>
                </a:lnTo>
                <a:lnTo>
                  <a:pt x="869" y="95"/>
                </a:lnTo>
                <a:lnTo>
                  <a:pt x="863" y="92"/>
                </a:lnTo>
                <a:lnTo>
                  <a:pt x="859" y="95"/>
                </a:lnTo>
                <a:lnTo>
                  <a:pt x="853" y="100"/>
                </a:lnTo>
                <a:lnTo>
                  <a:pt x="844" y="125"/>
                </a:lnTo>
                <a:lnTo>
                  <a:pt x="834" y="162"/>
                </a:lnTo>
                <a:lnTo>
                  <a:pt x="825" y="205"/>
                </a:lnTo>
                <a:lnTo>
                  <a:pt x="813" y="205"/>
                </a:lnTo>
                <a:lnTo>
                  <a:pt x="805" y="178"/>
                </a:lnTo>
                <a:lnTo>
                  <a:pt x="797" y="156"/>
                </a:lnTo>
                <a:lnTo>
                  <a:pt x="787" y="144"/>
                </a:lnTo>
                <a:lnTo>
                  <a:pt x="780" y="140"/>
                </a:lnTo>
                <a:lnTo>
                  <a:pt x="762" y="140"/>
                </a:lnTo>
                <a:lnTo>
                  <a:pt x="754" y="138"/>
                </a:lnTo>
                <a:lnTo>
                  <a:pt x="748" y="134"/>
                </a:lnTo>
                <a:lnTo>
                  <a:pt x="743" y="128"/>
                </a:lnTo>
                <a:lnTo>
                  <a:pt x="738" y="121"/>
                </a:lnTo>
                <a:lnTo>
                  <a:pt x="736" y="115"/>
                </a:lnTo>
                <a:lnTo>
                  <a:pt x="736" y="106"/>
                </a:lnTo>
                <a:lnTo>
                  <a:pt x="737" y="96"/>
                </a:lnTo>
                <a:lnTo>
                  <a:pt x="741" y="88"/>
                </a:lnTo>
                <a:lnTo>
                  <a:pt x="747" y="84"/>
                </a:lnTo>
                <a:lnTo>
                  <a:pt x="755" y="83"/>
                </a:lnTo>
                <a:lnTo>
                  <a:pt x="769" y="85"/>
                </a:lnTo>
                <a:lnTo>
                  <a:pt x="781" y="94"/>
                </a:lnTo>
                <a:lnTo>
                  <a:pt x="793" y="106"/>
                </a:lnTo>
                <a:lnTo>
                  <a:pt x="802" y="125"/>
                </a:lnTo>
                <a:lnTo>
                  <a:pt x="820" y="165"/>
                </a:lnTo>
                <a:lnTo>
                  <a:pt x="828" y="129"/>
                </a:lnTo>
                <a:lnTo>
                  <a:pt x="834" y="103"/>
                </a:lnTo>
                <a:lnTo>
                  <a:pt x="842" y="83"/>
                </a:lnTo>
                <a:lnTo>
                  <a:pt x="846" y="74"/>
                </a:lnTo>
                <a:lnTo>
                  <a:pt x="850" y="68"/>
                </a:lnTo>
                <a:lnTo>
                  <a:pt x="854" y="63"/>
                </a:lnTo>
                <a:lnTo>
                  <a:pt x="859" y="59"/>
                </a:lnTo>
                <a:lnTo>
                  <a:pt x="867" y="56"/>
                </a:lnTo>
                <a:lnTo>
                  <a:pt x="874" y="57"/>
                </a:lnTo>
                <a:lnTo>
                  <a:pt x="880" y="61"/>
                </a:lnTo>
                <a:lnTo>
                  <a:pt x="893" y="75"/>
                </a:lnTo>
                <a:lnTo>
                  <a:pt x="892" y="106"/>
                </a:lnTo>
                <a:close/>
                <a:moveTo>
                  <a:pt x="500" y="84"/>
                </a:moveTo>
                <a:lnTo>
                  <a:pt x="500" y="92"/>
                </a:lnTo>
                <a:lnTo>
                  <a:pt x="497" y="101"/>
                </a:lnTo>
                <a:lnTo>
                  <a:pt x="487" y="117"/>
                </a:lnTo>
                <a:lnTo>
                  <a:pt x="481" y="123"/>
                </a:lnTo>
                <a:lnTo>
                  <a:pt x="472" y="131"/>
                </a:lnTo>
                <a:lnTo>
                  <a:pt x="450" y="143"/>
                </a:lnTo>
                <a:lnTo>
                  <a:pt x="389" y="167"/>
                </a:lnTo>
                <a:lnTo>
                  <a:pt x="356" y="167"/>
                </a:lnTo>
                <a:lnTo>
                  <a:pt x="398" y="148"/>
                </a:lnTo>
                <a:lnTo>
                  <a:pt x="420" y="136"/>
                </a:lnTo>
                <a:lnTo>
                  <a:pt x="440" y="123"/>
                </a:lnTo>
                <a:lnTo>
                  <a:pt x="471" y="98"/>
                </a:lnTo>
                <a:lnTo>
                  <a:pt x="395" y="98"/>
                </a:lnTo>
                <a:lnTo>
                  <a:pt x="387" y="99"/>
                </a:lnTo>
                <a:lnTo>
                  <a:pt x="370" y="112"/>
                </a:lnTo>
                <a:lnTo>
                  <a:pt x="370" y="91"/>
                </a:lnTo>
                <a:lnTo>
                  <a:pt x="383" y="72"/>
                </a:lnTo>
                <a:lnTo>
                  <a:pt x="393" y="64"/>
                </a:lnTo>
                <a:lnTo>
                  <a:pt x="404" y="62"/>
                </a:lnTo>
                <a:lnTo>
                  <a:pt x="500" y="62"/>
                </a:lnTo>
                <a:lnTo>
                  <a:pt x="502" y="69"/>
                </a:lnTo>
                <a:lnTo>
                  <a:pt x="500" y="84"/>
                </a:lnTo>
                <a:close/>
                <a:moveTo>
                  <a:pt x="117" y="259"/>
                </a:moveTo>
                <a:lnTo>
                  <a:pt x="113" y="276"/>
                </a:lnTo>
                <a:lnTo>
                  <a:pt x="105" y="294"/>
                </a:lnTo>
                <a:lnTo>
                  <a:pt x="96" y="303"/>
                </a:lnTo>
                <a:lnTo>
                  <a:pt x="88" y="310"/>
                </a:lnTo>
                <a:lnTo>
                  <a:pt x="78" y="314"/>
                </a:lnTo>
                <a:lnTo>
                  <a:pt x="68" y="315"/>
                </a:lnTo>
                <a:lnTo>
                  <a:pt x="58" y="314"/>
                </a:lnTo>
                <a:lnTo>
                  <a:pt x="48" y="310"/>
                </a:lnTo>
                <a:lnTo>
                  <a:pt x="41" y="303"/>
                </a:lnTo>
                <a:lnTo>
                  <a:pt x="35" y="294"/>
                </a:lnTo>
                <a:lnTo>
                  <a:pt x="29" y="282"/>
                </a:lnTo>
                <a:lnTo>
                  <a:pt x="25" y="270"/>
                </a:lnTo>
                <a:lnTo>
                  <a:pt x="23" y="259"/>
                </a:lnTo>
                <a:lnTo>
                  <a:pt x="22" y="246"/>
                </a:lnTo>
                <a:lnTo>
                  <a:pt x="23" y="227"/>
                </a:lnTo>
                <a:lnTo>
                  <a:pt x="26" y="205"/>
                </a:lnTo>
                <a:lnTo>
                  <a:pt x="33" y="182"/>
                </a:lnTo>
                <a:lnTo>
                  <a:pt x="40" y="156"/>
                </a:lnTo>
                <a:lnTo>
                  <a:pt x="50" y="131"/>
                </a:lnTo>
                <a:lnTo>
                  <a:pt x="60" y="107"/>
                </a:lnTo>
                <a:lnTo>
                  <a:pt x="71" y="86"/>
                </a:lnTo>
                <a:lnTo>
                  <a:pt x="84" y="67"/>
                </a:lnTo>
                <a:lnTo>
                  <a:pt x="83" y="80"/>
                </a:lnTo>
                <a:lnTo>
                  <a:pt x="79" y="97"/>
                </a:lnTo>
                <a:lnTo>
                  <a:pt x="74" y="117"/>
                </a:lnTo>
                <a:lnTo>
                  <a:pt x="68" y="140"/>
                </a:lnTo>
                <a:lnTo>
                  <a:pt x="55" y="184"/>
                </a:lnTo>
                <a:lnTo>
                  <a:pt x="52" y="202"/>
                </a:lnTo>
                <a:lnTo>
                  <a:pt x="51" y="217"/>
                </a:lnTo>
                <a:lnTo>
                  <a:pt x="53" y="231"/>
                </a:lnTo>
                <a:lnTo>
                  <a:pt x="57" y="245"/>
                </a:lnTo>
                <a:lnTo>
                  <a:pt x="64" y="256"/>
                </a:lnTo>
                <a:lnTo>
                  <a:pt x="70" y="260"/>
                </a:lnTo>
                <a:lnTo>
                  <a:pt x="75" y="261"/>
                </a:lnTo>
                <a:lnTo>
                  <a:pt x="84" y="258"/>
                </a:lnTo>
                <a:lnTo>
                  <a:pt x="91" y="249"/>
                </a:lnTo>
                <a:lnTo>
                  <a:pt x="100" y="234"/>
                </a:lnTo>
                <a:lnTo>
                  <a:pt x="109" y="212"/>
                </a:lnTo>
                <a:lnTo>
                  <a:pt x="112" y="217"/>
                </a:lnTo>
                <a:lnTo>
                  <a:pt x="116" y="225"/>
                </a:lnTo>
                <a:lnTo>
                  <a:pt x="117" y="242"/>
                </a:lnTo>
                <a:lnTo>
                  <a:pt x="117" y="259"/>
                </a:lnTo>
                <a:close/>
              </a:path>
            </a:pathLst>
          </a:custGeom>
          <a:solidFill>
            <a:schemeClr val="bg1"/>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n-US" smtClean="0">
              <a:solidFill>
                <a:prstClr val="black"/>
              </a:solidFill>
            </a:endParaRPr>
          </a:p>
        </p:txBody>
      </p:sp>
    </p:spTree>
    <p:extLst>
      <p:ext uri="{BB962C8B-B14F-4D97-AF65-F5344CB8AC3E}">
        <p14:creationId xmlns:p14="http://schemas.microsoft.com/office/powerpoint/2010/main" xmlns="" val="128200636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8" name="Slide Number Placeholder 3"/>
          <p:cNvSpPr>
            <a:spLocks noGrp="1"/>
          </p:cNvSpPr>
          <p:nvPr>
            <p:ph type="sldNum" sz="quarter" idx="10"/>
          </p:nvPr>
        </p:nvSpPr>
        <p:spPr bwMode="auto">
          <a:xfrm>
            <a:off x="4876801" y="6356572"/>
            <a:ext cx="482600" cy="365125"/>
          </a:xfrm>
          <a:noFill/>
          <a:ln>
            <a:miter lim="800000"/>
            <a:headEnd/>
            <a:tailEnd/>
          </a:ln>
        </p:spPr>
        <p:txBody>
          <a:bodyPr/>
          <a:lstStyle/>
          <a:p>
            <a:fld id="{E1D16D93-8795-4AD6-9A1F-54CC01E741BE}" type="slidenum">
              <a:rPr lang="ar-SA" smtClean="0">
                <a:cs typeface="Arial" pitchFamily="34" charset="0"/>
              </a:rPr>
              <a:pPr/>
              <a:t>2</a:t>
            </a:fld>
            <a:endParaRPr lang="en-US" dirty="0" smtClean="0">
              <a:cs typeface="Arial" pitchFamily="34" charset="0"/>
            </a:endParaRPr>
          </a:p>
        </p:txBody>
      </p:sp>
      <p:sp>
        <p:nvSpPr>
          <p:cNvPr id="6146" name="Title 4"/>
          <p:cNvSpPr>
            <a:spLocks noGrp="1"/>
          </p:cNvSpPr>
          <p:nvPr>
            <p:ph type="ctrTitle"/>
          </p:nvPr>
        </p:nvSpPr>
        <p:spPr>
          <a:xfrm>
            <a:off x="666720" y="2143116"/>
            <a:ext cx="8429684" cy="1428761"/>
          </a:xfrm>
        </p:spPr>
        <p:txBody>
          <a:bodyPr/>
          <a:lstStyle/>
          <a:p>
            <a:pPr rtl="1" eaLnBrk="1" hangingPunct="1"/>
            <a:r>
              <a:rPr lang="en-US" b="1" spc="-150" dirty="0" smtClean="0">
                <a:solidFill>
                  <a:srgbClr val="376092"/>
                </a:solidFill>
                <a:latin typeface="ae_AlMateen" pitchFamily="2" charset="-78"/>
                <a:cs typeface="ae_AlMateen" pitchFamily="2" charset="-78"/>
              </a:rPr>
              <a:t> </a:t>
            </a:r>
            <a:br>
              <a:rPr lang="en-US" b="1" spc="-150" dirty="0" smtClean="0">
                <a:solidFill>
                  <a:srgbClr val="376092"/>
                </a:solidFill>
                <a:latin typeface="ae_AlMateen" pitchFamily="2" charset="-78"/>
                <a:cs typeface="ae_AlMateen" pitchFamily="2" charset="-78"/>
              </a:rPr>
            </a:br>
            <a:r>
              <a:rPr lang="ar-SA" b="1" spc="-150" dirty="0" smtClean="0">
                <a:solidFill>
                  <a:srgbClr val="376092"/>
                </a:solidFill>
                <a:latin typeface="ae_AlMateen" pitchFamily="2" charset="-78"/>
                <a:cs typeface="ae_AlMateen" pitchFamily="2" charset="-78"/>
              </a:rPr>
              <a:t/>
            </a:r>
            <a:br>
              <a:rPr lang="ar-SA" b="1" spc="-150" dirty="0" smtClean="0">
                <a:solidFill>
                  <a:srgbClr val="376092"/>
                </a:solidFill>
                <a:latin typeface="ae_AlMateen" pitchFamily="2" charset="-78"/>
                <a:cs typeface="ae_AlMateen" pitchFamily="2" charset="-78"/>
              </a:rPr>
            </a:br>
            <a:r>
              <a:rPr lang="ar-SA" b="1" spc="-150" dirty="0" smtClean="0">
                <a:solidFill>
                  <a:srgbClr val="376092"/>
                </a:solidFill>
                <a:latin typeface="ae_AlMateen" pitchFamily="2" charset="-78"/>
                <a:cs typeface="ae_AlMateen" pitchFamily="2" charset="-78"/>
              </a:rPr>
              <a:t/>
            </a:r>
            <a:br>
              <a:rPr lang="ar-SA" b="1" spc="-150" dirty="0" smtClean="0">
                <a:solidFill>
                  <a:srgbClr val="376092"/>
                </a:solidFill>
                <a:latin typeface="ae_AlMateen" pitchFamily="2" charset="-78"/>
                <a:cs typeface="ae_AlMateen" pitchFamily="2" charset="-78"/>
              </a:rPr>
            </a:br>
            <a:r>
              <a:rPr lang="ar-SA" b="1" spc="-150" dirty="0" smtClean="0">
                <a:solidFill>
                  <a:srgbClr val="376092"/>
                </a:solidFill>
                <a:latin typeface="ae_AlMateen" pitchFamily="2" charset="-78"/>
                <a:cs typeface="ae_AlMateen" pitchFamily="2" charset="-78"/>
              </a:rPr>
              <a:t>المحاضرة الحادية عشر: عناصر  المحل</a:t>
            </a:r>
            <a:br>
              <a:rPr lang="ar-SA" b="1" spc="-150" dirty="0" smtClean="0">
                <a:solidFill>
                  <a:srgbClr val="376092"/>
                </a:solidFill>
                <a:latin typeface="ae_AlMateen" pitchFamily="2" charset="-78"/>
                <a:cs typeface="ae_AlMateen" pitchFamily="2" charset="-78"/>
              </a:rPr>
            </a:br>
            <a:r>
              <a:rPr lang="ar-SA" b="1" spc="-150" dirty="0" smtClean="0">
                <a:solidFill>
                  <a:srgbClr val="376092"/>
                </a:solidFill>
                <a:latin typeface="ae_AlMateen" pitchFamily="2" charset="-78"/>
                <a:cs typeface="ae_AlMateen" pitchFamily="2" charset="-78"/>
              </a:rPr>
              <a:t> التجاري</a:t>
            </a:r>
            <a:br>
              <a:rPr lang="ar-SA" b="1" spc="-150" dirty="0" smtClean="0">
                <a:solidFill>
                  <a:srgbClr val="376092"/>
                </a:solidFill>
                <a:latin typeface="ae_AlMateen" pitchFamily="2" charset="-78"/>
                <a:cs typeface="ae_AlMateen" pitchFamily="2" charset="-78"/>
              </a:rPr>
            </a:br>
            <a:r>
              <a:rPr lang="ar-SA" b="1" spc="-150" dirty="0" smtClean="0">
                <a:solidFill>
                  <a:srgbClr val="376092"/>
                </a:solidFill>
                <a:latin typeface="ae_AlMateen" pitchFamily="2" charset="-78"/>
                <a:cs typeface="ae_AlMateen" pitchFamily="2" charset="-78"/>
              </a:rPr>
              <a:t> </a:t>
            </a:r>
            <a:r>
              <a:rPr lang="en-US" dirty="0" smtClean="0"/>
              <a:t/>
            </a:r>
            <a:br>
              <a:rPr lang="en-US" dirty="0" smtClean="0"/>
            </a:br>
            <a:r>
              <a:rPr lang="en-US" b="1" dirty="0" smtClean="0">
                <a:ln>
                  <a:solidFill>
                    <a:sysClr val="windowText" lastClr="000000"/>
                  </a:solidFill>
                </a:ln>
                <a:solidFill>
                  <a:schemeClr val="tx1"/>
                </a:solidFill>
                <a:cs typeface="AL-Mohanad Bold"/>
              </a:rPr>
              <a:t/>
            </a:r>
            <a:br>
              <a:rPr lang="en-US" b="1" dirty="0" smtClean="0">
                <a:ln>
                  <a:solidFill>
                    <a:sysClr val="windowText" lastClr="000000"/>
                  </a:solidFill>
                </a:ln>
                <a:solidFill>
                  <a:schemeClr val="tx1"/>
                </a:solidFill>
                <a:cs typeface="AL-Mohanad Bold"/>
              </a:rPr>
            </a:br>
            <a:endParaRPr lang="en-US" b="1" spc="-150" dirty="0" smtClean="0">
              <a:solidFill>
                <a:srgbClr val="376092"/>
              </a:solidFill>
              <a:latin typeface="ae_AlMateen" pitchFamily="2" charset="-78"/>
              <a:cs typeface="ae_AlMateen" pitchFamily="2" charset="-78"/>
            </a:endParaRPr>
          </a:p>
        </p:txBody>
      </p:sp>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3"/>
          <p:cNvSpPr txBox="1">
            <a:spLocks noRot="1" noChangeArrowheads="1"/>
          </p:cNvSpPr>
          <p:nvPr/>
        </p:nvSpPr>
        <p:spPr>
          <a:xfrm>
            <a:off x="2553874" y="0"/>
            <a:ext cx="4875644" cy="714356"/>
          </a:xfrm>
          <a:prstGeom prst="rect">
            <a:avLst/>
          </a:prstGeom>
          <a:solidFill>
            <a:srgbClr val="FFFFCC"/>
          </a:solidFill>
        </p:spPr>
        <p:style>
          <a:lnRef idx="1">
            <a:schemeClr val="accent3"/>
          </a:lnRef>
          <a:fillRef idx="3">
            <a:schemeClr val="accent3"/>
          </a:fillRef>
          <a:effectRef idx="2">
            <a:schemeClr val="accent3"/>
          </a:effectRef>
          <a:fontRef idx="minor">
            <a:schemeClr val="lt1"/>
          </a:fontRef>
        </p:style>
        <p:txBody>
          <a:bodyPr lIns="0" rIns="18288"/>
          <a:lstStyle/>
          <a:p>
            <a:pPr algn="ctr">
              <a:defRPr/>
            </a:pPr>
            <a:r>
              <a:rPr lang="ar-SA" sz="3200" b="1" dirty="0" smtClean="0">
                <a:ln>
                  <a:solidFill>
                    <a:sysClr val="windowText" lastClr="000000"/>
                  </a:solidFill>
                </a:ln>
                <a:solidFill>
                  <a:srgbClr val="FF0000"/>
                </a:solidFill>
              </a:rPr>
              <a:t>عناصر </a:t>
            </a:r>
            <a:r>
              <a:rPr lang="ar-SA" sz="3200" b="1" dirty="0">
                <a:ln>
                  <a:solidFill>
                    <a:sysClr val="windowText" lastClr="000000"/>
                  </a:solidFill>
                </a:ln>
                <a:solidFill>
                  <a:srgbClr val="FF0000"/>
                </a:solidFill>
              </a:rPr>
              <a:t>المحل التجاري</a:t>
            </a:r>
            <a:endParaRPr lang="en-US" sz="3200" b="1" dirty="0">
              <a:ln>
                <a:solidFill>
                  <a:sysClr val="windowText" lastClr="000000"/>
                </a:solidFill>
              </a:ln>
              <a:solidFill>
                <a:srgbClr val="FF0000"/>
              </a:solidFill>
            </a:endParaRPr>
          </a:p>
          <a:p>
            <a:pPr algn="ctr">
              <a:defRPr/>
            </a:pPr>
            <a:endParaRPr lang="en-US" sz="3200" b="1" dirty="0">
              <a:ln>
                <a:solidFill>
                  <a:sysClr val="windowText" lastClr="000000"/>
                </a:solidFill>
              </a:ln>
              <a:solidFill>
                <a:srgbClr val="FF0000"/>
              </a:solidFill>
              <a:latin typeface="AL-Mohanad Bold"/>
            </a:endParaRPr>
          </a:p>
        </p:txBody>
      </p:sp>
      <p:sp>
        <p:nvSpPr>
          <p:cNvPr id="3" name="Rectangle 3"/>
          <p:cNvSpPr txBox="1">
            <a:spLocks noRot="1" noChangeArrowheads="1"/>
          </p:cNvSpPr>
          <p:nvPr/>
        </p:nvSpPr>
        <p:spPr>
          <a:xfrm>
            <a:off x="166654" y="1142984"/>
            <a:ext cx="9572692" cy="2857520"/>
          </a:xfrm>
          <a:prstGeom prst="rect">
            <a:avLst/>
          </a:prstGeom>
          <a:solidFill>
            <a:srgbClr val="FFFFCC"/>
          </a:solidFill>
        </p:spPr>
        <p:style>
          <a:lnRef idx="1">
            <a:schemeClr val="accent3"/>
          </a:lnRef>
          <a:fillRef idx="3">
            <a:schemeClr val="accent3"/>
          </a:fillRef>
          <a:effectRef idx="2">
            <a:schemeClr val="accent3"/>
          </a:effectRef>
          <a:fontRef idx="minor">
            <a:schemeClr val="lt1"/>
          </a:fontRef>
        </p:style>
        <p:txBody>
          <a:bodyPr lIns="0" rIns="18288"/>
          <a:lstStyle/>
          <a:p>
            <a:pPr algn="just">
              <a:defRPr/>
            </a:pPr>
            <a:r>
              <a:rPr lang="ar-SA" sz="2800" b="1" dirty="0">
                <a:ln>
                  <a:solidFill>
                    <a:sysClr val="windowText" lastClr="000000"/>
                  </a:solidFill>
                </a:ln>
                <a:solidFill>
                  <a:schemeClr val="tx1"/>
                </a:solidFill>
              </a:rPr>
              <a:t>يتكون المحل التجاري من مجموعة من الأموال اللازمة للاستغلال التجاري، تمثل هذه الأموال العناصر المكونة له وقد تكون هذه العناصر مادية كالبضائع والمهمات وقد تكون معنوية كالاتصال بالعملاء والسمعة التجارية والاسم التجاري .</a:t>
            </a:r>
            <a:endParaRPr lang="en-US" sz="2800" b="1" dirty="0">
              <a:ln>
                <a:solidFill>
                  <a:sysClr val="windowText" lastClr="000000"/>
                </a:solidFill>
              </a:ln>
              <a:solidFill>
                <a:schemeClr val="tx1"/>
              </a:solidFill>
            </a:endParaRPr>
          </a:p>
          <a:p>
            <a:pPr algn="just">
              <a:defRPr/>
            </a:pPr>
            <a:r>
              <a:rPr lang="ar-SA" sz="2800" b="1" dirty="0">
                <a:ln>
                  <a:solidFill>
                    <a:sysClr val="windowText" lastClr="000000"/>
                  </a:solidFill>
                </a:ln>
                <a:solidFill>
                  <a:schemeClr val="tx1"/>
                </a:solidFill>
              </a:rPr>
              <a:t>علي أن هذه العناصر التي يتكون منها المحل التجاري ليست علي درجة واحدة من الأهمية بالنسبة لوجود المحل التجاري </a:t>
            </a:r>
            <a:r>
              <a:rPr lang="ar-SA" sz="2800" b="1" dirty="0" smtClean="0">
                <a:ln>
                  <a:solidFill>
                    <a:sysClr val="windowText" lastClr="000000"/>
                  </a:solidFill>
                </a:ln>
                <a:solidFill>
                  <a:schemeClr val="tx1"/>
                </a:solidFill>
              </a:rPr>
              <a:t>بل </a:t>
            </a:r>
            <a:r>
              <a:rPr lang="ar-SA" sz="2800" b="1" dirty="0">
                <a:ln>
                  <a:solidFill>
                    <a:sysClr val="windowText" lastClr="000000"/>
                  </a:solidFill>
                </a:ln>
                <a:solidFill>
                  <a:schemeClr val="tx1"/>
                </a:solidFill>
              </a:rPr>
              <a:t>تختلف حسب نوع التجارة وظروف الاستغلال. </a:t>
            </a:r>
            <a:endParaRPr lang="en-US" sz="2800" b="1" dirty="0">
              <a:ln>
                <a:solidFill>
                  <a:sysClr val="windowText" lastClr="000000"/>
                </a:solidFill>
              </a:ln>
              <a:solidFill>
                <a:schemeClr val="tx1"/>
              </a:solidFill>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9"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ppt_x</p:attrName>
                                        </p:attrNameLst>
                                      </p:cBhvr>
                                      <p:tavLst>
                                        <p:tav tm="0">
                                          <p:val>
                                            <p:strVal val="#ppt_x-.2"/>
                                          </p:val>
                                        </p:tav>
                                        <p:tav tm="100000">
                                          <p:val>
                                            <p:strVal val="#ppt_x"/>
                                          </p:val>
                                        </p:tav>
                                      </p:tavLst>
                                    </p:anim>
                                    <p:anim calcmode="lin" valueType="num">
                                      <p:cBhvr>
                                        <p:cTn id="8" dur="1000" fill="hold"/>
                                        <p:tgtEl>
                                          <p:spTgt spid="2"/>
                                        </p:tgtEl>
                                        <p:attrNameLst>
                                          <p:attrName>ppt_y</p:attrName>
                                        </p:attrNameLst>
                                      </p:cBhvr>
                                      <p:tavLst>
                                        <p:tav tm="0">
                                          <p:val>
                                            <p:strVal val="#ppt_y"/>
                                          </p:val>
                                        </p:tav>
                                        <p:tav tm="100000">
                                          <p:val>
                                            <p:strVal val="#ppt_y"/>
                                          </p:val>
                                        </p:tav>
                                      </p:tavLst>
                                    </p:anim>
                                    <p:animEffect transition="in" filter="wipe(right)" prLst="gradientSize: 0.1">
                                      <p:cBhvr>
                                        <p:cTn id="9" dur="1000"/>
                                        <p:tgtEl>
                                          <p:spTgt spid="2"/>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29" presetClass="entr" presetSubtype="0" fill="hold" nodeType="clickEffect">
                                  <p:stCondLst>
                                    <p:cond delay="0"/>
                                  </p:stCondLst>
                                  <p:childTnLst>
                                    <p:set>
                                      <p:cBhvr>
                                        <p:cTn id="13" dur="1" fill="hold">
                                          <p:stCondLst>
                                            <p:cond delay="0"/>
                                          </p:stCondLst>
                                        </p:cTn>
                                        <p:tgtEl>
                                          <p:spTgt spid="3"/>
                                        </p:tgtEl>
                                        <p:attrNameLst>
                                          <p:attrName>style.visibility</p:attrName>
                                        </p:attrNameLst>
                                      </p:cBhvr>
                                      <p:to>
                                        <p:strVal val="visible"/>
                                      </p:to>
                                    </p:set>
                                    <p:anim calcmode="lin" valueType="num">
                                      <p:cBhvr>
                                        <p:cTn id="14" dur="1000" fill="hold"/>
                                        <p:tgtEl>
                                          <p:spTgt spid="3"/>
                                        </p:tgtEl>
                                        <p:attrNameLst>
                                          <p:attrName>ppt_x</p:attrName>
                                        </p:attrNameLst>
                                      </p:cBhvr>
                                      <p:tavLst>
                                        <p:tav tm="0">
                                          <p:val>
                                            <p:strVal val="#ppt_x-.2"/>
                                          </p:val>
                                        </p:tav>
                                        <p:tav tm="100000">
                                          <p:val>
                                            <p:strVal val="#ppt_x"/>
                                          </p:val>
                                        </p:tav>
                                      </p:tavLst>
                                    </p:anim>
                                    <p:anim calcmode="lin" valueType="num">
                                      <p:cBhvr>
                                        <p:cTn id="15" dur="1000" fill="hold"/>
                                        <p:tgtEl>
                                          <p:spTgt spid="3"/>
                                        </p:tgtEl>
                                        <p:attrNameLst>
                                          <p:attrName>ppt_y</p:attrName>
                                        </p:attrNameLst>
                                      </p:cBhvr>
                                      <p:tavLst>
                                        <p:tav tm="0">
                                          <p:val>
                                            <p:strVal val="#ppt_y"/>
                                          </p:val>
                                        </p:tav>
                                        <p:tav tm="100000">
                                          <p:val>
                                            <p:strVal val="#ppt_y"/>
                                          </p:val>
                                        </p:tav>
                                      </p:tavLst>
                                    </p:anim>
                                    <p:animEffect transition="in" filter="wipe(right)" prLst="gradientSize: 0.1">
                                      <p:cBhvr>
                                        <p:cTn id="16" dur="1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3"/>
          <p:cNvSpPr txBox="1">
            <a:spLocks noRot="1" noChangeArrowheads="1"/>
          </p:cNvSpPr>
          <p:nvPr/>
        </p:nvSpPr>
        <p:spPr>
          <a:xfrm>
            <a:off x="1952604" y="0"/>
            <a:ext cx="5881688" cy="785794"/>
          </a:xfrm>
          <a:prstGeom prst="rect">
            <a:avLst/>
          </a:prstGeom>
          <a:solidFill>
            <a:srgbClr val="FFFFCC"/>
          </a:solidFill>
        </p:spPr>
        <p:style>
          <a:lnRef idx="1">
            <a:schemeClr val="accent3"/>
          </a:lnRef>
          <a:fillRef idx="3">
            <a:schemeClr val="accent3"/>
          </a:fillRef>
          <a:effectRef idx="2">
            <a:schemeClr val="accent3"/>
          </a:effectRef>
          <a:fontRef idx="minor">
            <a:schemeClr val="lt1"/>
          </a:fontRef>
        </p:style>
        <p:txBody>
          <a:bodyPr lIns="0" rIns="18288"/>
          <a:lstStyle/>
          <a:p>
            <a:pPr algn="ctr">
              <a:defRPr/>
            </a:pPr>
            <a:r>
              <a:rPr lang="ar-SA" sz="3200" b="1" dirty="0" smtClean="0">
                <a:solidFill>
                  <a:srgbClr val="FF0000"/>
                </a:solidFill>
              </a:rPr>
              <a:t>العناصر </a:t>
            </a:r>
            <a:r>
              <a:rPr lang="ar-SA" sz="3200" b="1" dirty="0">
                <a:solidFill>
                  <a:srgbClr val="FF0000"/>
                </a:solidFill>
              </a:rPr>
              <a:t>المادية للمحل التجاري </a:t>
            </a:r>
            <a:endParaRPr lang="en-US" sz="3200" b="1" dirty="0">
              <a:solidFill>
                <a:srgbClr val="FF0000"/>
              </a:solidFill>
            </a:endParaRPr>
          </a:p>
          <a:p>
            <a:pPr algn="ctr">
              <a:defRPr/>
            </a:pPr>
            <a:endParaRPr lang="en-US" sz="3200" b="1" dirty="0">
              <a:solidFill>
                <a:srgbClr val="FF0000"/>
              </a:solidFill>
              <a:latin typeface="AL-Mohanad Bold"/>
            </a:endParaRPr>
          </a:p>
        </p:txBody>
      </p:sp>
      <p:sp>
        <p:nvSpPr>
          <p:cNvPr id="3" name="Rectangle 3"/>
          <p:cNvSpPr txBox="1">
            <a:spLocks noRot="1" noChangeArrowheads="1"/>
          </p:cNvSpPr>
          <p:nvPr/>
        </p:nvSpPr>
        <p:spPr>
          <a:xfrm>
            <a:off x="166654" y="1357298"/>
            <a:ext cx="9572692" cy="3071834"/>
          </a:xfrm>
          <a:prstGeom prst="rect">
            <a:avLst/>
          </a:prstGeom>
          <a:solidFill>
            <a:srgbClr val="FFFFCC"/>
          </a:solidFill>
        </p:spPr>
        <p:style>
          <a:lnRef idx="1">
            <a:schemeClr val="accent3"/>
          </a:lnRef>
          <a:fillRef idx="3">
            <a:schemeClr val="accent3"/>
          </a:fillRef>
          <a:effectRef idx="2">
            <a:schemeClr val="accent3"/>
          </a:effectRef>
          <a:fontRef idx="minor">
            <a:schemeClr val="lt1"/>
          </a:fontRef>
        </p:style>
        <p:txBody>
          <a:bodyPr lIns="0" rIns="18288"/>
          <a:lstStyle/>
          <a:p>
            <a:pPr algn="just">
              <a:defRPr/>
            </a:pPr>
            <a:r>
              <a:rPr lang="ar-SA" sz="2800" b="1" dirty="0" smtClean="0">
                <a:solidFill>
                  <a:srgbClr val="FF0000"/>
                </a:solidFill>
              </a:rPr>
              <a:t>أولا البضائع: </a:t>
            </a:r>
            <a:r>
              <a:rPr lang="ar-SA" sz="2800" b="1" dirty="0" smtClean="0">
                <a:ln>
                  <a:solidFill>
                    <a:sysClr val="windowText" lastClr="000000"/>
                  </a:solidFill>
                </a:ln>
                <a:solidFill>
                  <a:schemeClr val="tx1"/>
                </a:solidFill>
              </a:rPr>
              <a:t>يقصد </a:t>
            </a:r>
            <a:r>
              <a:rPr lang="ar-SA" sz="2800" b="1" dirty="0">
                <a:ln>
                  <a:solidFill>
                    <a:sysClr val="windowText" lastClr="000000"/>
                  </a:solidFill>
                </a:ln>
                <a:solidFill>
                  <a:schemeClr val="tx1"/>
                </a:solidFill>
              </a:rPr>
              <a:t>بها المنقولات المخصصة للبيع سواء أكانت سلعا كاملة الصنع أو سلعا نصف مصنوعة أو مواد أولية .</a:t>
            </a:r>
            <a:endParaRPr lang="en-US" sz="2800" b="1" dirty="0">
              <a:ln>
                <a:solidFill>
                  <a:sysClr val="windowText" lastClr="000000"/>
                </a:solidFill>
              </a:ln>
              <a:solidFill>
                <a:schemeClr val="tx1"/>
              </a:solidFill>
            </a:endParaRPr>
          </a:p>
          <a:p>
            <a:pPr algn="just">
              <a:defRPr/>
            </a:pPr>
            <a:r>
              <a:rPr lang="ar-SA" sz="2800" b="1" dirty="0">
                <a:ln>
                  <a:solidFill>
                    <a:sysClr val="windowText" lastClr="000000"/>
                  </a:solidFill>
                </a:ln>
                <a:solidFill>
                  <a:schemeClr val="tx1"/>
                </a:solidFill>
              </a:rPr>
              <a:t>وتختلف أهمية البضائع كعنصر في المحل التجاري بحسب نوع </a:t>
            </a:r>
            <a:r>
              <a:rPr lang="ar-SA" sz="2800" b="1" dirty="0" smtClean="0">
                <a:ln>
                  <a:solidFill>
                    <a:sysClr val="windowText" lastClr="000000"/>
                  </a:solidFill>
                </a:ln>
                <a:solidFill>
                  <a:schemeClr val="tx1"/>
                </a:solidFill>
              </a:rPr>
              <a:t>التجارة، حيث </a:t>
            </a:r>
            <a:r>
              <a:rPr lang="ar-SA" sz="2800" b="1" dirty="0">
                <a:ln>
                  <a:solidFill>
                    <a:sysClr val="windowText" lastClr="000000"/>
                  </a:solidFill>
                </a:ln>
                <a:solidFill>
                  <a:schemeClr val="tx1"/>
                </a:solidFill>
              </a:rPr>
              <a:t>يكون للبضائع أهمية كبيرة في تكوين المحل التجاري في بعض الحالات ،كما هو الحال في تجارة التجزئة وقد لا تكون البضائع عنصرا في المحل التجاري كمتاجر الوكلاء بالعمولة والسمسرة والبنوك.</a:t>
            </a:r>
            <a:endParaRPr lang="en-US" sz="2800" b="1" dirty="0">
              <a:ln>
                <a:solidFill>
                  <a:sysClr val="windowText" lastClr="000000"/>
                </a:solidFill>
              </a:ln>
              <a:solidFill>
                <a:schemeClr val="tx1"/>
              </a:solidFill>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ppt_x</p:attrName>
                                        </p:attrNameLst>
                                      </p:cBhvr>
                                      <p:tavLst>
                                        <p:tav tm="0">
                                          <p:val>
                                            <p:strVal val="#ppt_x-.2"/>
                                          </p:val>
                                        </p:tav>
                                        <p:tav tm="100000">
                                          <p:val>
                                            <p:strVal val="#ppt_x"/>
                                          </p:val>
                                        </p:tav>
                                      </p:tavLst>
                                    </p:anim>
                                    <p:anim calcmode="lin" valueType="num">
                                      <p:cBhvr>
                                        <p:cTn id="8" dur="1000" fill="hold"/>
                                        <p:tgtEl>
                                          <p:spTgt spid="2"/>
                                        </p:tgtEl>
                                        <p:attrNameLst>
                                          <p:attrName>ppt_y</p:attrName>
                                        </p:attrNameLst>
                                      </p:cBhvr>
                                      <p:tavLst>
                                        <p:tav tm="0">
                                          <p:val>
                                            <p:strVal val="#ppt_y"/>
                                          </p:val>
                                        </p:tav>
                                        <p:tav tm="100000">
                                          <p:val>
                                            <p:strVal val="#ppt_y"/>
                                          </p:val>
                                        </p:tav>
                                      </p:tavLst>
                                    </p:anim>
                                    <p:animEffect transition="in" filter="wipe(right)" prLst="gradientSize: 0.1">
                                      <p:cBhvr>
                                        <p:cTn id="9" dur="1000"/>
                                        <p:tgtEl>
                                          <p:spTgt spid="2"/>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29" presetClass="entr" presetSubtype="0" fill="hold" nodeType="clickEffect">
                                  <p:stCondLst>
                                    <p:cond delay="0"/>
                                  </p:stCondLst>
                                  <p:childTnLst>
                                    <p:set>
                                      <p:cBhvr>
                                        <p:cTn id="13" dur="1" fill="hold">
                                          <p:stCondLst>
                                            <p:cond delay="0"/>
                                          </p:stCondLst>
                                        </p:cTn>
                                        <p:tgtEl>
                                          <p:spTgt spid="3"/>
                                        </p:tgtEl>
                                        <p:attrNameLst>
                                          <p:attrName>style.visibility</p:attrName>
                                        </p:attrNameLst>
                                      </p:cBhvr>
                                      <p:to>
                                        <p:strVal val="visible"/>
                                      </p:to>
                                    </p:set>
                                    <p:anim calcmode="lin" valueType="num">
                                      <p:cBhvr>
                                        <p:cTn id="14" dur="1000" fill="hold"/>
                                        <p:tgtEl>
                                          <p:spTgt spid="3"/>
                                        </p:tgtEl>
                                        <p:attrNameLst>
                                          <p:attrName>ppt_x</p:attrName>
                                        </p:attrNameLst>
                                      </p:cBhvr>
                                      <p:tavLst>
                                        <p:tav tm="0">
                                          <p:val>
                                            <p:strVal val="#ppt_x-.2"/>
                                          </p:val>
                                        </p:tav>
                                        <p:tav tm="100000">
                                          <p:val>
                                            <p:strVal val="#ppt_x"/>
                                          </p:val>
                                        </p:tav>
                                      </p:tavLst>
                                    </p:anim>
                                    <p:anim calcmode="lin" valueType="num">
                                      <p:cBhvr>
                                        <p:cTn id="15" dur="1000" fill="hold"/>
                                        <p:tgtEl>
                                          <p:spTgt spid="3"/>
                                        </p:tgtEl>
                                        <p:attrNameLst>
                                          <p:attrName>ppt_y</p:attrName>
                                        </p:attrNameLst>
                                      </p:cBhvr>
                                      <p:tavLst>
                                        <p:tav tm="0">
                                          <p:val>
                                            <p:strVal val="#ppt_y"/>
                                          </p:val>
                                        </p:tav>
                                        <p:tav tm="100000">
                                          <p:val>
                                            <p:strVal val="#ppt_y"/>
                                          </p:val>
                                        </p:tav>
                                      </p:tavLst>
                                    </p:anim>
                                    <p:animEffect transition="in" filter="wipe(right)" prLst="gradientSize: 0.1">
                                      <p:cBhvr>
                                        <p:cTn id="16" dur="1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3"/>
          <p:cNvSpPr txBox="1">
            <a:spLocks noRot="1" noChangeArrowheads="1"/>
          </p:cNvSpPr>
          <p:nvPr/>
        </p:nvSpPr>
        <p:spPr>
          <a:xfrm>
            <a:off x="166654" y="785794"/>
            <a:ext cx="9572692" cy="4357718"/>
          </a:xfrm>
          <a:prstGeom prst="rect">
            <a:avLst/>
          </a:prstGeom>
          <a:solidFill>
            <a:srgbClr val="FFFFCC"/>
          </a:solidFill>
        </p:spPr>
        <p:style>
          <a:lnRef idx="1">
            <a:schemeClr val="accent3"/>
          </a:lnRef>
          <a:fillRef idx="3">
            <a:schemeClr val="accent3"/>
          </a:fillRef>
          <a:effectRef idx="2">
            <a:schemeClr val="accent3"/>
          </a:effectRef>
          <a:fontRef idx="minor">
            <a:schemeClr val="lt1"/>
          </a:fontRef>
        </p:style>
        <p:txBody>
          <a:bodyPr lIns="0" rIns="18288"/>
          <a:lstStyle/>
          <a:p>
            <a:pPr algn="just">
              <a:defRPr/>
            </a:pPr>
            <a:r>
              <a:rPr lang="ar-SA" sz="2800" b="1" dirty="0" smtClean="0">
                <a:solidFill>
                  <a:srgbClr val="FF0000"/>
                </a:solidFill>
              </a:rPr>
              <a:t>ثانيا المهمات: </a:t>
            </a:r>
            <a:r>
              <a:rPr lang="ar-SA" sz="2800" b="1" dirty="0" smtClean="0">
                <a:ln>
                  <a:solidFill>
                    <a:sysClr val="windowText" lastClr="000000"/>
                  </a:solidFill>
                </a:ln>
                <a:solidFill>
                  <a:schemeClr val="tx1"/>
                </a:solidFill>
              </a:rPr>
              <a:t>يقصد </a:t>
            </a:r>
            <a:r>
              <a:rPr lang="ar-SA" sz="2800" b="1" dirty="0">
                <a:ln>
                  <a:solidFill>
                    <a:sysClr val="windowText" lastClr="000000"/>
                  </a:solidFill>
                </a:ln>
                <a:solidFill>
                  <a:schemeClr val="tx1"/>
                </a:solidFill>
              </a:rPr>
              <a:t>بها كافة المنقولات المخصصة لاستغلال المحل التجاري كالآلات والمعدات التي تستخدم في صنع المنتجات وتصليحها وسيارات النقل المخصصة لخدمة </a:t>
            </a:r>
            <a:r>
              <a:rPr lang="ar-SA" sz="2800" b="1" dirty="0" smtClean="0">
                <a:ln>
                  <a:solidFill>
                    <a:sysClr val="windowText" lastClr="000000"/>
                  </a:solidFill>
                </a:ln>
                <a:solidFill>
                  <a:schemeClr val="tx1"/>
                </a:solidFill>
              </a:rPr>
              <a:t>المتجر، وكذلك </a:t>
            </a:r>
            <a:r>
              <a:rPr lang="ar-SA" sz="2800" b="1" dirty="0">
                <a:ln>
                  <a:solidFill>
                    <a:sysClr val="windowText" lastClr="000000"/>
                  </a:solidFill>
                </a:ln>
                <a:solidFill>
                  <a:schemeClr val="tx1"/>
                </a:solidFill>
              </a:rPr>
              <a:t>جميع المنقولات المخصصة لخدمة المتجر وتشمل الأثاث الموجود في المحل التجاري </a:t>
            </a:r>
            <a:r>
              <a:rPr lang="ar-SA" sz="2800" b="1" dirty="0" smtClean="0">
                <a:ln>
                  <a:solidFill>
                    <a:sysClr val="windowText" lastClr="000000"/>
                  </a:solidFill>
                </a:ln>
                <a:solidFill>
                  <a:schemeClr val="tx1"/>
                </a:solidFill>
              </a:rPr>
              <a:t>. </a:t>
            </a:r>
          </a:p>
          <a:p>
            <a:pPr algn="just">
              <a:defRPr/>
            </a:pPr>
            <a:r>
              <a:rPr lang="ar-SA" sz="2800" b="1" dirty="0" smtClean="0">
                <a:ln>
                  <a:solidFill>
                    <a:sysClr val="windowText" lastClr="000000"/>
                  </a:solidFill>
                </a:ln>
                <a:solidFill>
                  <a:schemeClr val="tx1"/>
                </a:solidFill>
              </a:rPr>
              <a:t>ويلاحظ أن التمييز بين البضائع والمهمات قد يصعب في بعض الأحيان، فقد تكون بعض الأشياء من البضائع بالنسبة لمتجر ومن المهمات بالنسبة لمتجر آخر، فالسيارات تعتبر من المهمات إذا كانت مخصصة لتسهيل أعمال المحل التجاري مثل نقل العمال والمنتجات، ولكن تعتبر من البضائع إذا كانت معروضة للبيع في محل مخصص لبيع السيارات. فالعبرة دائما بالغرض الذي يخصص له الشيء بغض النظر عن طبيعته .</a:t>
            </a:r>
            <a:endParaRPr lang="en-US" sz="2800" b="1" dirty="0" smtClean="0">
              <a:ln>
                <a:solidFill>
                  <a:sysClr val="windowText" lastClr="000000"/>
                </a:solidFill>
              </a:ln>
              <a:solidFill>
                <a:schemeClr val="tx1"/>
              </a:solidFill>
            </a:endParaRPr>
          </a:p>
          <a:p>
            <a:pPr algn="just">
              <a:defRPr/>
            </a:pPr>
            <a:endParaRPr lang="en-US" sz="2800" b="1" dirty="0">
              <a:ln>
                <a:solidFill>
                  <a:sysClr val="windowText" lastClr="000000"/>
                </a:solidFill>
              </a:ln>
              <a:solidFill>
                <a:schemeClr val="tx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9"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ppt_x</p:attrName>
                                        </p:attrNameLst>
                                      </p:cBhvr>
                                      <p:tavLst>
                                        <p:tav tm="0">
                                          <p:val>
                                            <p:strVal val="#ppt_x-.2"/>
                                          </p:val>
                                        </p:tav>
                                        <p:tav tm="100000">
                                          <p:val>
                                            <p:strVal val="#ppt_x"/>
                                          </p:val>
                                        </p:tav>
                                      </p:tavLst>
                                    </p:anim>
                                    <p:anim calcmode="lin" valueType="num">
                                      <p:cBhvr>
                                        <p:cTn id="8" dur="1000" fill="hold"/>
                                        <p:tgtEl>
                                          <p:spTgt spid="2"/>
                                        </p:tgtEl>
                                        <p:attrNameLst>
                                          <p:attrName>ppt_y</p:attrName>
                                        </p:attrNameLst>
                                      </p:cBhvr>
                                      <p:tavLst>
                                        <p:tav tm="0">
                                          <p:val>
                                            <p:strVal val="#ppt_y"/>
                                          </p:val>
                                        </p:tav>
                                        <p:tav tm="100000">
                                          <p:val>
                                            <p:strVal val="#ppt_y"/>
                                          </p:val>
                                        </p:tav>
                                      </p:tavLst>
                                    </p:anim>
                                    <p:animEffect transition="in" filter="wipe(right)" prLst="gradientSize: 0.1">
                                      <p:cBhvr>
                                        <p:cTn id="9"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3"/>
          <p:cNvSpPr txBox="1">
            <a:spLocks noRot="1" noChangeArrowheads="1"/>
          </p:cNvSpPr>
          <p:nvPr/>
        </p:nvSpPr>
        <p:spPr>
          <a:xfrm>
            <a:off x="166654" y="785794"/>
            <a:ext cx="9572692" cy="3363286"/>
          </a:xfrm>
          <a:prstGeom prst="rect">
            <a:avLst/>
          </a:prstGeom>
          <a:solidFill>
            <a:srgbClr val="FFFFCC"/>
          </a:solidFill>
        </p:spPr>
        <p:style>
          <a:lnRef idx="1">
            <a:schemeClr val="accent3"/>
          </a:lnRef>
          <a:fillRef idx="3">
            <a:schemeClr val="accent3"/>
          </a:fillRef>
          <a:effectRef idx="2">
            <a:schemeClr val="accent3"/>
          </a:effectRef>
          <a:fontRef idx="minor">
            <a:schemeClr val="lt1"/>
          </a:fontRef>
        </p:style>
        <p:txBody>
          <a:bodyPr lIns="0" rIns="18288"/>
          <a:lstStyle/>
          <a:p>
            <a:pPr algn="just">
              <a:defRPr/>
            </a:pPr>
            <a:r>
              <a:rPr lang="ar-SA" sz="2800" b="1" dirty="0">
                <a:ln>
                  <a:solidFill>
                    <a:sysClr val="windowText" lastClr="000000"/>
                  </a:solidFill>
                </a:ln>
                <a:solidFill>
                  <a:schemeClr val="tx1"/>
                </a:solidFill>
              </a:rPr>
              <a:t>وعلي ذلك إذا كان </a:t>
            </a:r>
            <a:r>
              <a:rPr lang="ar-SA" sz="2800" b="1" dirty="0" smtClean="0">
                <a:ln>
                  <a:solidFill>
                    <a:sysClr val="windowText" lastClr="000000"/>
                  </a:solidFill>
                </a:ln>
                <a:solidFill>
                  <a:schemeClr val="tx1"/>
                </a:solidFill>
              </a:rPr>
              <a:t>الشيء </a:t>
            </a:r>
            <a:r>
              <a:rPr lang="ar-SA" sz="2800" b="1" dirty="0">
                <a:ln>
                  <a:solidFill>
                    <a:sysClr val="windowText" lastClr="000000"/>
                  </a:solidFill>
                </a:ln>
                <a:solidFill>
                  <a:schemeClr val="tx1"/>
                </a:solidFill>
              </a:rPr>
              <a:t>يجري عليه التعامل فإنه يعتبر من قبيل البضائع</a:t>
            </a:r>
            <a:r>
              <a:rPr lang="ar-SA" sz="2800" b="1" dirty="0" smtClean="0">
                <a:ln>
                  <a:solidFill>
                    <a:sysClr val="windowText" lastClr="000000"/>
                  </a:solidFill>
                </a:ln>
                <a:solidFill>
                  <a:schemeClr val="tx1"/>
                </a:solidFill>
              </a:rPr>
              <a:t>، أما </a:t>
            </a:r>
            <a:r>
              <a:rPr lang="ar-SA" sz="2800" b="1" dirty="0">
                <a:ln>
                  <a:solidFill>
                    <a:sysClr val="windowText" lastClr="000000"/>
                  </a:solidFill>
                </a:ln>
                <a:solidFill>
                  <a:schemeClr val="tx1"/>
                </a:solidFill>
              </a:rPr>
              <a:t>إذا كان مخصصا لاستغلال المحل التجاري فيعتبر من قبيل المهمات</a:t>
            </a:r>
            <a:r>
              <a:rPr lang="ar-SA" sz="2800" b="1" dirty="0" smtClean="0">
                <a:ln>
                  <a:solidFill>
                    <a:sysClr val="windowText" lastClr="000000"/>
                  </a:solidFill>
                </a:ln>
                <a:solidFill>
                  <a:schemeClr val="tx1"/>
                </a:solidFill>
              </a:rPr>
              <a:t>. فالعبرة دائما بالغرض الذي يخصص له الشيء بغض النظر عن طبيعته.</a:t>
            </a:r>
          </a:p>
          <a:p>
            <a:pPr algn="just">
              <a:defRPr/>
            </a:pPr>
            <a:r>
              <a:rPr lang="ar-SA" sz="2800" b="1" dirty="0" smtClean="0">
                <a:ln>
                  <a:solidFill>
                    <a:sysClr val="windowText" lastClr="000000"/>
                  </a:solidFill>
                </a:ln>
                <a:solidFill>
                  <a:schemeClr val="tx1"/>
                </a:solidFill>
              </a:rPr>
              <a:t>إذا كان التاجر مالكا للعقار الذي يمارس فيه </a:t>
            </a:r>
            <a:r>
              <a:rPr lang="ar-SA" sz="2800" b="1" dirty="0" smtClean="0">
                <a:ln>
                  <a:solidFill>
                    <a:sysClr val="windowText" lastClr="000000"/>
                  </a:solidFill>
                </a:ln>
                <a:solidFill>
                  <a:schemeClr val="tx1"/>
                </a:solidFill>
              </a:rPr>
              <a:t>التجارة، فهل </a:t>
            </a:r>
            <a:r>
              <a:rPr lang="ar-SA" sz="2800" b="1" dirty="0" smtClean="0">
                <a:ln>
                  <a:solidFill>
                    <a:sysClr val="windowText" lastClr="000000"/>
                  </a:solidFill>
                </a:ln>
                <a:solidFill>
                  <a:schemeClr val="tx1"/>
                </a:solidFill>
              </a:rPr>
              <a:t>يدخل العقار في هذه الحالة ضمن العناصر المكونة للمحل التجاري؟ </a:t>
            </a:r>
          </a:p>
          <a:p>
            <a:pPr algn="just">
              <a:defRPr/>
            </a:pPr>
            <a:r>
              <a:rPr lang="ar-SA" sz="2800" b="1" dirty="0" smtClean="0">
                <a:ln>
                  <a:solidFill>
                    <a:sysClr val="windowText" lastClr="000000"/>
                  </a:solidFill>
                </a:ln>
                <a:solidFill>
                  <a:schemeClr val="tx1"/>
                </a:solidFill>
              </a:rPr>
              <a:t>الرأي مستقر علي أن العقار لا يعد عنصرا من عناصر المحل التجاري، وذلك لأن المحل التجاري مال منقول، وبالتالي لا يمكن إدخال العقار كعنصر فيه.</a:t>
            </a:r>
            <a:endParaRPr lang="en-US" sz="2800" b="1" dirty="0" smtClean="0">
              <a:ln>
                <a:solidFill>
                  <a:sysClr val="windowText" lastClr="000000"/>
                </a:solidFill>
              </a:ln>
              <a:solidFill>
                <a:schemeClr val="tx1"/>
              </a:solidFill>
            </a:endParaRPr>
          </a:p>
          <a:p>
            <a:pPr algn="just">
              <a:defRPr/>
            </a:pPr>
            <a:endParaRPr lang="en-US" sz="2800" b="1" dirty="0" smtClean="0">
              <a:ln>
                <a:solidFill>
                  <a:sysClr val="windowText" lastClr="000000"/>
                </a:solidFill>
              </a:ln>
              <a:solidFill>
                <a:schemeClr val="tx1"/>
              </a:solidFill>
            </a:endParaRPr>
          </a:p>
          <a:p>
            <a:pPr algn="just">
              <a:defRPr/>
            </a:pPr>
            <a:endParaRPr lang="en-US" sz="2800" b="1" dirty="0">
              <a:ln>
                <a:solidFill>
                  <a:sysClr val="windowText" lastClr="000000"/>
                </a:solidFill>
              </a:ln>
              <a:solidFill>
                <a:schemeClr val="tx1"/>
              </a:solidFill>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9"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ppt_x</p:attrName>
                                        </p:attrNameLst>
                                      </p:cBhvr>
                                      <p:tavLst>
                                        <p:tav tm="0">
                                          <p:val>
                                            <p:strVal val="#ppt_x-.2"/>
                                          </p:val>
                                        </p:tav>
                                        <p:tav tm="100000">
                                          <p:val>
                                            <p:strVal val="#ppt_x"/>
                                          </p:val>
                                        </p:tav>
                                      </p:tavLst>
                                    </p:anim>
                                    <p:anim calcmode="lin" valueType="num">
                                      <p:cBhvr>
                                        <p:cTn id="8" dur="1000" fill="hold"/>
                                        <p:tgtEl>
                                          <p:spTgt spid="3"/>
                                        </p:tgtEl>
                                        <p:attrNameLst>
                                          <p:attrName>ppt_y</p:attrName>
                                        </p:attrNameLst>
                                      </p:cBhvr>
                                      <p:tavLst>
                                        <p:tav tm="0">
                                          <p:val>
                                            <p:strVal val="#ppt_y"/>
                                          </p:val>
                                        </p:tav>
                                        <p:tav tm="100000">
                                          <p:val>
                                            <p:strVal val="#ppt_y"/>
                                          </p:val>
                                        </p:tav>
                                      </p:tavLst>
                                    </p:anim>
                                    <p:animEffect transition="in" filter="wipe(right)" prLst="gradientSize: 0.1">
                                      <p:cBhvr>
                                        <p:cTn id="9" dur="1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3"/>
          <p:cNvSpPr txBox="1">
            <a:spLocks noRot="1" noChangeArrowheads="1"/>
          </p:cNvSpPr>
          <p:nvPr/>
        </p:nvSpPr>
        <p:spPr>
          <a:xfrm>
            <a:off x="3167050" y="0"/>
            <a:ext cx="4720828" cy="785794"/>
          </a:xfrm>
          <a:prstGeom prst="rect">
            <a:avLst/>
          </a:prstGeom>
          <a:solidFill>
            <a:srgbClr val="FFFFCC"/>
          </a:solidFill>
        </p:spPr>
        <p:style>
          <a:lnRef idx="1">
            <a:schemeClr val="accent3"/>
          </a:lnRef>
          <a:fillRef idx="3">
            <a:schemeClr val="accent3"/>
          </a:fillRef>
          <a:effectRef idx="2">
            <a:schemeClr val="accent3"/>
          </a:effectRef>
          <a:fontRef idx="minor">
            <a:schemeClr val="lt1"/>
          </a:fontRef>
        </p:style>
        <p:txBody>
          <a:bodyPr lIns="0" rIns="18288"/>
          <a:lstStyle/>
          <a:p>
            <a:pPr algn="ctr">
              <a:defRPr/>
            </a:pPr>
            <a:r>
              <a:rPr lang="ar-SA" sz="3200" b="1" dirty="0" smtClean="0">
                <a:solidFill>
                  <a:srgbClr val="FF0000"/>
                </a:solidFill>
              </a:rPr>
              <a:t> </a:t>
            </a:r>
            <a:r>
              <a:rPr lang="ar-SA" sz="3200" b="1" dirty="0">
                <a:solidFill>
                  <a:srgbClr val="FF0000"/>
                </a:solidFill>
              </a:rPr>
              <a:t>العناصر المعنوية</a:t>
            </a:r>
            <a:endParaRPr lang="en-US" sz="3200" dirty="0">
              <a:solidFill>
                <a:srgbClr val="FF0000"/>
              </a:solidFill>
            </a:endParaRPr>
          </a:p>
          <a:p>
            <a:pPr algn="ctr">
              <a:defRPr/>
            </a:pPr>
            <a:endParaRPr lang="en-US" sz="3200" b="1" dirty="0">
              <a:solidFill>
                <a:srgbClr val="FF0000"/>
              </a:solidFill>
            </a:endParaRPr>
          </a:p>
        </p:txBody>
      </p:sp>
      <p:sp>
        <p:nvSpPr>
          <p:cNvPr id="3" name="Rectangle 3"/>
          <p:cNvSpPr txBox="1">
            <a:spLocks noRot="1" noChangeArrowheads="1"/>
          </p:cNvSpPr>
          <p:nvPr/>
        </p:nvSpPr>
        <p:spPr>
          <a:xfrm>
            <a:off x="166654" y="1071546"/>
            <a:ext cx="9572692" cy="4357718"/>
          </a:xfrm>
          <a:prstGeom prst="rect">
            <a:avLst/>
          </a:prstGeom>
          <a:solidFill>
            <a:srgbClr val="FFFFCC"/>
          </a:solidFill>
        </p:spPr>
        <p:style>
          <a:lnRef idx="1">
            <a:schemeClr val="accent3"/>
          </a:lnRef>
          <a:fillRef idx="3">
            <a:schemeClr val="accent3"/>
          </a:fillRef>
          <a:effectRef idx="2">
            <a:schemeClr val="accent3"/>
          </a:effectRef>
          <a:fontRef idx="minor">
            <a:schemeClr val="lt1"/>
          </a:fontRef>
        </p:style>
        <p:txBody>
          <a:bodyPr lIns="0" rIns="18288"/>
          <a:lstStyle/>
          <a:p>
            <a:pPr algn="just">
              <a:defRPr/>
            </a:pPr>
            <a:r>
              <a:rPr lang="ar-DZ" sz="2800" b="1" dirty="0" smtClean="0">
                <a:ln>
                  <a:solidFill>
                    <a:sysClr val="windowText" lastClr="000000"/>
                  </a:solidFill>
                </a:ln>
                <a:solidFill>
                  <a:schemeClr val="tx1"/>
                </a:solidFill>
              </a:rPr>
              <a:t>هي تلك الأموال المنقولة المعنوية المستعملة من أجل استغلال المحل التجاري</a:t>
            </a:r>
            <a:r>
              <a:rPr lang="ar-SA" sz="2800" b="1" dirty="0" smtClean="0">
                <a:ln>
                  <a:solidFill>
                    <a:sysClr val="windowText" lastClr="000000"/>
                  </a:solidFill>
                </a:ln>
                <a:solidFill>
                  <a:schemeClr val="tx1"/>
                </a:solidFill>
              </a:rPr>
              <a:t>، وتتمثل </a:t>
            </a:r>
            <a:r>
              <a:rPr lang="ar-SA" sz="2800" b="1" dirty="0">
                <a:ln>
                  <a:solidFill>
                    <a:sysClr val="windowText" lastClr="000000"/>
                  </a:solidFill>
                </a:ln>
                <a:solidFill>
                  <a:schemeClr val="tx1"/>
                </a:solidFill>
              </a:rPr>
              <a:t>العناصر المعنوية التي يتكون منها المحل التجاري في الاتصال بالعملاء والسمعة التجارية والاسم التجاري وحقوق الملكية الصناعية وحقوق الملكية الأدبية والحق في الإجارة والرخص والإجازات </a:t>
            </a:r>
            <a:r>
              <a:rPr lang="ar-SA" sz="2800" b="1" dirty="0" smtClean="0">
                <a:ln>
                  <a:solidFill>
                    <a:sysClr val="windowText" lastClr="000000"/>
                  </a:solidFill>
                </a:ln>
                <a:solidFill>
                  <a:schemeClr val="tx1"/>
                </a:solidFill>
              </a:rPr>
              <a:t>. </a:t>
            </a:r>
          </a:p>
          <a:p>
            <a:pPr algn="just">
              <a:defRPr/>
            </a:pPr>
            <a:r>
              <a:rPr lang="ar-SA" sz="2800" b="1" dirty="0" smtClean="0">
                <a:ln>
                  <a:solidFill>
                    <a:sysClr val="windowText" lastClr="000000"/>
                  </a:solidFill>
                </a:ln>
                <a:solidFill>
                  <a:schemeClr val="tx1"/>
                </a:solidFill>
              </a:rPr>
              <a:t>وهذه العناصر المعنوية لا يلزم توافرها في كل محل لكي يعتبر من قبيل المحال التجارية، وإنما يكفي أن يوجد منها عنصرا واحدا أو أكثر، لأن هذه العناصر ليست ضرورية في كل المحال التجارية باستثناء عنصر الاتصال بالعملاء، الذي يجب أن يتوافر في كافة المحال التجارية، فوجود هذه العناصر المعنوية في المحل التجاري يتوقف علي نوع التجارة وظروف الاستغلال.</a:t>
            </a:r>
            <a:endParaRPr lang="en-US" sz="2800" b="1" dirty="0" smtClean="0">
              <a:ln>
                <a:solidFill>
                  <a:sysClr val="windowText" lastClr="000000"/>
                </a:solidFill>
              </a:ln>
              <a:solidFill>
                <a:schemeClr val="tx1"/>
              </a:solidFill>
            </a:endParaRPr>
          </a:p>
          <a:p>
            <a:pPr algn="just">
              <a:defRPr/>
            </a:pPr>
            <a:endParaRPr lang="en-US" sz="2800" b="1" dirty="0">
              <a:ln>
                <a:solidFill>
                  <a:sysClr val="windowText" lastClr="000000"/>
                </a:solidFill>
              </a:ln>
              <a:solidFill>
                <a:schemeClr val="tx1"/>
              </a:solidFill>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ppt_x</p:attrName>
                                        </p:attrNameLst>
                                      </p:cBhvr>
                                      <p:tavLst>
                                        <p:tav tm="0">
                                          <p:val>
                                            <p:strVal val="#ppt_x-.2"/>
                                          </p:val>
                                        </p:tav>
                                        <p:tav tm="100000">
                                          <p:val>
                                            <p:strVal val="#ppt_x"/>
                                          </p:val>
                                        </p:tav>
                                      </p:tavLst>
                                    </p:anim>
                                    <p:anim calcmode="lin" valueType="num">
                                      <p:cBhvr>
                                        <p:cTn id="8" dur="1000" fill="hold"/>
                                        <p:tgtEl>
                                          <p:spTgt spid="2"/>
                                        </p:tgtEl>
                                        <p:attrNameLst>
                                          <p:attrName>ppt_y</p:attrName>
                                        </p:attrNameLst>
                                      </p:cBhvr>
                                      <p:tavLst>
                                        <p:tav tm="0">
                                          <p:val>
                                            <p:strVal val="#ppt_y"/>
                                          </p:val>
                                        </p:tav>
                                        <p:tav tm="100000">
                                          <p:val>
                                            <p:strVal val="#ppt_y"/>
                                          </p:val>
                                        </p:tav>
                                      </p:tavLst>
                                    </p:anim>
                                    <p:animEffect transition="in" filter="wipe(right)" prLst="gradientSize: 0.1">
                                      <p:cBhvr>
                                        <p:cTn id="9" dur="1000"/>
                                        <p:tgtEl>
                                          <p:spTgt spid="2"/>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29" presetClass="entr" presetSubtype="0" fill="hold" nodeType="clickEffect">
                                  <p:stCondLst>
                                    <p:cond delay="0"/>
                                  </p:stCondLst>
                                  <p:childTnLst>
                                    <p:set>
                                      <p:cBhvr>
                                        <p:cTn id="13" dur="1" fill="hold">
                                          <p:stCondLst>
                                            <p:cond delay="0"/>
                                          </p:stCondLst>
                                        </p:cTn>
                                        <p:tgtEl>
                                          <p:spTgt spid="3"/>
                                        </p:tgtEl>
                                        <p:attrNameLst>
                                          <p:attrName>style.visibility</p:attrName>
                                        </p:attrNameLst>
                                      </p:cBhvr>
                                      <p:to>
                                        <p:strVal val="visible"/>
                                      </p:to>
                                    </p:set>
                                    <p:anim calcmode="lin" valueType="num">
                                      <p:cBhvr>
                                        <p:cTn id="14" dur="1000" fill="hold"/>
                                        <p:tgtEl>
                                          <p:spTgt spid="3"/>
                                        </p:tgtEl>
                                        <p:attrNameLst>
                                          <p:attrName>ppt_x</p:attrName>
                                        </p:attrNameLst>
                                      </p:cBhvr>
                                      <p:tavLst>
                                        <p:tav tm="0">
                                          <p:val>
                                            <p:strVal val="#ppt_x-.2"/>
                                          </p:val>
                                        </p:tav>
                                        <p:tav tm="100000">
                                          <p:val>
                                            <p:strVal val="#ppt_x"/>
                                          </p:val>
                                        </p:tav>
                                      </p:tavLst>
                                    </p:anim>
                                    <p:anim calcmode="lin" valueType="num">
                                      <p:cBhvr>
                                        <p:cTn id="15" dur="1000" fill="hold"/>
                                        <p:tgtEl>
                                          <p:spTgt spid="3"/>
                                        </p:tgtEl>
                                        <p:attrNameLst>
                                          <p:attrName>ppt_y</p:attrName>
                                        </p:attrNameLst>
                                      </p:cBhvr>
                                      <p:tavLst>
                                        <p:tav tm="0">
                                          <p:val>
                                            <p:strVal val="#ppt_y"/>
                                          </p:val>
                                        </p:tav>
                                        <p:tav tm="100000">
                                          <p:val>
                                            <p:strVal val="#ppt_y"/>
                                          </p:val>
                                        </p:tav>
                                      </p:tavLst>
                                    </p:anim>
                                    <p:animEffect transition="in" filter="wipe(right)" prLst="gradientSize: 0.1">
                                      <p:cBhvr>
                                        <p:cTn id="16" dur="1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3"/>
          <p:cNvSpPr txBox="1">
            <a:spLocks noRot="1" noChangeArrowheads="1"/>
          </p:cNvSpPr>
          <p:nvPr/>
        </p:nvSpPr>
        <p:spPr>
          <a:xfrm>
            <a:off x="166654" y="500042"/>
            <a:ext cx="9572692" cy="4143404"/>
          </a:xfrm>
          <a:prstGeom prst="rect">
            <a:avLst/>
          </a:prstGeom>
          <a:solidFill>
            <a:srgbClr val="FFFFCC"/>
          </a:solidFill>
        </p:spPr>
        <p:style>
          <a:lnRef idx="1">
            <a:schemeClr val="accent3"/>
          </a:lnRef>
          <a:fillRef idx="3">
            <a:schemeClr val="accent3"/>
          </a:fillRef>
          <a:effectRef idx="2">
            <a:schemeClr val="accent3"/>
          </a:effectRef>
          <a:fontRef idx="minor">
            <a:schemeClr val="lt1"/>
          </a:fontRef>
        </p:style>
        <p:txBody>
          <a:bodyPr lIns="0" rIns="18288"/>
          <a:lstStyle/>
          <a:p>
            <a:pPr algn="just">
              <a:defRPr/>
            </a:pPr>
            <a:r>
              <a:rPr lang="ar-SA" sz="2600" b="1" dirty="0" smtClean="0">
                <a:solidFill>
                  <a:srgbClr val="FF0000"/>
                </a:solidFill>
              </a:rPr>
              <a:t>أولا :الاتصال بالعملاء:</a:t>
            </a:r>
            <a:r>
              <a:rPr lang="ar-SA" sz="2600" b="1" dirty="0" smtClean="0">
                <a:ln>
                  <a:solidFill>
                    <a:sysClr val="windowText" lastClr="000000"/>
                  </a:solidFill>
                </a:ln>
                <a:solidFill>
                  <a:schemeClr val="tx1"/>
                </a:solidFill>
              </a:rPr>
              <a:t> يعتبر </a:t>
            </a:r>
            <a:r>
              <a:rPr lang="ar-SA" sz="2600" b="1" dirty="0">
                <a:ln>
                  <a:solidFill>
                    <a:sysClr val="windowText" lastClr="000000"/>
                  </a:solidFill>
                </a:ln>
                <a:solidFill>
                  <a:schemeClr val="tx1"/>
                </a:solidFill>
              </a:rPr>
              <a:t>الاتصال بالعملاء أهم العناصر المعنوية للمحل </a:t>
            </a:r>
            <a:r>
              <a:rPr lang="ar-SA" sz="2600" b="1" dirty="0" smtClean="0">
                <a:ln>
                  <a:solidFill>
                    <a:sysClr val="windowText" lastClr="000000"/>
                  </a:solidFill>
                </a:ln>
                <a:solidFill>
                  <a:schemeClr val="tx1"/>
                </a:solidFill>
              </a:rPr>
              <a:t>التجاري، ويقصد </a:t>
            </a:r>
            <a:r>
              <a:rPr lang="ar-SA" sz="2600" b="1" dirty="0">
                <a:ln>
                  <a:solidFill>
                    <a:sysClr val="windowText" lastClr="000000"/>
                  </a:solidFill>
                </a:ln>
                <a:solidFill>
                  <a:schemeClr val="tx1"/>
                </a:solidFill>
              </a:rPr>
              <a:t>به اعتياد واستقرار بعض الأشخاص في التعامل مع تاجر معين</a:t>
            </a:r>
            <a:r>
              <a:rPr lang="ar-SA" sz="2600" b="1" dirty="0" smtClean="0">
                <a:ln>
                  <a:solidFill>
                    <a:sysClr val="windowText" lastClr="000000"/>
                  </a:solidFill>
                </a:ln>
                <a:solidFill>
                  <a:schemeClr val="tx1"/>
                </a:solidFill>
              </a:rPr>
              <a:t>، ويرجع </a:t>
            </a:r>
            <a:r>
              <a:rPr lang="ar-SA" sz="2600" b="1" dirty="0">
                <a:ln>
                  <a:solidFill>
                    <a:sysClr val="windowText" lastClr="000000"/>
                  </a:solidFill>
                </a:ln>
                <a:solidFill>
                  <a:schemeClr val="tx1"/>
                </a:solidFill>
              </a:rPr>
              <a:t>ذلك إلي ثقة العميل بصاحب المتجر بالإضافة إلي جودة السلع وموقع المتجر والتسهيلات المقدمة من المتجر للعملاء.</a:t>
            </a:r>
            <a:endParaRPr lang="en-US" sz="2600" b="1" dirty="0">
              <a:ln>
                <a:solidFill>
                  <a:sysClr val="windowText" lastClr="000000"/>
                </a:solidFill>
              </a:ln>
              <a:solidFill>
                <a:schemeClr val="tx1"/>
              </a:solidFill>
            </a:endParaRPr>
          </a:p>
          <a:p>
            <a:pPr algn="just">
              <a:defRPr/>
            </a:pPr>
            <a:r>
              <a:rPr lang="ar-SA" sz="2600" b="1" dirty="0">
                <a:ln>
                  <a:solidFill>
                    <a:sysClr val="windowText" lastClr="000000"/>
                  </a:solidFill>
                </a:ln>
                <a:solidFill>
                  <a:schemeClr val="tx1"/>
                </a:solidFill>
              </a:rPr>
              <a:t>وعلي ذلك فإن عنصر الاتصال بالعملاء يتمثل في مجموع الأشخاص الذين يعتادون التعامل مع المحل التجاري</a:t>
            </a:r>
            <a:r>
              <a:rPr lang="ar-SA" sz="2600" b="1" dirty="0" smtClean="0">
                <a:ln>
                  <a:solidFill>
                    <a:sysClr val="windowText" lastClr="000000"/>
                  </a:solidFill>
                </a:ln>
                <a:solidFill>
                  <a:schemeClr val="tx1"/>
                </a:solidFill>
              </a:rPr>
              <a:t>. ولا يلزم لتوافر عنصر الاتصال بالعملاء في المحل التجاري أن يكون هناك عملاء فعلا يتم التعامل معهم، بل يكفي إمكانية الدخول في علاقات مع العملاء، وهو ما يتحقق عندما يتم الاستعداد للدخول في معاملات تجارية، ولو لم يتم هذا التعامل بالفعل، وعلي ذلك لا يقوم المحل التجاري إذا كان الأمر يقتصر علي مجرد استئجار المكان وتأثيثه دون أن يتوافر الاستعداد للدخول في علاقات نظامية مع الجمهور.</a:t>
            </a:r>
            <a:endParaRPr lang="en-US" sz="2600" b="1" dirty="0" smtClean="0">
              <a:ln>
                <a:solidFill>
                  <a:sysClr val="windowText" lastClr="000000"/>
                </a:solidFill>
              </a:ln>
              <a:solidFill>
                <a:schemeClr val="tx1"/>
              </a:solidFill>
            </a:endParaRPr>
          </a:p>
          <a:p>
            <a:pPr algn="just">
              <a:defRPr/>
            </a:pPr>
            <a:endParaRPr lang="en-US" sz="2600" b="1" dirty="0">
              <a:ln>
                <a:solidFill>
                  <a:sysClr val="windowText" lastClr="000000"/>
                </a:solidFill>
              </a:ln>
              <a:solidFill>
                <a:schemeClr val="tx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9"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ppt_x</p:attrName>
                                        </p:attrNameLst>
                                      </p:cBhvr>
                                      <p:tavLst>
                                        <p:tav tm="0">
                                          <p:val>
                                            <p:strVal val="#ppt_x-.2"/>
                                          </p:val>
                                        </p:tav>
                                        <p:tav tm="100000">
                                          <p:val>
                                            <p:strVal val="#ppt_x"/>
                                          </p:val>
                                        </p:tav>
                                      </p:tavLst>
                                    </p:anim>
                                    <p:anim calcmode="lin" valueType="num">
                                      <p:cBhvr>
                                        <p:cTn id="8" dur="1000" fill="hold"/>
                                        <p:tgtEl>
                                          <p:spTgt spid="2"/>
                                        </p:tgtEl>
                                        <p:attrNameLst>
                                          <p:attrName>ppt_y</p:attrName>
                                        </p:attrNameLst>
                                      </p:cBhvr>
                                      <p:tavLst>
                                        <p:tav tm="0">
                                          <p:val>
                                            <p:strVal val="#ppt_y"/>
                                          </p:val>
                                        </p:tav>
                                        <p:tav tm="100000">
                                          <p:val>
                                            <p:strVal val="#ppt_y"/>
                                          </p:val>
                                        </p:tav>
                                      </p:tavLst>
                                    </p:anim>
                                    <p:animEffect transition="in" filter="wipe(right)" prLst="gradientSize: 0.1">
                                      <p:cBhvr>
                                        <p:cTn id="9"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3"/>
          <p:cNvSpPr txBox="1">
            <a:spLocks noRot="1" noChangeArrowheads="1"/>
          </p:cNvSpPr>
          <p:nvPr/>
        </p:nvSpPr>
        <p:spPr>
          <a:xfrm>
            <a:off x="166654" y="857232"/>
            <a:ext cx="9572692" cy="1071570"/>
          </a:xfrm>
          <a:prstGeom prst="rect">
            <a:avLst/>
          </a:prstGeom>
          <a:solidFill>
            <a:srgbClr val="FFFFCC"/>
          </a:solidFill>
        </p:spPr>
        <p:style>
          <a:lnRef idx="1">
            <a:schemeClr val="accent3"/>
          </a:lnRef>
          <a:fillRef idx="3">
            <a:schemeClr val="accent3"/>
          </a:fillRef>
          <a:effectRef idx="2">
            <a:schemeClr val="accent3"/>
          </a:effectRef>
          <a:fontRef idx="minor">
            <a:schemeClr val="lt1"/>
          </a:fontRef>
        </p:style>
        <p:txBody>
          <a:bodyPr lIns="0" rIns="18288"/>
          <a:lstStyle/>
          <a:p>
            <a:pPr algn="just">
              <a:defRPr/>
            </a:pPr>
            <a:r>
              <a:rPr lang="ar-SA" sz="2600" b="1" dirty="0" smtClean="0">
                <a:solidFill>
                  <a:srgbClr val="FF0000"/>
                </a:solidFill>
              </a:rPr>
              <a:t>ثانيا :السمعة التجارية: </a:t>
            </a:r>
            <a:r>
              <a:rPr lang="ar-SA" sz="2600" b="1" dirty="0" smtClean="0">
                <a:ln>
                  <a:solidFill>
                    <a:sysClr val="windowText" lastClr="000000"/>
                  </a:solidFill>
                </a:ln>
                <a:solidFill>
                  <a:schemeClr val="tx1"/>
                </a:solidFill>
              </a:rPr>
              <a:t>يقصد </a:t>
            </a:r>
            <a:r>
              <a:rPr lang="ar-SA" sz="2600" b="1" dirty="0">
                <a:ln>
                  <a:solidFill>
                    <a:sysClr val="windowText" lastClr="000000"/>
                  </a:solidFill>
                </a:ln>
                <a:solidFill>
                  <a:schemeClr val="tx1"/>
                </a:solidFill>
              </a:rPr>
              <a:t>بالسمعة التجارية قدرة المحل التجاري علي اجتذاب العملاء العابرين وذلك بسبب موقعه أو جودة منتجاته.</a:t>
            </a:r>
            <a:endParaRPr lang="en-US" sz="2600" b="1" dirty="0">
              <a:ln>
                <a:solidFill>
                  <a:sysClr val="windowText" lastClr="000000"/>
                </a:solidFill>
              </a:ln>
              <a:solidFill>
                <a:schemeClr val="tx1"/>
              </a:solidFill>
            </a:endParaRPr>
          </a:p>
        </p:txBody>
      </p:sp>
      <p:sp>
        <p:nvSpPr>
          <p:cNvPr id="5" name="Rectangle 3"/>
          <p:cNvSpPr txBox="1">
            <a:spLocks noRot="1" noChangeArrowheads="1"/>
          </p:cNvSpPr>
          <p:nvPr/>
        </p:nvSpPr>
        <p:spPr>
          <a:xfrm>
            <a:off x="166654" y="2285992"/>
            <a:ext cx="9572692" cy="3143272"/>
          </a:xfrm>
          <a:prstGeom prst="rect">
            <a:avLst/>
          </a:prstGeom>
          <a:solidFill>
            <a:srgbClr val="FFFFCC"/>
          </a:solidFill>
        </p:spPr>
        <p:style>
          <a:lnRef idx="1">
            <a:schemeClr val="accent3"/>
          </a:lnRef>
          <a:fillRef idx="3">
            <a:schemeClr val="accent3"/>
          </a:fillRef>
          <a:effectRef idx="2">
            <a:schemeClr val="accent3"/>
          </a:effectRef>
          <a:fontRef idx="minor">
            <a:schemeClr val="lt1"/>
          </a:fontRef>
        </p:style>
        <p:txBody>
          <a:bodyPr lIns="0" rIns="18288"/>
          <a:lstStyle/>
          <a:p>
            <a:pPr algn="just">
              <a:defRPr/>
            </a:pPr>
            <a:r>
              <a:rPr lang="ar-SA" sz="2600" b="1" dirty="0" smtClean="0">
                <a:solidFill>
                  <a:srgbClr val="FF0000"/>
                </a:solidFill>
              </a:rPr>
              <a:t>ثالثا :الاسم التجاري: </a:t>
            </a:r>
            <a:r>
              <a:rPr lang="ar-SA" sz="2600" b="1" dirty="0" smtClean="0">
                <a:ln>
                  <a:solidFill>
                    <a:sysClr val="windowText" lastClr="000000"/>
                  </a:solidFill>
                </a:ln>
                <a:solidFill>
                  <a:schemeClr val="tx1"/>
                </a:solidFill>
              </a:rPr>
              <a:t>الاسم </a:t>
            </a:r>
            <a:r>
              <a:rPr lang="ar-SA" sz="2600" b="1" dirty="0">
                <a:ln>
                  <a:solidFill>
                    <a:sysClr val="windowText" lastClr="000000"/>
                  </a:solidFill>
                </a:ln>
                <a:solidFill>
                  <a:schemeClr val="tx1"/>
                </a:solidFill>
              </a:rPr>
              <a:t>التجاري هو التسمية التي يستغل بها التاجر متجره، فالتاجر يجب عليه أن يستخدم اسما تجاريا وهو بصدد مزاولة </a:t>
            </a:r>
            <a:r>
              <a:rPr lang="ar-SA" sz="2600" b="1" dirty="0" smtClean="0">
                <a:ln>
                  <a:solidFill>
                    <a:sysClr val="windowText" lastClr="000000"/>
                  </a:solidFill>
                </a:ln>
                <a:solidFill>
                  <a:schemeClr val="tx1"/>
                </a:solidFill>
              </a:rPr>
              <a:t>تجارته، وذلك </a:t>
            </a:r>
            <a:r>
              <a:rPr lang="ar-SA" sz="2600" b="1" dirty="0">
                <a:ln>
                  <a:solidFill>
                    <a:sysClr val="windowText" lastClr="000000"/>
                  </a:solidFill>
                </a:ln>
                <a:solidFill>
                  <a:schemeClr val="tx1"/>
                </a:solidFill>
              </a:rPr>
              <a:t>لتمييز محله التجاري عن غيره من المحال التجارية </a:t>
            </a:r>
            <a:r>
              <a:rPr lang="ar-SA" sz="2600" b="1" dirty="0" smtClean="0">
                <a:ln>
                  <a:solidFill>
                    <a:sysClr val="windowText" lastClr="000000"/>
                  </a:solidFill>
                </a:ln>
                <a:solidFill>
                  <a:schemeClr val="tx1"/>
                </a:solidFill>
              </a:rPr>
              <a:t>المماثلة، ولذلك </a:t>
            </a:r>
            <a:r>
              <a:rPr lang="ar-SA" sz="2600" b="1" dirty="0">
                <a:ln>
                  <a:solidFill>
                    <a:sysClr val="windowText" lastClr="000000"/>
                  </a:solidFill>
                </a:ln>
                <a:solidFill>
                  <a:schemeClr val="tx1"/>
                </a:solidFill>
              </a:rPr>
              <a:t>يشكل اسم المحل التجاري عنصرا هاما فيه، حيث يختلط المحل التجاري ذاته باسمه في أذهان الجمهور</a:t>
            </a:r>
            <a:r>
              <a:rPr lang="ar-SA" sz="2600" b="1" dirty="0" smtClean="0">
                <a:ln>
                  <a:solidFill>
                    <a:sysClr val="windowText" lastClr="000000"/>
                  </a:solidFill>
                </a:ln>
                <a:solidFill>
                  <a:schemeClr val="tx1"/>
                </a:solidFill>
              </a:rPr>
              <a:t>.</a:t>
            </a:r>
            <a:r>
              <a:rPr lang="ar-DZ" sz="2600" b="1" dirty="0" smtClean="0">
                <a:ln>
                  <a:solidFill>
                    <a:sysClr val="windowText" lastClr="000000"/>
                  </a:solidFill>
                </a:ln>
                <a:solidFill>
                  <a:schemeClr val="tx1"/>
                </a:solidFill>
              </a:rPr>
              <a:t> </a:t>
            </a:r>
            <a:endParaRPr lang="ar-SA" sz="2600" b="1" dirty="0" smtClean="0">
              <a:ln>
                <a:solidFill>
                  <a:sysClr val="windowText" lastClr="000000"/>
                </a:solidFill>
              </a:ln>
              <a:solidFill>
                <a:schemeClr val="tx1"/>
              </a:solidFill>
            </a:endParaRPr>
          </a:p>
          <a:p>
            <a:pPr algn="just">
              <a:defRPr/>
            </a:pPr>
            <a:r>
              <a:rPr lang="ar-DZ" sz="2600" b="1" dirty="0" smtClean="0">
                <a:ln>
                  <a:solidFill>
                    <a:sysClr val="windowText" lastClr="000000"/>
                  </a:solidFill>
                </a:ln>
                <a:solidFill>
                  <a:schemeClr val="tx1"/>
                </a:solidFill>
              </a:rPr>
              <a:t>إن </a:t>
            </a:r>
            <a:r>
              <a:rPr lang="ar-DZ" sz="2600" b="1" dirty="0" err="1" smtClean="0">
                <a:ln>
                  <a:solidFill>
                    <a:sysClr val="windowText" lastClr="000000"/>
                  </a:solidFill>
                </a:ln>
                <a:solidFill>
                  <a:schemeClr val="tx1"/>
                </a:solidFill>
              </a:rPr>
              <a:t>الإسم</a:t>
            </a:r>
            <a:r>
              <a:rPr lang="ar-DZ" sz="2600" b="1" dirty="0" smtClean="0">
                <a:ln>
                  <a:solidFill>
                    <a:sysClr val="windowText" lastClr="000000"/>
                  </a:solidFill>
                </a:ln>
                <a:solidFill>
                  <a:schemeClr val="tx1"/>
                </a:solidFill>
              </a:rPr>
              <a:t> التجاري يستعمله التاجر لتمييز المحل واجتذاب الزبائن وهو من عناصر المحل </a:t>
            </a:r>
            <a:r>
              <a:rPr lang="ar-DZ" sz="2600" b="1" dirty="0" err="1" smtClean="0">
                <a:ln>
                  <a:solidFill>
                    <a:sysClr val="windowText" lastClr="000000"/>
                  </a:solidFill>
                </a:ln>
                <a:solidFill>
                  <a:schemeClr val="tx1"/>
                </a:solidFill>
              </a:rPr>
              <a:t>والإسم</a:t>
            </a:r>
            <a:r>
              <a:rPr lang="ar-DZ" sz="2600" b="1" dirty="0" smtClean="0">
                <a:ln>
                  <a:solidFill>
                    <a:sysClr val="windowText" lastClr="000000"/>
                  </a:solidFill>
                </a:ln>
                <a:solidFill>
                  <a:schemeClr val="tx1"/>
                </a:solidFill>
              </a:rPr>
              <a:t> التجاري هو عنصر جوهري إذا كان مشهوراً وهذا </a:t>
            </a:r>
            <a:r>
              <a:rPr lang="ar-DZ" sz="2600" b="1" dirty="0" err="1" smtClean="0">
                <a:ln>
                  <a:solidFill>
                    <a:sysClr val="windowText" lastClr="000000"/>
                  </a:solidFill>
                </a:ln>
                <a:solidFill>
                  <a:schemeClr val="tx1"/>
                </a:solidFill>
              </a:rPr>
              <a:t>الإسم</a:t>
            </a:r>
            <a:r>
              <a:rPr lang="ar-DZ" sz="2600" b="1" dirty="0" smtClean="0">
                <a:ln>
                  <a:solidFill>
                    <a:sysClr val="windowText" lastClr="000000"/>
                  </a:solidFill>
                </a:ln>
                <a:solidFill>
                  <a:schemeClr val="tx1"/>
                </a:solidFill>
              </a:rPr>
              <a:t> يوضع عادة في واجهة المحل وعلى رأس الفواتير والرسائل والإعلانات ونشرات الدعاية</a:t>
            </a:r>
            <a:r>
              <a:rPr lang="ar-SA" sz="2600" b="1" dirty="0" smtClean="0">
                <a:ln>
                  <a:solidFill>
                    <a:sysClr val="windowText" lastClr="000000"/>
                  </a:solidFill>
                </a:ln>
                <a:solidFill>
                  <a:schemeClr val="tx1"/>
                </a:solidFill>
              </a:rPr>
              <a:t>.</a:t>
            </a:r>
            <a:r>
              <a:rPr lang="ar-DZ" sz="2600" b="1" dirty="0" smtClean="0">
                <a:ln>
                  <a:solidFill>
                    <a:sysClr val="windowText" lastClr="000000"/>
                  </a:solidFill>
                </a:ln>
                <a:solidFill>
                  <a:schemeClr val="tx1"/>
                </a:solidFill>
              </a:rPr>
              <a:t>  </a:t>
            </a:r>
            <a:endParaRPr lang="en-US" sz="2600" b="1" dirty="0">
              <a:ln>
                <a:solidFill>
                  <a:sysClr val="windowText" lastClr="000000"/>
                </a:solidFill>
              </a:ln>
              <a:solidFill>
                <a:schemeClr val="tx1"/>
              </a:solidFill>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9"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ppt_x</p:attrName>
                                        </p:attrNameLst>
                                      </p:cBhvr>
                                      <p:tavLst>
                                        <p:tav tm="0">
                                          <p:val>
                                            <p:strVal val="#ppt_x-.2"/>
                                          </p:val>
                                        </p:tav>
                                        <p:tav tm="100000">
                                          <p:val>
                                            <p:strVal val="#ppt_x"/>
                                          </p:val>
                                        </p:tav>
                                      </p:tavLst>
                                    </p:anim>
                                    <p:anim calcmode="lin" valueType="num">
                                      <p:cBhvr>
                                        <p:cTn id="8" dur="1000" fill="hold"/>
                                        <p:tgtEl>
                                          <p:spTgt spid="3"/>
                                        </p:tgtEl>
                                        <p:attrNameLst>
                                          <p:attrName>ppt_y</p:attrName>
                                        </p:attrNameLst>
                                      </p:cBhvr>
                                      <p:tavLst>
                                        <p:tav tm="0">
                                          <p:val>
                                            <p:strVal val="#ppt_y"/>
                                          </p:val>
                                        </p:tav>
                                        <p:tav tm="100000">
                                          <p:val>
                                            <p:strVal val="#ppt_y"/>
                                          </p:val>
                                        </p:tav>
                                      </p:tavLst>
                                    </p:anim>
                                    <p:animEffect transition="in" filter="wipe(right)" prLst="gradientSize: 0.1">
                                      <p:cBhvr>
                                        <p:cTn id="9" dur="1000"/>
                                        <p:tgtEl>
                                          <p:spTgt spid="3"/>
                                        </p:tgtEl>
                                      </p:cBhvr>
                                    </p:animEffect>
                                  </p:childTnLst>
                                </p:cTn>
                              </p:par>
                            </p:childTnLst>
                          </p:cTn>
                        </p:par>
                      </p:childTnLst>
                    </p:cTn>
                  </p:par>
                  <p:par>
                    <p:cTn id="10" fill="hold">
                      <p:stCondLst>
                        <p:cond delay="indefinite"/>
                      </p:stCondLst>
                      <p:childTnLst>
                        <p:par>
                          <p:cTn id="11" fill="hold">
                            <p:stCondLst>
                              <p:cond delay="0"/>
                            </p:stCondLst>
                            <p:childTnLst>
                              <p:par>
                                <p:cTn id="12" presetID="29" presetClass="entr" presetSubtype="0" fill="hold" nodeType="clickEffect">
                                  <p:stCondLst>
                                    <p:cond delay="0"/>
                                  </p:stCondLst>
                                  <p:childTnLst>
                                    <p:set>
                                      <p:cBhvr>
                                        <p:cTn id="13" dur="1" fill="hold">
                                          <p:stCondLst>
                                            <p:cond delay="0"/>
                                          </p:stCondLst>
                                        </p:cTn>
                                        <p:tgtEl>
                                          <p:spTgt spid="5"/>
                                        </p:tgtEl>
                                        <p:attrNameLst>
                                          <p:attrName>style.visibility</p:attrName>
                                        </p:attrNameLst>
                                      </p:cBhvr>
                                      <p:to>
                                        <p:strVal val="visible"/>
                                      </p:to>
                                    </p:set>
                                    <p:anim calcmode="lin" valueType="num">
                                      <p:cBhvr>
                                        <p:cTn id="14" dur="1000" fill="hold"/>
                                        <p:tgtEl>
                                          <p:spTgt spid="5"/>
                                        </p:tgtEl>
                                        <p:attrNameLst>
                                          <p:attrName>ppt_x</p:attrName>
                                        </p:attrNameLst>
                                      </p:cBhvr>
                                      <p:tavLst>
                                        <p:tav tm="0">
                                          <p:val>
                                            <p:strVal val="#ppt_x-.2"/>
                                          </p:val>
                                        </p:tav>
                                        <p:tav tm="100000">
                                          <p:val>
                                            <p:strVal val="#ppt_x"/>
                                          </p:val>
                                        </p:tav>
                                      </p:tavLst>
                                    </p:anim>
                                    <p:anim calcmode="lin" valueType="num">
                                      <p:cBhvr>
                                        <p:cTn id="15" dur="1000" fill="hold"/>
                                        <p:tgtEl>
                                          <p:spTgt spid="5"/>
                                        </p:tgtEl>
                                        <p:attrNameLst>
                                          <p:attrName>ppt_y</p:attrName>
                                        </p:attrNameLst>
                                      </p:cBhvr>
                                      <p:tavLst>
                                        <p:tav tm="0">
                                          <p:val>
                                            <p:strVal val="#ppt_y"/>
                                          </p:val>
                                        </p:tav>
                                        <p:tav tm="100000">
                                          <p:val>
                                            <p:strVal val="#ppt_y"/>
                                          </p:val>
                                        </p:tav>
                                      </p:tavLst>
                                    </p:anim>
                                    <p:animEffect transition="in" filter="wipe(right)" prLst="gradientSize: 0.1">
                                      <p:cBhvr>
                                        <p:cTn id="16"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ذروة">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4294</TotalTime>
  <Words>1799</Words>
  <Application>Microsoft Office PowerPoint</Application>
  <PresentationFormat>A4 Paper (210x297 mm)‎</PresentationFormat>
  <Paragraphs>77</Paragraphs>
  <Slides>19</Slides>
  <Notes>13</Notes>
  <HiddenSlides>0</HiddenSlides>
  <MMClips>0</MMClips>
  <ScaleCrop>false</ScaleCrop>
  <HeadingPairs>
    <vt:vector size="4" baseType="variant">
      <vt:variant>
        <vt:lpstr>سمة</vt:lpstr>
      </vt:variant>
      <vt:variant>
        <vt:i4>1</vt:i4>
      </vt:variant>
      <vt:variant>
        <vt:lpstr>عناوين الشرائح</vt:lpstr>
      </vt:variant>
      <vt:variant>
        <vt:i4>19</vt:i4>
      </vt:variant>
    </vt:vector>
  </HeadingPairs>
  <TitlesOfParts>
    <vt:vector size="20" baseType="lpstr">
      <vt:lpstr>Office Theme</vt:lpstr>
      <vt:lpstr>الشريحة 1</vt:lpstr>
      <vt:lpstr>    المحاضرة الحادية عشر: عناصر  المحل  التجاري    </vt:lpstr>
      <vt:lpstr>الشريحة 3</vt:lpstr>
      <vt:lpstr>الشريحة 4</vt:lpstr>
      <vt:lpstr>الشريحة 5</vt:lpstr>
      <vt:lpstr>الشريحة 6</vt:lpstr>
      <vt:lpstr>الشريحة 7</vt:lpstr>
      <vt:lpstr>الشريحة 8</vt:lpstr>
      <vt:lpstr>الشريحة 9</vt:lpstr>
      <vt:lpstr>الشريحة 10</vt:lpstr>
      <vt:lpstr>الشريحة 11</vt:lpstr>
      <vt:lpstr>الشريحة 12</vt:lpstr>
      <vt:lpstr>الشريحة 13</vt:lpstr>
      <vt:lpstr>الشريحة 14</vt:lpstr>
      <vt:lpstr>الشريحة 15</vt:lpstr>
      <vt:lpstr>الشريحة 16</vt:lpstr>
      <vt:lpstr>الشريحة 17</vt:lpstr>
      <vt:lpstr>الشريحة 18</vt:lpstr>
      <vt:lpstr>الشريحة 19</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nader darawsheh</dc:creator>
  <cp:lastModifiedBy>DELL</cp:lastModifiedBy>
  <cp:revision>369</cp:revision>
  <dcterms:created xsi:type="dcterms:W3CDTF">2009-10-14T19:14:34Z</dcterms:created>
  <dcterms:modified xsi:type="dcterms:W3CDTF">2012-11-09T19:04:40Z</dcterms:modified>
</cp:coreProperties>
</file>