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397" r:id="rId4"/>
    <p:sldId id="410" r:id="rId5"/>
    <p:sldId id="398" r:id="rId6"/>
    <p:sldId id="399" r:id="rId7"/>
    <p:sldId id="400" r:id="rId8"/>
    <p:sldId id="401" r:id="rId9"/>
    <p:sldId id="402" r:id="rId10"/>
    <p:sldId id="403" r:id="rId11"/>
    <p:sldId id="406" r:id="rId12"/>
    <p:sldId id="407" r:id="rId13"/>
    <p:sldId id="408" r:id="rId14"/>
    <p:sldId id="409" r:id="rId15"/>
    <p:sldId id="390" r:id="rId16"/>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4" autoAdjust="0"/>
  </p:normalViewPr>
  <p:slideViewPr>
    <p:cSldViewPr>
      <p:cViewPr>
        <p:scale>
          <a:sx n="70" d="100"/>
          <a:sy n="70" d="100"/>
        </p:scale>
        <p:origin x="-2616" y="-906"/>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7E149E-7EA1-412E-BC55-CFE1C4AD306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868EE767-AE27-4401-8EC1-B573B63BD255}">
      <dgm:prSet phldrT="[Text]" custT="1"/>
      <dgm:spPr>
        <a:solidFill>
          <a:srgbClr val="FFFFCC"/>
        </a:solidFill>
      </dgm:spPr>
      <dgm:t>
        <a:bodyPr/>
        <a:lstStyle/>
        <a:p>
          <a:r>
            <a:rPr lang="ar-SA" sz="1800" b="1" dirty="0" smtClean="0">
              <a:solidFill>
                <a:schemeClr val="accent4">
                  <a:lumMod val="50000"/>
                </a:schemeClr>
              </a:solidFill>
            </a:rPr>
            <a:t>صور المنافسة الممنوعة باتفاق الطرفين </a:t>
          </a:r>
          <a:endParaRPr lang="en-US" sz="1800" b="1" dirty="0">
            <a:solidFill>
              <a:schemeClr val="accent4">
                <a:lumMod val="50000"/>
              </a:schemeClr>
            </a:solidFill>
          </a:endParaRPr>
        </a:p>
      </dgm:t>
    </dgm:pt>
    <dgm:pt modelId="{E7AC90D8-F869-4E24-A624-78143EE7A611}" type="parTrans" cxnId="{645C71A1-032D-44D6-A038-32904EF9C0F6}">
      <dgm:prSet/>
      <dgm:spPr/>
      <dgm:t>
        <a:bodyPr/>
        <a:lstStyle/>
        <a:p>
          <a:endParaRPr lang="en-US" sz="1600"/>
        </a:p>
      </dgm:t>
    </dgm:pt>
    <dgm:pt modelId="{BBF5F4DB-3570-4F42-9F91-C77928488215}" type="sibTrans" cxnId="{645C71A1-032D-44D6-A038-32904EF9C0F6}">
      <dgm:prSet/>
      <dgm:spPr/>
      <dgm:t>
        <a:bodyPr/>
        <a:lstStyle/>
        <a:p>
          <a:endParaRPr lang="en-US" sz="1600"/>
        </a:p>
      </dgm:t>
    </dgm:pt>
    <dgm:pt modelId="{31453B00-9A7D-48C3-AF7C-B650C3D65EBB}">
      <dgm:prSet phldrT="[Text]" custT="1"/>
      <dgm:spPr>
        <a:solidFill>
          <a:srgbClr val="FFFFCC"/>
        </a:solidFill>
      </dgm:spPr>
      <dgm:t>
        <a:bodyPr/>
        <a:lstStyle/>
        <a:p>
          <a:r>
            <a:rPr lang="ar-SA" sz="1800" b="1" dirty="0" smtClean="0">
              <a:solidFill>
                <a:schemeClr val="accent4">
                  <a:lumMod val="50000"/>
                </a:schemeClr>
              </a:solidFill>
            </a:rPr>
            <a:t>2- الاتفاق بعدم المنافسة الناشئ عن عقد بيع المحل التجاري ذاته </a:t>
          </a:r>
          <a:endParaRPr lang="en-US" sz="1800" dirty="0">
            <a:solidFill>
              <a:schemeClr val="accent4">
                <a:lumMod val="50000"/>
              </a:schemeClr>
            </a:solidFill>
          </a:endParaRPr>
        </a:p>
      </dgm:t>
    </dgm:pt>
    <dgm:pt modelId="{815F7BA5-609B-4093-93F2-2CF23A446B0D}" type="parTrans" cxnId="{481F449C-2AE4-490A-B2BF-840AFA77BC15}">
      <dgm:prSet/>
      <dgm:spPr/>
      <dgm:t>
        <a:bodyPr/>
        <a:lstStyle/>
        <a:p>
          <a:endParaRPr lang="en-US" sz="1600"/>
        </a:p>
      </dgm:t>
    </dgm:pt>
    <dgm:pt modelId="{C7F9F88B-B03B-41F1-A992-B46B3536592C}" type="sibTrans" cxnId="{481F449C-2AE4-490A-B2BF-840AFA77BC15}">
      <dgm:prSet/>
      <dgm:spPr/>
      <dgm:t>
        <a:bodyPr/>
        <a:lstStyle/>
        <a:p>
          <a:endParaRPr lang="en-US" sz="1600"/>
        </a:p>
      </dgm:t>
    </dgm:pt>
    <dgm:pt modelId="{63F3A850-7260-4807-9312-4C6769DBB423}">
      <dgm:prSet phldrT="[Text]" custT="1"/>
      <dgm:spPr>
        <a:solidFill>
          <a:srgbClr val="FFFFCC"/>
        </a:solidFill>
      </dgm:spPr>
      <dgm:t>
        <a:bodyPr/>
        <a:lstStyle/>
        <a:p>
          <a:pPr rtl="1"/>
          <a:r>
            <a:rPr lang="fr-FR" sz="1800" b="1" dirty="0" smtClean="0">
              <a:solidFill>
                <a:schemeClr val="accent4">
                  <a:lumMod val="50000"/>
                </a:schemeClr>
              </a:solidFill>
            </a:rPr>
            <a:t>1</a:t>
          </a:r>
          <a:r>
            <a:rPr lang="ar-SA" sz="1800" b="1" dirty="0" smtClean="0">
              <a:solidFill>
                <a:schemeClr val="accent4">
                  <a:lumMod val="50000"/>
                </a:schemeClr>
              </a:solidFill>
            </a:rPr>
            <a:t> ـ التزام مؤجر العقار بعدم منافسة المستأجر </a:t>
          </a:r>
          <a:endParaRPr lang="en-US" sz="1800" dirty="0">
            <a:solidFill>
              <a:schemeClr val="accent4">
                <a:lumMod val="50000"/>
              </a:schemeClr>
            </a:solidFill>
          </a:endParaRPr>
        </a:p>
      </dgm:t>
    </dgm:pt>
    <dgm:pt modelId="{7E328958-88C3-4F27-BD90-3B2082ECFC80}" type="parTrans" cxnId="{F8906191-CA6E-466F-BA8B-591DC3A69BBC}">
      <dgm:prSet/>
      <dgm:spPr/>
      <dgm:t>
        <a:bodyPr/>
        <a:lstStyle/>
        <a:p>
          <a:endParaRPr lang="en-US" sz="1600"/>
        </a:p>
      </dgm:t>
    </dgm:pt>
    <dgm:pt modelId="{B9D91519-C6BD-4912-9F9F-5683F72CFEA8}" type="sibTrans" cxnId="{F8906191-CA6E-466F-BA8B-591DC3A69BBC}">
      <dgm:prSet/>
      <dgm:spPr/>
      <dgm:t>
        <a:bodyPr/>
        <a:lstStyle/>
        <a:p>
          <a:endParaRPr lang="en-US" sz="1600"/>
        </a:p>
      </dgm:t>
    </dgm:pt>
    <dgm:pt modelId="{0CEC2F30-6711-4D36-B35F-E5D621378FD0}">
      <dgm:prSet phldrT="[Text]" custT="1"/>
      <dgm:spPr>
        <a:solidFill>
          <a:srgbClr val="FFFFCC"/>
        </a:solidFill>
      </dgm:spPr>
      <dgm:t>
        <a:bodyPr/>
        <a:lstStyle/>
        <a:p>
          <a:pPr marL="0" marR="0" indent="0" defTabSz="914400" rtl="1" eaLnBrk="1" fontAlgn="auto" latinLnBrk="0" hangingPunct="1">
            <a:lnSpc>
              <a:spcPct val="100000"/>
            </a:lnSpc>
            <a:spcBef>
              <a:spcPts val="0"/>
            </a:spcBef>
            <a:spcAft>
              <a:spcPts val="0"/>
            </a:spcAft>
            <a:buClrTx/>
            <a:buSzTx/>
            <a:buFontTx/>
            <a:buNone/>
            <a:tabLst/>
            <a:defRPr/>
          </a:pPr>
          <a:r>
            <a:rPr lang="ar-SA" sz="1800" b="1" dirty="0" smtClean="0">
              <a:solidFill>
                <a:schemeClr val="accent4">
                  <a:lumMod val="50000"/>
                </a:schemeClr>
              </a:solidFill>
            </a:rPr>
            <a:t>3- الاتفاقات بين المنتجين و التجار</a:t>
          </a:r>
          <a:endParaRPr lang="en-US" sz="1800" dirty="0" smtClean="0">
            <a:solidFill>
              <a:schemeClr val="accent4">
                <a:lumMod val="50000"/>
              </a:schemeClr>
            </a:solidFill>
          </a:endParaRPr>
        </a:p>
        <a:p>
          <a:pPr defTabSz="889000" rtl="1">
            <a:lnSpc>
              <a:spcPct val="90000"/>
            </a:lnSpc>
            <a:spcBef>
              <a:spcPct val="0"/>
            </a:spcBef>
            <a:spcAft>
              <a:spcPct val="35000"/>
            </a:spcAft>
          </a:pPr>
          <a:endParaRPr lang="en-US" sz="1800" dirty="0">
            <a:solidFill>
              <a:schemeClr val="accent4">
                <a:lumMod val="50000"/>
              </a:schemeClr>
            </a:solidFill>
          </a:endParaRPr>
        </a:p>
      </dgm:t>
    </dgm:pt>
    <dgm:pt modelId="{5367172A-AB7B-43A6-85A1-72847DF18E65}" type="parTrans" cxnId="{033426F4-2FB1-4E85-B35E-4168FD0E88E3}">
      <dgm:prSet/>
      <dgm:spPr/>
      <dgm:t>
        <a:bodyPr/>
        <a:lstStyle/>
        <a:p>
          <a:endParaRPr lang="en-US" sz="1600"/>
        </a:p>
      </dgm:t>
    </dgm:pt>
    <dgm:pt modelId="{F1289C89-E4DF-4810-AF4A-502F275FF18E}" type="sibTrans" cxnId="{033426F4-2FB1-4E85-B35E-4168FD0E88E3}">
      <dgm:prSet/>
      <dgm:spPr/>
      <dgm:t>
        <a:bodyPr/>
        <a:lstStyle/>
        <a:p>
          <a:endParaRPr lang="en-US" sz="1600"/>
        </a:p>
      </dgm:t>
    </dgm:pt>
    <dgm:pt modelId="{4C078A6A-087D-4F99-885D-93F8FD819A86}">
      <dgm:prSet phldrT="[Text]" custT="1"/>
      <dgm:spPr>
        <a:solidFill>
          <a:srgbClr val="FFFFCC"/>
        </a:solidFill>
      </dgm:spPr>
      <dgm:t>
        <a:bodyPr/>
        <a:lstStyle/>
        <a:p>
          <a:pPr rtl="1"/>
          <a:r>
            <a:rPr lang="ar-SA" sz="1800" b="1" dirty="0" smtClean="0">
              <a:solidFill>
                <a:schemeClr val="accent4">
                  <a:lumMod val="50000"/>
                </a:schemeClr>
              </a:solidFill>
            </a:rPr>
            <a:t>4- التزام العامل بعدم منافسة رب العمل </a:t>
          </a:r>
          <a:endParaRPr lang="en-US" sz="1800" dirty="0">
            <a:solidFill>
              <a:schemeClr val="accent4">
                <a:lumMod val="50000"/>
              </a:schemeClr>
            </a:solidFill>
          </a:endParaRPr>
        </a:p>
      </dgm:t>
    </dgm:pt>
    <dgm:pt modelId="{196531D0-EB31-4C21-A751-DF5ADCC1CFEC}" type="sibTrans" cxnId="{98B827C5-2CB6-455A-A314-B813FBA7F536}">
      <dgm:prSet/>
      <dgm:spPr/>
      <dgm:t>
        <a:bodyPr/>
        <a:lstStyle/>
        <a:p>
          <a:endParaRPr lang="en-US" sz="1600"/>
        </a:p>
      </dgm:t>
    </dgm:pt>
    <dgm:pt modelId="{0E41F28E-F12B-4B59-903D-046819E231F4}" type="parTrans" cxnId="{98B827C5-2CB6-455A-A314-B813FBA7F536}">
      <dgm:prSet/>
      <dgm:spPr/>
      <dgm:t>
        <a:bodyPr/>
        <a:lstStyle/>
        <a:p>
          <a:endParaRPr lang="en-US" sz="1600"/>
        </a:p>
      </dgm:t>
    </dgm:pt>
    <dgm:pt modelId="{C4A8AD3E-7C15-452F-AFC8-84F1F0F02CE4}">
      <dgm:prSet custT="1"/>
      <dgm:spPr>
        <a:solidFill>
          <a:srgbClr val="FFFFCC"/>
        </a:solidFill>
      </dgm:spPr>
      <dgm:t>
        <a:bodyPr/>
        <a:lstStyle/>
        <a:p>
          <a:pPr rtl="1"/>
          <a:r>
            <a:rPr lang="fr-FR" sz="1800" b="1" dirty="0" smtClean="0">
              <a:solidFill>
                <a:schemeClr val="accent4">
                  <a:lumMod val="50000"/>
                </a:schemeClr>
              </a:solidFill>
            </a:rPr>
            <a:t>5</a:t>
          </a:r>
          <a:r>
            <a:rPr lang="ar-SA" sz="1800" b="1" dirty="0" smtClean="0">
              <a:solidFill>
                <a:schemeClr val="accent4">
                  <a:lumMod val="50000"/>
                </a:schemeClr>
              </a:solidFill>
            </a:rPr>
            <a:t> ـ  حالة الاتفاق بين المصانع على تنظيم إنتاج السلع</a:t>
          </a:r>
        </a:p>
      </dgm:t>
    </dgm:pt>
    <dgm:pt modelId="{F6B5B98C-63DD-418A-8783-2D5757343EC3}" type="parTrans" cxnId="{9FAC6C7B-14E0-455B-B159-075125BBCBEA}">
      <dgm:prSet/>
      <dgm:spPr/>
      <dgm:t>
        <a:bodyPr/>
        <a:lstStyle/>
        <a:p>
          <a:endParaRPr lang="en-US" sz="1600"/>
        </a:p>
      </dgm:t>
    </dgm:pt>
    <dgm:pt modelId="{1797BC9F-DCA8-476A-9DFE-7FFFFDBD7DC4}" type="sibTrans" cxnId="{9FAC6C7B-14E0-455B-B159-075125BBCBEA}">
      <dgm:prSet/>
      <dgm:spPr/>
      <dgm:t>
        <a:bodyPr/>
        <a:lstStyle/>
        <a:p>
          <a:endParaRPr lang="en-US" sz="1600"/>
        </a:p>
      </dgm:t>
    </dgm:pt>
    <dgm:pt modelId="{3572AF1F-863A-4C73-9C11-102A17EC56D4}" type="pres">
      <dgm:prSet presAssocID="{447E149E-7EA1-412E-BC55-CFE1C4AD3067}" presName="hierChild1" presStyleCnt="0">
        <dgm:presLayoutVars>
          <dgm:orgChart val="1"/>
          <dgm:chPref val="1"/>
          <dgm:dir/>
          <dgm:animOne val="branch"/>
          <dgm:animLvl val="lvl"/>
          <dgm:resizeHandles/>
        </dgm:presLayoutVars>
      </dgm:prSet>
      <dgm:spPr/>
      <dgm:t>
        <a:bodyPr/>
        <a:lstStyle/>
        <a:p>
          <a:pPr rtl="1"/>
          <a:endParaRPr lang="ar-SA"/>
        </a:p>
      </dgm:t>
    </dgm:pt>
    <dgm:pt modelId="{8BDD3B13-1DA5-403A-92F2-C59E0009E2EB}" type="pres">
      <dgm:prSet presAssocID="{868EE767-AE27-4401-8EC1-B573B63BD255}" presName="hierRoot1" presStyleCnt="0">
        <dgm:presLayoutVars>
          <dgm:hierBranch val="init"/>
        </dgm:presLayoutVars>
      </dgm:prSet>
      <dgm:spPr/>
    </dgm:pt>
    <dgm:pt modelId="{27A0B525-8625-43F9-ABE4-8D71E2D3474F}" type="pres">
      <dgm:prSet presAssocID="{868EE767-AE27-4401-8EC1-B573B63BD255}" presName="rootComposite1" presStyleCnt="0"/>
      <dgm:spPr/>
    </dgm:pt>
    <dgm:pt modelId="{2E2278A0-746E-43C3-A0A8-92E3DFC1B28E}" type="pres">
      <dgm:prSet presAssocID="{868EE767-AE27-4401-8EC1-B573B63BD255}" presName="rootText1" presStyleLbl="node0" presStyleIdx="0" presStyleCnt="1">
        <dgm:presLayoutVars>
          <dgm:chPref val="3"/>
        </dgm:presLayoutVars>
      </dgm:prSet>
      <dgm:spPr/>
      <dgm:t>
        <a:bodyPr/>
        <a:lstStyle/>
        <a:p>
          <a:endParaRPr lang="en-US"/>
        </a:p>
      </dgm:t>
    </dgm:pt>
    <dgm:pt modelId="{19204C0C-9E8C-47AC-9C0F-4A29EA2D4B8D}" type="pres">
      <dgm:prSet presAssocID="{868EE767-AE27-4401-8EC1-B573B63BD255}" presName="rootConnector1" presStyleLbl="node1" presStyleIdx="0" presStyleCnt="0"/>
      <dgm:spPr/>
      <dgm:t>
        <a:bodyPr/>
        <a:lstStyle/>
        <a:p>
          <a:pPr rtl="1"/>
          <a:endParaRPr lang="ar-SA"/>
        </a:p>
      </dgm:t>
    </dgm:pt>
    <dgm:pt modelId="{937BAD9D-EEBC-4AEF-BF76-F299B0049130}" type="pres">
      <dgm:prSet presAssocID="{868EE767-AE27-4401-8EC1-B573B63BD255}" presName="hierChild2" presStyleCnt="0"/>
      <dgm:spPr/>
    </dgm:pt>
    <dgm:pt modelId="{8CC79923-784E-4FCD-A76C-7C1DDE6A167E}" type="pres">
      <dgm:prSet presAssocID="{F6B5B98C-63DD-418A-8783-2D5757343EC3}" presName="Name37" presStyleLbl="parChTrans1D2" presStyleIdx="0" presStyleCnt="5"/>
      <dgm:spPr/>
      <dgm:t>
        <a:bodyPr/>
        <a:lstStyle/>
        <a:p>
          <a:pPr rtl="1"/>
          <a:endParaRPr lang="ar-SA"/>
        </a:p>
      </dgm:t>
    </dgm:pt>
    <dgm:pt modelId="{46EBC36D-B315-4DE1-821A-C6524C6A8FC5}" type="pres">
      <dgm:prSet presAssocID="{C4A8AD3E-7C15-452F-AFC8-84F1F0F02CE4}" presName="hierRoot2" presStyleCnt="0">
        <dgm:presLayoutVars>
          <dgm:hierBranch val="init"/>
        </dgm:presLayoutVars>
      </dgm:prSet>
      <dgm:spPr/>
    </dgm:pt>
    <dgm:pt modelId="{D5FCE6B5-11DD-48FE-9313-4CFD0BC00D8F}" type="pres">
      <dgm:prSet presAssocID="{C4A8AD3E-7C15-452F-AFC8-84F1F0F02CE4}" presName="rootComposite" presStyleCnt="0"/>
      <dgm:spPr/>
    </dgm:pt>
    <dgm:pt modelId="{1ACC22F2-11DB-45F2-9823-C73CE7B8599E}" type="pres">
      <dgm:prSet presAssocID="{C4A8AD3E-7C15-452F-AFC8-84F1F0F02CE4}" presName="rootText" presStyleLbl="node2" presStyleIdx="0" presStyleCnt="5">
        <dgm:presLayoutVars>
          <dgm:chPref val="3"/>
        </dgm:presLayoutVars>
      </dgm:prSet>
      <dgm:spPr/>
      <dgm:t>
        <a:bodyPr/>
        <a:lstStyle/>
        <a:p>
          <a:endParaRPr lang="en-US"/>
        </a:p>
      </dgm:t>
    </dgm:pt>
    <dgm:pt modelId="{C00814BF-6B2D-438D-8164-CC74146D55CB}" type="pres">
      <dgm:prSet presAssocID="{C4A8AD3E-7C15-452F-AFC8-84F1F0F02CE4}" presName="rootConnector" presStyleLbl="node2" presStyleIdx="0" presStyleCnt="5"/>
      <dgm:spPr/>
      <dgm:t>
        <a:bodyPr/>
        <a:lstStyle/>
        <a:p>
          <a:pPr rtl="1"/>
          <a:endParaRPr lang="ar-SA"/>
        </a:p>
      </dgm:t>
    </dgm:pt>
    <dgm:pt modelId="{2476D634-ABC4-4041-9811-BF37C75DB659}" type="pres">
      <dgm:prSet presAssocID="{C4A8AD3E-7C15-452F-AFC8-84F1F0F02CE4}" presName="hierChild4" presStyleCnt="0"/>
      <dgm:spPr/>
    </dgm:pt>
    <dgm:pt modelId="{DB5D17AF-E391-4785-A4C0-ADDB53D9EA43}" type="pres">
      <dgm:prSet presAssocID="{C4A8AD3E-7C15-452F-AFC8-84F1F0F02CE4}" presName="hierChild5" presStyleCnt="0"/>
      <dgm:spPr/>
    </dgm:pt>
    <dgm:pt modelId="{AA6B8806-2897-4091-926E-A532AB4864A3}" type="pres">
      <dgm:prSet presAssocID="{0E41F28E-F12B-4B59-903D-046819E231F4}" presName="Name37" presStyleLbl="parChTrans1D2" presStyleIdx="1" presStyleCnt="5"/>
      <dgm:spPr/>
      <dgm:t>
        <a:bodyPr/>
        <a:lstStyle/>
        <a:p>
          <a:pPr rtl="1"/>
          <a:endParaRPr lang="ar-SA"/>
        </a:p>
      </dgm:t>
    </dgm:pt>
    <dgm:pt modelId="{8203C7B2-1C0B-4B48-AC99-3B3ABC250C7C}" type="pres">
      <dgm:prSet presAssocID="{4C078A6A-087D-4F99-885D-93F8FD819A86}" presName="hierRoot2" presStyleCnt="0">
        <dgm:presLayoutVars>
          <dgm:hierBranch val="init"/>
        </dgm:presLayoutVars>
      </dgm:prSet>
      <dgm:spPr/>
    </dgm:pt>
    <dgm:pt modelId="{040308C4-88AC-47BF-B240-8F50E62280EB}" type="pres">
      <dgm:prSet presAssocID="{4C078A6A-087D-4F99-885D-93F8FD819A86}" presName="rootComposite" presStyleCnt="0"/>
      <dgm:spPr/>
    </dgm:pt>
    <dgm:pt modelId="{213AD64C-B0D0-4A4B-A5A2-6CFB9DD8535E}" type="pres">
      <dgm:prSet presAssocID="{4C078A6A-087D-4F99-885D-93F8FD819A86}" presName="rootText" presStyleLbl="node2" presStyleIdx="1" presStyleCnt="5" custLinFactNeighborX="4030" custLinFactNeighborY="-1936">
        <dgm:presLayoutVars>
          <dgm:chPref val="3"/>
        </dgm:presLayoutVars>
      </dgm:prSet>
      <dgm:spPr/>
      <dgm:t>
        <a:bodyPr/>
        <a:lstStyle/>
        <a:p>
          <a:endParaRPr lang="en-US"/>
        </a:p>
      </dgm:t>
    </dgm:pt>
    <dgm:pt modelId="{689B1DAB-ED54-45C0-9B12-A4614756C58D}" type="pres">
      <dgm:prSet presAssocID="{4C078A6A-087D-4F99-885D-93F8FD819A86}" presName="rootConnector" presStyleLbl="node2" presStyleIdx="1" presStyleCnt="5"/>
      <dgm:spPr/>
      <dgm:t>
        <a:bodyPr/>
        <a:lstStyle/>
        <a:p>
          <a:pPr rtl="1"/>
          <a:endParaRPr lang="ar-SA"/>
        </a:p>
      </dgm:t>
    </dgm:pt>
    <dgm:pt modelId="{806BB9FD-8BFC-47A0-B355-258323FF150C}" type="pres">
      <dgm:prSet presAssocID="{4C078A6A-087D-4F99-885D-93F8FD819A86}" presName="hierChild4" presStyleCnt="0"/>
      <dgm:spPr/>
    </dgm:pt>
    <dgm:pt modelId="{4C7C1BB9-69FE-4C97-8FBB-F67D07917105}" type="pres">
      <dgm:prSet presAssocID="{4C078A6A-087D-4F99-885D-93F8FD819A86}" presName="hierChild5" presStyleCnt="0"/>
      <dgm:spPr/>
    </dgm:pt>
    <dgm:pt modelId="{C9338CF6-8BBC-49C1-B3D1-498DB748A309}" type="pres">
      <dgm:prSet presAssocID="{5367172A-AB7B-43A6-85A1-72847DF18E65}" presName="Name37" presStyleLbl="parChTrans1D2" presStyleIdx="2" presStyleCnt="5"/>
      <dgm:spPr/>
      <dgm:t>
        <a:bodyPr/>
        <a:lstStyle/>
        <a:p>
          <a:pPr rtl="1"/>
          <a:endParaRPr lang="ar-SA"/>
        </a:p>
      </dgm:t>
    </dgm:pt>
    <dgm:pt modelId="{467B6A4A-CE55-4DA4-AF25-FF5BA9A43732}" type="pres">
      <dgm:prSet presAssocID="{0CEC2F30-6711-4D36-B35F-E5D621378FD0}" presName="hierRoot2" presStyleCnt="0">
        <dgm:presLayoutVars>
          <dgm:hierBranch val="init"/>
        </dgm:presLayoutVars>
      </dgm:prSet>
      <dgm:spPr/>
    </dgm:pt>
    <dgm:pt modelId="{9F3FF067-736D-41A2-9C69-C2B3E272F4E9}" type="pres">
      <dgm:prSet presAssocID="{0CEC2F30-6711-4D36-B35F-E5D621378FD0}" presName="rootComposite" presStyleCnt="0"/>
      <dgm:spPr/>
    </dgm:pt>
    <dgm:pt modelId="{B8AAE21A-F2BC-4470-B815-D1F5A1C4000D}" type="pres">
      <dgm:prSet presAssocID="{0CEC2F30-6711-4D36-B35F-E5D621378FD0}" presName="rootText" presStyleLbl="node2" presStyleIdx="2" presStyleCnt="5">
        <dgm:presLayoutVars>
          <dgm:chPref val="3"/>
        </dgm:presLayoutVars>
      </dgm:prSet>
      <dgm:spPr/>
      <dgm:t>
        <a:bodyPr/>
        <a:lstStyle/>
        <a:p>
          <a:endParaRPr lang="en-US"/>
        </a:p>
      </dgm:t>
    </dgm:pt>
    <dgm:pt modelId="{1CF9248C-F8AF-4825-A2F5-E2A7E4397B1A}" type="pres">
      <dgm:prSet presAssocID="{0CEC2F30-6711-4D36-B35F-E5D621378FD0}" presName="rootConnector" presStyleLbl="node2" presStyleIdx="2" presStyleCnt="5"/>
      <dgm:spPr/>
      <dgm:t>
        <a:bodyPr/>
        <a:lstStyle/>
        <a:p>
          <a:pPr rtl="1"/>
          <a:endParaRPr lang="ar-SA"/>
        </a:p>
      </dgm:t>
    </dgm:pt>
    <dgm:pt modelId="{4B2DE0B1-FA0B-489E-81EF-A7E432097DB8}" type="pres">
      <dgm:prSet presAssocID="{0CEC2F30-6711-4D36-B35F-E5D621378FD0}" presName="hierChild4" presStyleCnt="0"/>
      <dgm:spPr/>
    </dgm:pt>
    <dgm:pt modelId="{50AB2B43-7D32-4419-A1AA-0EC1AEE01F3F}" type="pres">
      <dgm:prSet presAssocID="{0CEC2F30-6711-4D36-B35F-E5D621378FD0}" presName="hierChild5" presStyleCnt="0"/>
      <dgm:spPr/>
    </dgm:pt>
    <dgm:pt modelId="{6D6ED0A7-4D38-48BF-9740-58A602BE61D7}" type="pres">
      <dgm:prSet presAssocID="{815F7BA5-609B-4093-93F2-2CF23A446B0D}" presName="Name37" presStyleLbl="parChTrans1D2" presStyleIdx="3" presStyleCnt="5"/>
      <dgm:spPr/>
      <dgm:t>
        <a:bodyPr/>
        <a:lstStyle/>
        <a:p>
          <a:pPr rtl="1"/>
          <a:endParaRPr lang="ar-SA"/>
        </a:p>
      </dgm:t>
    </dgm:pt>
    <dgm:pt modelId="{36FEDE78-4C33-4D6C-92CE-1C12B7B20097}" type="pres">
      <dgm:prSet presAssocID="{31453B00-9A7D-48C3-AF7C-B650C3D65EBB}" presName="hierRoot2" presStyleCnt="0">
        <dgm:presLayoutVars>
          <dgm:hierBranch val="init"/>
        </dgm:presLayoutVars>
      </dgm:prSet>
      <dgm:spPr/>
    </dgm:pt>
    <dgm:pt modelId="{3F8CAF19-C06B-4FAB-B6A5-324EAADB179E}" type="pres">
      <dgm:prSet presAssocID="{31453B00-9A7D-48C3-AF7C-B650C3D65EBB}" presName="rootComposite" presStyleCnt="0"/>
      <dgm:spPr/>
    </dgm:pt>
    <dgm:pt modelId="{26DCE09D-05ED-425F-9958-06E526E9E426}" type="pres">
      <dgm:prSet presAssocID="{31453B00-9A7D-48C3-AF7C-B650C3D65EBB}" presName="rootText" presStyleLbl="node2" presStyleIdx="3" presStyleCnt="5">
        <dgm:presLayoutVars>
          <dgm:chPref val="3"/>
        </dgm:presLayoutVars>
      </dgm:prSet>
      <dgm:spPr/>
      <dgm:t>
        <a:bodyPr/>
        <a:lstStyle/>
        <a:p>
          <a:endParaRPr lang="en-US"/>
        </a:p>
      </dgm:t>
    </dgm:pt>
    <dgm:pt modelId="{3ADE2578-D64B-494D-B392-702A8B432AB2}" type="pres">
      <dgm:prSet presAssocID="{31453B00-9A7D-48C3-AF7C-B650C3D65EBB}" presName="rootConnector" presStyleLbl="node2" presStyleIdx="3" presStyleCnt="5"/>
      <dgm:spPr/>
      <dgm:t>
        <a:bodyPr/>
        <a:lstStyle/>
        <a:p>
          <a:pPr rtl="1"/>
          <a:endParaRPr lang="ar-SA"/>
        </a:p>
      </dgm:t>
    </dgm:pt>
    <dgm:pt modelId="{6CD7FD30-016A-4BB6-94E1-5DCC644399BF}" type="pres">
      <dgm:prSet presAssocID="{31453B00-9A7D-48C3-AF7C-B650C3D65EBB}" presName="hierChild4" presStyleCnt="0"/>
      <dgm:spPr/>
    </dgm:pt>
    <dgm:pt modelId="{67A205A9-8369-486E-8CE4-361EA5D22A36}" type="pres">
      <dgm:prSet presAssocID="{31453B00-9A7D-48C3-AF7C-B650C3D65EBB}" presName="hierChild5" presStyleCnt="0"/>
      <dgm:spPr/>
    </dgm:pt>
    <dgm:pt modelId="{26A3A616-4884-43AA-B1B8-046DB8B67411}" type="pres">
      <dgm:prSet presAssocID="{7E328958-88C3-4F27-BD90-3B2082ECFC80}" presName="Name37" presStyleLbl="parChTrans1D2" presStyleIdx="4" presStyleCnt="5"/>
      <dgm:spPr/>
      <dgm:t>
        <a:bodyPr/>
        <a:lstStyle/>
        <a:p>
          <a:pPr rtl="1"/>
          <a:endParaRPr lang="ar-SA"/>
        </a:p>
      </dgm:t>
    </dgm:pt>
    <dgm:pt modelId="{92585EE7-715D-43D7-ADE5-6CE3048A7203}" type="pres">
      <dgm:prSet presAssocID="{63F3A850-7260-4807-9312-4C6769DBB423}" presName="hierRoot2" presStyleCnt="0">
        <dgm:presLayoutVars>
          <dgm:hierBranch val="init"/>
        </dgm:presLayoutVars>
      </dgm:prSet>
      <dgm:spPr/>
    </dgm:pt>
    <dgm:pt modelId="{8B8A8FE7-F007-4701-9CB6-B80C5E154183}" type="pres">
      <dgm:prSet presAssocID="{63F3A850-7260-4807-9312-4C6769DBB423}" presName="rootComposite" presStyleCnt="0"/>
      <dgm:spPr/>
    </dgm:pt>
    <dgm:pt modelId="{87D8D25D-B136-407F-A8E9-985770B56060}" type="pres">
      <dgm:prSet presAssocID="{63F3A850-7260-4807-9312-4C6769DBB423}" presName="rootText" presStyleLbl="node2" presStyleIdx="4" presStyleCnt="5">
        <dgm:presLayoutVars>
          <dgm:chPref val="3"/>
        </dgm:presLayoutVars>
      </dgm:prSet>
      <dgm:spPr/>
      <dgm:t>
        <a:bodyPr/>
        <a:lstStyle/>
        <a:p>
          <a:endParaRPr lang="en-US"/>
        </a:p>
      </dgm:t>
    </dgm:pt>
    <dgm:pt modelId="{A554B278-1BD8-4BAB-90A1-176E33B996B0}" type="pres">
      <dgm:prSet presAssocID="{63F3A850-7260-4807-9312-4C6769DBB423}" presName="rootConnector" presStyleLbl="node2" presStyleIdx="4" presStyleCnt="5"/>
      <dgm:spPr/>
      <dgm:t>
        <a:bodyPr/>
        <a:lstStyle/>
        <a:p>
          <a:pPr rtl="1"/>
          <a:endParaRPr lang="ar-SA"/>
        </a:p>
      </dgm:t>
    </dgm:pt>
    <dgm:pt modelId="{24FC1CE5-1975-415F-B90E-6ADAF8B2B8C9}" type="pres">
      <dgm:prSet presAssocID="{63F3A850-7260-4807-9312-4C6769DBB423}" presName="hierChild4" presStyleCnt="0"/>
      <dgm:spPr/>
    </dgm:pt>
    <dgm:pt modelId="{FA859A11-23AC-487B-8038-55AC6FF08E26}" type="pres">
      <dgm:prSet presAssocID="{63F3A850-7260-4807-9312-4C6769DBB423}" presName="hierChild5" presStyleCnt="0"/>
      <dgm:spPr/>
    </dgm:pt>
    <dgm:pt modelId="{985C884E-C77B-49DA-9F13-A9F16C140CC0}" type="pres">
      <dgm:prSet presAssocID="{868EE767-AE27-4401-8EC1-B573B63BD255}" presName="hierChild3" presStyleCnt="0"/>
      <dgm:spPr/>
    </dgm:pt>
  </dgm:ptLst>
  <dgm:cxnLst>
    <dgm:cxn modelId="{98B827C5-2CB6-455A-A314-B813FBA7F536}" srcId="{868EE767-AE27-4401-8EC1-B573B63BD255}" destId="{4C078A6A-087D-4F99-885D-93F8FD819A86}" srcOrd="1" destOrd="0" parTransId="{0E41F28E-F12B-4B59-903D-046819E231F4}" sibTransId="{196531D0-EB31-4C21-A751-DF5ADCC1CFEC}"/>
    <dgm:cxn modelId="{2F003A73-67D7-4340-869D-87B45DCCA7F4}" type="presOf" srcId="{4C078A6A-087D-4F99-885D-93F8FD819A86}" destId="{213AD64C-B0D0-4A4B-A5A2-6CFB9DD8535E}" srcOrd="0" destOrd="0" presId="urn:microsoft.com/office/officeart/2005/8/layout/orgChart1"/>
    <dgm:cxn modelId="{BFDE92A7-AF4F-4EA6-B296-D74A2ADDCB82}" type="presOf" srcId="{868EE767-AE27-4401-8EC1-B573B63BD255}" destId="{2E2278A0-746E-43C3-A0A8-92E3DFC1B28E}" srcOrd="0" destOrd="0" presId="urn:microsoft.com/office/officeart/2005/8/layout/orgChart1"/>
    <dgm:cxn modelId="{707092A1-7B8B-4271-ADD5-D1217E4C7524}" type="presOf" srcId="{63F3A850-7260-4807-9312-4C6769DBB423}" destId="{A554B278-1BD8-4BAB-90A1-176E33B996B0}" srcOrd="1" destOrd="0" presId="urn:microsoft.com/office/officeart/2005/8/layout/orgChart1"/>
    <dgm:cxn modelId="{EDDB3470-50DA-4EA8-8E6F-253DA38BBBCF}" type="presOf" srcId="{5367172A-AB7B-43A6-85A1-72847DF18E65}" destId="{C9338CF6-8BBC-49C1-B3D1-498DB748A309}" srcOrd="0" destOrd="0" presId="urn:microsoft.com/office/officeart/2005/8/layout/orgChart1"/>
    <dgm:cxn modelId="{1286777B-07D4-437D-930E-7EF5F8DFC2E4}" type="presOf" srcId="{4C078A6A-087D-4F99-885D-93F8FD819A86}" destId="{689B1DAB-ED54-45C0-9B12-A4614756C58D}" srcOrd="1" destOrd="0" presId="urn:microsoft.com/office/officeart/2005/8/layout/orgChart1"/>
    <dgm:cxn modelId="{3F327808-6C57-41E2-9D3D-A9A1BC7BC762}" type="presOf" srcId="{7E328958-88C3-4F27-BD90-3B2082ECFC80}" destId="{26A3A616-4884-43AA-B1B8-046DB8B67411}" srcOrd="0" destOrd="0" presId="urn:microsoft.com/office/officeart/2005/8/layout/orgChart1"/>
    <dgm:cxn modelId="{F8906191-CA6E-466F-BA8B-591DC3A69BBC}" srcId="{868EE767-AE27-4401-8EC1-B573B63BD255}" destId="{63F3A850-7260-4807-9312-4C6769DBB423}" srcOrd="4" destOrd="0" parTransId="{7E328958-88C3-4F27-BD90-3B2082ECFC80}" sibTransId="{B9D91519-C6BD-4912-9F9F-5683F72CFEA8}"/>
    <dgm:cxn modelId="{92BC38D8-B4F7-49DC-828D-7A944996C070}" type="presOf" srcId="{C4A8AD3E-7C15-452F-AFC8-84F1F0F02CE4}" destId="{1ACC22F2-11DB-45F2-9823-C73CE7B8599E}" srcOrd="0" destOrd="0" presId="urn:microsoft.com/office/officeart/2005/8/layout/orgChart1"/>
    <dgm:cxn modelId="{EF4EC70D-7945-45AB-80C9-515D28AEB3D8}" type="presOf" srcId="{0CEC2F30-6711-4D36-B35F-E5D621378FD0}" destId="{1CF9248C-F8AF-4825-A2F5-E2A7E4397B1A}" srcOrd="1" destOrd="0" presId="urn:microsoft.com/office/officeart/2005/8/layout/orgChart1"/>
    <dgm:cxn modelId="{5E1C8A04-CB14-4E22-BCEF-6B80C39450A0}" type="presOf" srcId="{815F7BA5-609B-4093-93F2-2CF23A446B0D}" destId="{6D6ED0A7-4D38-48BF-9740-58A602BE61D7}" srcOrd="0" destOrd="0" presId="urn:microsoft.com/office/officeart/2005/8/layout/orgChart1"/>
    <dgm:cxn modelId="{0DE5D731-5E7C-4922-AAF5-FCD5665EC650}" type="presOf" srcId="{63F3A850-7260-4807-9312-4C6769DBB423}" destId="{87D8D25D-B136-407F-A8E9-985770B56060}" srcOrd="0" destOrd="0" presId="urn:microsoft.com/office/officeart/2005/8/layout/orgChart1"/>
    <dgm:cxn modelId="{9FAC6C7B-14E0-455B-B159-075125BBCBEA}" srcId="{868EE767-AE27-4401-8EC1-B573B63BD255}" destId="{C4A8AD3E-7C15-452F-AFC8-84F1F0F02CE4}" srcOrd="0" destOrd="0" parTransId="{F6B5B98C-63DD-418A-8783-2D5757343EC3}" sibTransId="{1797BC9F-DCA8-476A-9DFE-7FFFFDBD7DC4}"/>
    <dgm:cxn modelId="{8B7AA29F-44C3-4537-B82A-9B617FFF9412}" type="presOf" srcId="{31453B00-9A7D-48C3-AF7C-B650C3D65EBB}" destId="{26DCE09D-05ED-425F-9958-06E526E9E426}" srcOrd="0" destOrd="0" presId="urn:microsoft.com/office/officeart/2005/8/layout/orgChart1"/>
    <dgm:cxn modelId="{E92F33CA-B311-472F-A7CB-C555D8855FD9}" type="presOf" srcId="{447E149E-7EA1-412E-BC55-CFE1C4AD3067}" destId="{3572AF1F-863A-4C73-9C11-102A17EC56D4}" srcOrd="0" destOrd="0" presId="urn:microsoft.com/office/officeart/2005/8/layout/orgChart1"/>
    <dgm:cxn modelId="{5A626DE8-A705-4D15-B595-8F96B68F5DC5}" type="presOf" srcId="{0CEC2F30-6711-4D36-B35F-E5D621378FD0}" destId="{B8AAE21A-F2BC-4470-B815-D1F5A1C4000D}" srcOrd="0" destOrd="0" presId="urn:microsoft.com/office/officeart/2005/8/layout/orgChart1"/>
    <dgm:cxn modelId="{98C791A2-8AA8-419B-8390-8AF7C42665A5}" type="presOf" srcId="{868EE767-AE27-4401-8EC1-B573B63BD255}" destId="{19204C0C-9E8C-47AC-9C0F-4A29EA2D4B8D}" srcOrd="1" destOrd="0" presId="urn:microsoft.com/office/officeart/2005/8/layout/orgChart1"/>
    <dgm:cxn modelId="{645C71A1-032D-44D6-A038-32904EF9C0F6}" srcId="{447E149E-7EA1-412E-BC55-CFE1C4AD3067}" destId="{868EE767-AE27-4401-8EC1-B573B63BD255}" srcOrd="0" destOrd="0" parTransId="{E7AC90D8-F869-4E24-A624-78143EE7A611}" sibTransId="{BBF5F4DB-3570-4F42-9F91-C77928488215}"/>
    <dgm:cxn modelId="{033426F4-2FB1-4E85-B35E-4168FD0E88E3}" srcId="{868EE767-AE27-4401-8EC1-B573B63BD255}" destId="{0CEC2F30-6711-4D36-B35F-E5D621378FD0}" srcOrd="2" destOrd="0" parTransId="{5367172A-AB7B-43A6-85A1-72847DF18E65}" sibTransId="{F1289C89-E4DF-4810-AF4A-502F275FF18E}"/>
    <dgm:cxn modelId="{77A6674D-C882-4868-BA10-2A031D5E9122}" type="presOf" srcId="{C4A8AD3E-7C15-452F-AFC8-84F1F0F02CE4}" destId="{C00814BF-6B2D-438D-8164-CC74146D55CB}" srcOrd="1" destOrd="0" presId="urn:microsoft.com/office/officeart/2005/8/layout/orgChart1"/>
    <dgm:cxn modelId="{481F449C-2AE4-490A-B2BF-840AFA77BC15}" srcId="{868EE767-AE27-4401-8EC1-B573B63BD255}" destId="{31453B00-9A7D-48C3-AF7C-B650C3D65EBB}" srcOrd="3" destOrd="0" parTransId="{815F7BA5-609B-4093-93F2-2CF23A446B0D}" sibTransId="{C7F9F88B-B03B-41F1-A992-B46B3536592C}"/>
    <dgm:cxn modelId="{AFE042E0-6BFD-4C78-A1C3-44747922D5C2}" type="presOf" srcId="{31453B00-9A7D-48C3-AF7C-B650C3D65EBB}" destId="{3ADE2578-D64B-494D-B392-702A8B432AB2}" srcOrd="1" destOrd="0" presId="urn:microsoft.com/office/officeart/2005/8/layout/orgChart1"/>
    <dgm:cxn modelId="{84A03BB8-221C-47F0-91B6-4BD062B8493F}" type="presOf" srcId="{F6B5B98C-63DD-418A-8783-2D5757343EC3}" destId="{8CC79923-784E-4FCD-A76C-7C1DDE6A167E}" srcOrd="0" destOrd="0" presId="urn:microsoft.com/office/officeart/2005/8/layout/orgChart1"/>
    <dgm:cxn modelId="{2DCF6A83-58D0-4376-9727-FEE8FBC83E51}" type="presOf" srcId="{0E41F28E-F12B-4B59-903D-046819E231F4}" destId="{AA6B8806-2897-4091-926E-A532AB4864A3}" srcOrd="0" destOrd="0" presId="urn:microsoft.com/office/officeart/2005/8/layout/orgChart1"/>
    <dgm:cxn modelId="{FD94CFBD-4072-4402-B89D-7075B4570769}" type="presParOf" srcId="{3572AF1F-863A-4C73-9C11-102A17EC56D4}" destId="{8BDD3B13-1DA5-403A-92F2-C59E0009E2EB}" srcOrd="0" destOrd="0" presId="urn:microsoft.com/office/officeart/2005/8/layout/orgChart1"/>
    <dgm:cxn modelId="{D782F42F-CD99-480A-97D1-06EE9C1792C9}" type="presParOf" srcId="{8BDD3B13-1DA5-403A-92F2-C59E0009E2EB}" destId="{27A0B525-8625-43F9-ABE4-8D71E2D3474F}" srcOrd="0" destOrd="0" presId="urn:microsoft.com/office/officeart/2005/8/layout/orgChart1"/>
    <dgm:cxn modelId="{987603AC-6912-472B-A377-A1228B963F58}" type="presParOf" srcId="{27A0B525-8625-43F9-ABE4-8D71E2D3474F}" destId="{2E2278A0-746E-43C3-A0A8-92E3DFC1B28E}" srcOrd="0" destOrd="0" presId="urn:microsoft.com/office/officeart/2005/8/layout/orgChart1"/>
    <dgm:cxn modelId="{BB88623C-8B56-4529-8C18-FF8149BA7353}" type="presParOf" srcId="{27A0B525-8625-43F9-ABE4-8D71E2D3474F}" destId="{19204C0C-9E8C-47AC-9C0F-4A29EA2D4B8D}" srcOrd="1" destOrd="0" presId="urn:microsoft.com/office/officeart/2005/8/layout/orgChart1"/>
    <dgm:cxn modelId="{073A0201-304D-46F9-81B4-4B67BE6C606D}" type="presParOf" srcId="{8BDD3B13-1DA5-403A-92F2-C59E0009E2EB}" destId="{937BAD9D-EEBC-4AEF-BF76-F299B0049130}" srcOrd="1" destOrd="0" presId="urn:microsoft.com/office/officeart/2005/8/layout/orgChart1"/>
    <dgm:cxn modelId="{66DE82BB-B295-41D5-84FA-3ECCD84849E6}" type="presParOf" srcId="{937BAD9D-EEBC-4AEF-BF76-F299B0049130}" destId="{8CC79923-784E-4FCD-A76C-7C1DDE6A167E}" srcOrd="0" destOrd="0" presId="urn:microsoft.com/office/officeart/2005/8/layout/orgChart1"/>
    <dgm:cxn modelId="{C46C752C-6DE2-4F2D-9739-E3020F54774E}" type="presParOf" srcId="{937BAD9D-EEBC-4AEF-BF76-F299B0049130}" destId="{46EBC36D-B315-4DE1-821A-C6524C6A8FC5}" srcOrd="1" destOrd="0" presId="urn:microsoft.com/office/officeart/2005/8/layout/orgChart1"/>
    <dgm:cxn modelId="{6125B3A2-B064-4494-82FE-561AA873D538}" type="presParOf" srcId="{46EBC36D-B315-4DE1-821A-C6524C6A8FC5}" destId="{D5FCE6B5-11DD-48FE-9313-4CFD0BC00D8F}" srcOrd="0" destOrd="0" presId="urn:microsoft.com/office/officeart/2005/8/layout/orgChart1"/>
    <dgm:cxn modelId="{9E3E4CE7-F8C5-4632-A13B-4063F2B002B6}" type="presParOf" srcId="{D5FCE6B5-11DD-48FE-9313-4CFD0BC00D8F}" destId="{1ACC22F2-11DB-45F2-9823-C73CE7B8599E}" srcOrd="0" destOrd="0" presId="urn:microsoft.com/office/officeart/2005/8/layout/orgChart1"/>
    <dgm:cxn modelId="{9A844B0F-8849-47FF-92C6-5D3B4D20FB9F}" type="presParOf" srcId="{D5FCE6B5-11DD-48FE-9313-4CFD0BC00D8F}" destId="{C00814BF-6B2D-438D-8164-CC74146D55CB}" srcOrd="1" destOrd="0" presId="urn:microsoft.com/office/officeart/2005/8/layout/orgChart1"/>
    <dgm:cxn modelId="{E21DD613-D207-40F4-82CF-20086AD2655D}" type="presParOf" srcId="{46EBC36D-B315-4DE1-821A-C6524C6A8FC5}" destId="{2476D634-ABC4-4041-9811-BF37C75DB659}" srcOrd="1" destOrd="0" presId="urn:microsoft.com/office/officeart/2005/8/layout/orgChart1"/>
    <dgm:cxn modelId="{7E1C23C8-B5CB-4669-9BB3-DC05365CC30B}" type="presParOf" srcId="{46EBC36D-B315-4DE1-821A-C6524C6A8FC5}" destId="{DB5D17AF-E391-4785-A4C0-ADDB53D9EA43}" srcOrd="2" destOrd="0" presId="urn:microsoft.com/office/officeart/2005/8/layout/orgChart1"/>
    <dgm:cxn modelId="{95611AA9-B217-442E-A70A-5D3D1304E654}" type="presParOf" srcId="{937BAD9D-EEBC-4AEF-BF76-F299B0049130}" destId="{AA6B8806-2897-4091-926E-A532AB4864A3}" srcOrd="2" destOrd="0" presId="urn:microsoft.com/office/officeart/2005/8/layout/orgChart1"/>
    <dgm:cxn modelId="{26350953-F590-44BF-A9A5-2B179ADDC7AF}" type="presParOf" srcId="{937BAD9D-EEBC-4AEF-BF76-F299B0049130}" destId="{8203C7B2-1C0B-4B48-AC99-3B3ABC250C7C}" srcOrd="3" destOrd="0" presId="urn:microsoft.com/office/officeart/2005/8/layout/orgChart1"/>
    <dgm:cxn modelId="{041896C9-CCAB-4F86-BF13-963EDD08267A}" type="presParOf" srcId="{8203C7B2-1C0B-4B48-AC99-3B3ABC250C7C}" destId="{040308C4-88AC-47BF-B240-8F50E62280EB}" srcOrd="0" destOrd="0" presId="urn:microsoft.com/office/officeart/2005/8/layout/orgChart1"/>
    <dgm:cxn modelId="{DDB6A577-931E-4781-A41C-3FFEC4EA7D43}" type="presParOf" srcId="{040308C4-88AC-47BF-B240-8F50E62280EB}" destId="{213AD64C-B0D0-4A4B-A5A2-6CFB9DD8535E}" srcOrd="0" destOrd="0" presId="urn:microsoft.com/office/officeart/2005/8/layout/orgChart1"/>
    <dgm:cxn modelId="{EF4254A6-78B6-4ED1-9C88-754069208EC6}" type="presParOf" srcId="{040308C4-88AC-47BF-B240-8F50E62280EB}" destId="{689B1DAB-ED54-45C0-9B12-A4614756C58D}" srcOrd="1" destOrd="0" presId="urn:microsoft.com/office/officeart/2005/8/layout/orgChart1"/>
    <dgm:cxn modelId="{546E4A83-B8FC-4207-94EE-8E9B87B9F2CB}" type="presParOf" srcId="{8203C7B2-1C0B-4B48-AC99-3B3ABC250C7C}" destId="{806BB9FD-8BFC-47A0-B355-258323FF150C}" srcOrd="1" destOrd="0" presId="urn:microsoft.com/office/officeart/2005/8/layout/orgChart1"/>
    <dgm:cxn modelId="{EA826D94-7254-4460-A08E-59A1B5446436}" type="presParOf" srcId="{8203C7B2-1C0B-4B48-AC99-3B3ABC250C7C}" destId="{4C7C1BB9-69FE-4C97-8FBB-F67D07917105}" srcOrd="2" destOrd="0" presId="urn:microsoft.com/office/officeart/2005/8/layout/orgChart1"/>
    <dgm:cxn modelId="{EDC4F1EE-71B6-4644-8055-F9D5EE1809AC}" type="presParOf" srcId="{937BAD9D-EEBC-4AEF-BF76-F299B0049130}" destId="{C9338CF6-8BBC-49C1-B3D1-498DB748A309}" srcOrd="4" destOrd="0" presId="urn:microsoft.com/office/officeart/2005/8/layout/orgChart1"/>
    <dgm:cxn modelId="{8C642A38-AC31-4502-906E-FD50E536264C}" type="presParOf" srcId="{937BAD9D-EEBC-4AEF-BF76-F299B0049130}" destId="{467B6A4A-CE55-4DA4-AF25-FF5BA9A43732}" srcOrd="5" destOrd="0" presId="urn:microsoft.com/office/officeart/2005/8/layout/orgChart1"/>
    <dgm:cxn modelId="{6A5B1E1A-7961-4D2A-965E-03EDAA40E271}" type="presParOf" srcId="{467B6A4A-CE55-4DA4-AF25-FF5BA9A43732}" destId="{9F3FF067-736D-41A2-9C69-C2B3E272F4E9}" srcOrd="0" destOrd="0" presId="urn:microsoft.com/office/officeart/2005/8/layout/orgChart1"/>
    <dgm:cxn modelId="{815EB0F8-2D15-4328-AF8C-6D3A26B5C360}" type="presParOf" srcId="{9F3FF067-736D-41A2-9C69-C2B3E272F4E9}" destId="{B8AAE21A-F2BC-4470-B815-D1F5A1C4000D}" srcOrd="0" destOrd="0" presId="urn:microsoft.com/office/officeart/2005/8/layout/orgChart1"/>
    <dgm:cxn modelId="{5C11583F-3692-466E-85C5-661593DCFB24}" type="presParOf" srcId="{9F3FF067-736D-41A2-9C69-C2B3E272F4E9}" destId="{1CF9248C-F8AF-4825-A2F5-E2A7E4397B1A}" srcOrd="1" destOrd="0" presId="urn:microsoft.com/office/officeart/2005/8/layout/orgChart1"/>
    <dgm:cxn modelId="{DAA54334-45F4-463C-9FC2-EBFD7CA0A05C}" type="presParOf" srcId="{467B6A4A-CE55-4DA4-AF25-FF5BA9A43732}" destId="{4B2DE0B1-FA0B-489E-81EF-A7E432097DB8}" srcOrd="1" destOrd="0" presId="urn:microsoft.com/office/officeart/2005/8/layout/orgChart1"/>
    <dgm:cxn modelId="{F2BF0A0B-06BC-4DF7-8641-FE44ED31DA19}" type="presParOf" srcId="{467B6A4A-CE55-4DA4-AF25-FF5BA9A43732}" destId="{50AB2B43-7D32-4419-A1AA-0EC1AEE01F3F}" srcOrd="2" destOrd="0" presId="urn:microsoft.com/office/officeart/2005/8/layout/orgChart1"/>
    <dgm:cxn modelId="{0BE767CC-B322-469D-8D69-66E7EBFAC580}" type="presParOf" srcId="{937BAD9D-EEBC-4AEF-BF76-F299B0049130}" destId="{6D6ED0A7-4D38-48BF-9740-58A602BE61D7}" srcOrd="6" destOrd="0" presId="urn:microsoft.com/office/officeart/2005/8/layout/orgChart1"/>
    <dgm:cxn modelId="{79AC7ECF-7706-4E32-8AB9-A658174F8C04}" type="presParOf" srcId="{937BAD9D-EEBC-4AEF-BF76-F299B0049130}" destId="{36FEDE78-4C33-4D6C-92CE-1C12B7B20097}" srcOrd="7" destOrd="0" presId="urn:microsoft.com/office/officeart/2005/8/layout/orgChart1"/>
    <dgm:cxn modelId="{4D3ACBA9-F065-43EC-ACD4-DFB54B6D8380}" type="presParOf" srcId="{36FEDE78-4C33-4D6C-92CE-1C12B7B20097}" destId="{3F8CAF19-C06B-4FAB-B6A5-324EAADB179E}" srcOrd="0" destOrd="0" presId="urn:microsoft.com/office/officeart/2005/8/layout/orgChart1"/>
    <dgm:cxn modelId="{CCB7992C-535B-4C20-9908-A97F88C99D9D}" type="presParOf" srcId="{3F8CAF19-C06B-4FAB-B6A5-324EAADB179E}" destId="{26DCE09D-05ED-425F-9958-06E526E9E426}" srcOrd="0" destOrd="0" presId="urn:microsoft.com/office/officeart/2005/8/layout/orgChart1"/>
    <dgm:cxn modelId="{0201F939-94ED-471C-BCAA-1BD97EB73DDF}" type="presParOf" srcId="{3F8CAF19-C06B-4FAB-B6A5-324EAADB179E}" destId="{3ADE2578-D64B-494D-B392-702A8B432AB2}" srcOrd="1" destOrd="0" presId="urn:microsoft.com/office/officeart/2005/8/layout/orgChart1"/>
    <dgm:cxn modelId="{B964902B-4338-4036-B3AC-3706969F871B}" type="presParOf" srcId="{36FEDE78-4C33-4D6C-92CE-1C12B7B20097}" destId="{6CD7FD30-016A-4BB6-94E1-5DCC644399BF}" srcOrd="1" destOrd="0" presId="urn:microsoft.com/office/officeart/2005/8/layout/orgChart1"/>
    <dgm:cxn modelId="{37F723EA-E870-43D7-AC21-1F4B94CBD7D1}" type="presParOf" srcId="{36FEDE78-4C33-4D6C-92CE-1C12B7B20097}" destId="{67A205A9-8369-486E-8CE4-361EA5D22A36}" srcOrd="2" destOrd="0" presId="urn:microsoft.com/office/officeart/2005/8/layout/orgChart1"/>
    <dgm:cxn modelId="{6E2D8602-C65C-421E-B0FF-8663E2483932}" type="presParOf" srcId="{937BAD9D-EEBC-4AEF-BF76-F299B0049130}" destId="{26A3A616-4884-43AA-B1B8-046DB8B67411}" srcOrd="8" destOrd="0" presId="urn:microsoft.com/office/officeart/2005/8/layout/orgChart1"/>
    <dgm:cxn modelId="{A24DA42F-47D4-49DD-A5F1-9A2C4C888B34}" type="presParOf" srcId="{937BAD9D-EEBC-4AEF-BF76-F299B0049130}" destId="{92585EE7-715D-43D7-ADE5-6CE3048A7203}" srcOrd="9" destOrd="0" presId="urn:microsoft.com/office/officeart/2005/8/layout/orgChart1"/>
    <dgm:cxn modelId="{59699554-1F08-4593-BAA3-E6D27C7B16E6}" type="presParOf" srcId="{92585EE7-715D-43D7-ADE5-6CE3048A7203}" destId="{8B8A8FE7-F007-4701-9CB6-B80C5E154183}" srcOrd="0" destOrd="0" presId="urn:microsoft.com/office/officeart/2005/8/layout/orgChart1"/>
    <dgm:cxn modelId="{BE4CE7D3-63B8-45F5-B80C-1C51F86CF591}" type="presParOf" srcId="{8B8A8FE7-F007-4701-9CB6-B80C5E154183}" destId="{87D8D25D-B136-407F-A8E9-985770B56060}" srcOrd="0" destOrd="0" presId="urn:microsoft.com/office/officeart/2005/8/layout/orgChart1"/>
    <dgm:cxn modelId="{0BEFF5E3-1E7D-434B-A34B-260DB4A659FB}" type="presParOf" srcId="{8B8A8FE7-F007-4701-9CB6-B80C5E154183}" destId="{A554B278-1BD8-4BAB-90A1-176E33B996B0}" srcOrd="1" destOrd="0" presId="urn:microsoft.com/office/officeart/2005/8/layout/orgChart1"/>
    <dgm:cxn modelId="{438F34DE-7BED-4659-A9A5-E7A397D187E4}" type="presParOf" srcId="{92585EE7-715D-43D7-ADE5-6CE3048A7203}" destId="{24FC1CE5-1975-415F-B90E-6ADAF8B2B8C9}" srcOrd="1" destOrd="0" presId="urn:microsoft.com/office/officeart/2005/8/layout/orgChart1"/>
    <dgm:cxn modelId="{4BBD47C7-B555-4EE1-B71C-C502C83BA1C0}" type="presParOf" srcId="{92585EE7-715D-43D7-ADE5-6CE3048A7203}" destId="{FA859A11-23AC-487B-8038-55AC6FF08E26}" srcOrd="2" destOrd="0" presId="urn:microsoft.com/office/officeart/2005/8/layout/orgChart1"/>
    <dgm:cxn modelId="{97AE1362-FD6C-47E8-8559-652B4E0AA0E8}" type="presParOf" srcId="{8BDD3B13-1DA5-403A-92F2-C59E0009E2EB}" destId="{985C884E-C77B-49DA-9F13-A9F16C140CC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A3A616-4884-43AA-B1B8-046DB8B67411}">
      <dsp:nvSpPr>
        <dsp:cNvPr id="0" name=""/>
        <dsp:cNvSpPr/>
      </dsp:nvSpPr>
      <dsp:spPr>
        <a:xfrm>
          <a:off x="4752528" y="2731765"/>
          <a:ext cx="3938065" cy="341732"/>
        </a:xfrm>
        <a:custGeom>
          <a:avLst/>
          <a:gdLst/>
          <a:ahLst/>
          <a:cxnLst/>
          <a:rect l="0" t="0" r="0" b="0"/>
          <a:pathLst>
            <a:path>
              <a:moveTo>
                <a:pt x="0" y="0"/>
              </a:moveTo>
              <a:lnTo>
                <a:pt x="0" y="170866"/>
              </a:lnTo>
              <a:lnTo>
                <a:pt x="3938065" y="170866"/>
              </a:lnTo>
              <a:lnTo>
                <a:pt x="3938065" y="341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6ED0A7-4D38-48BF-9740-58A602BE61D7}">
      <dsp:nvSpPr>
        <dsp:cNvPr id="0" name=""/>
        <dsp:cNvSpPr/>
      </dsp:nvSpPr>
      <dsp:spPr>
        <a:xfrm>
          <a:off x="4752528" y="2731765"/>
          <a:ext cx="1969032" cy="341732"/>
        </a:xfrm>
        <a:custGeom>
          <a:avLst/>
          <a:gdLst/>
          <a:ahLst/>
          <a:cxnLst/>
          <a:rect l="0" t="0" r="0" b="0"/>
          <a:pathLst>
            <a:path>
              <a:moveTo>
                <a:pt x="0" y="0"/>
              </a:moveTo>
              <a:lnTo>
                <a:pt x="0" y="170866"/>
              </a:lnTo>
              <a:lnTo>
                <a:pt x="1969032" y="170866"/>
              </a:lnTo>
              <a:lnTo>
                <a:pt x="1969032" y="341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338CF6-8BBC-49C1-B3D1-498DB748A309}">
      <dsp:nvSpPr>
        <dsp:cNvPr id="0" name=""/>
        <dsp:cNvSpPr/>
      </dsp:nvSpPr>
      <dsp:spPr>
        <a:xfrm>
          <a:off x="4706807" y="2731765"/>
          <a:ext cx="91440" cy="341732"/>
        </a:xfrm>
        <a:custGeom>
          <a:avLst/>
          <a:gdLst/>
          <a:ahLst/>
          <a:cxnLst/>
          <a:rect l="0" t="0" r="0" b="0"/>
          <a:pathLst>
            <a:path>
              <a:moveTo>
                <a:pt x="45720" y="0"/>
              </a:moveTo>
              <a:lnTo>
                <a:pt x="45720" y="341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A6B8806-2897-4091-926E-A532AB4864A3}">
      <dsp:nvSpPr>
        <dsp:cNvPr id="0" name=""/>
        <dsp:cNvSpPr/>
      </dsp:nvSpPr>
      <dsp:spPr>
        <a:xfrm>
          <a:off x="2849075" y="2731765"/>
          <a:ext cx="1903452" cy="325980"/>
        </a:xfrm>
        <a:custGeom>
          <a:avLst/>
          <a:gdLst/>
          <a:ahLst/>
          <a:cxnLst/>
          <a:rect l="0" t="0" r="0" b="0"/>
          <a:pathLst>
            <a:path>
              <a:moveTo>
                <a:pt x="1903452" y="0"/>
              </a:moveTo>
              <a:lnTo>
                <a:pt x="1903452" y="155114"/>
              </a:lnTo>
              <a:lnTo>
                <a:pt x="0" y="155114"/>
              </a:lnTo>
              <a:lnTo>
                <a:pt x="0" y="3259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C79923-784E-4FCD-A76C-7C1DDE6A167E}">
      <dsp:nvSpPr>
        <dsp:cNvPr id="0" name=""/>
        <dsp:cNvSpPr/>
      </dsp:nvSpPr>
      <dsp:spPr>
        <a:xfrm>
          <a:off x="814462" y="2731765"/>
          <a:ext cx="3938065" cy="341732"/>
        </a:xfrm>
        <a:custGeom>
          <a:avLst/>
          <a:gdLst/>
          <a:ahLst/>
          <a:cxnLst/>
          <a:rect l="0" t="0" r="0" b="0"/>
          <a:pathLst>
            <a:path>
              <a:moveTo>
                <a:pt x="3938065" y="0"/>
              </a:moveTo>
              <a:lnTo>
                <a:pt x="3938065" y="170866"/>
              </a:lnTo>
              <a:lnTo>
                <a:pt x="0" y="170866"/>
              </a:lnTo>
              <a:lnTo>
                <a:pt x="0" y="3417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2278A0-746E-43C3-A0A8-92E3DFC1B28E}">
      <dsp:nvSpPr>
        <dsp:cNvPr id="0" name=""/>
        <dsp:cNvSpPr/>
      </dsp:nvSpPr>
      <dsp:spPr>
        <a:xfrm>
          <a:off x="3938878" y="1918115"/>
          <a:ext cx="1627299" cy="81364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accent4">
                  <a:lumMod val="50000"/>
                </a:schemeClr>
              </a:solidFill>
            </a:rPr>
            <a:t>صور المنافسة الممنوعة باتفاق الطرفين </a:t>
          </a:r>
          <a:endParaRPr lang="en-US" sz="1800" b="1" kern="1200" dirty="0">
            <a:solidFill>
              <a:schemeClr val="accent4">
                <a:lumMod val="50000"/>
              </a:schemeClr>
            </a:solidFill>
          </a:endParaRPr>
        </a:p>
      </dsp:txBody>
      <dsp:txXfrm>
        <a:off x="3938878" y="1918115"/>
        <a:ext cx="1627299" cy="813649"/>
      </dsp:txXfrm>
    </dsp:sp>
    <dsp:sp modelId="{1ACC22F2-11DB-45F2-9823-C73CE7B8599E}">
      <dsp:nvSpPr>
        <dsp:cNvPr id="0" name=""/>
        <dsp:cNvSpPr/>
      </dsp:nvSpPr>
      <dsp:spPr>
        <a:xfrm>
          <a:off x="812" y="3073498"/>
          <a:ext cx="1627299" cy="81364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r-FR" sz="1800" b="1" kern="1200" dirty="0" smtClean="0">
              <a:solidFill>
                <a:schemeClr val="accent4">
                  <a:lumMod val="50000"/>
                </a:schemeClr>
              </a:solidFill>
            </a:rPr>
            <a:t>5</a:t>
          </a:r>
          <a:r>
            <a:rPr lang="ar-SA" sz="1800" b="1" kern="1200" dirty="0" smtClean="0">
              <a:solidFill>
                <a:schemeClr val="accent4">
                  <a:lumMod val="50000"/>
                </a:schemeClr>
              </a:solidFill>
            </a:rPr>
            <a:t> ـ  حالة الاتفاق بين المصانع على تنظيم إنتاج السلع</a:t>
          </a:r>
        </a:p>
      </dsp:txBody>
      <dsp:txXfrm>
        <a:off x="812" y="3073498"/>
        <a:ext cx="1627299" cy="813649"/>
      </dsp:txXfrm>
    </dsp:sp>
    <dsp:sp modelId="{213AD64C-B0D0-4A4B-A5A2-6CFB9DD8535E}">
      <dsp:nvSpPr>
        <dsp:cNvPr id="0" name=""/>
        <dsp:cNvSpPr/>
      </dsp:nvSpPr>
      <dsp:spPr>
        <a:xfrm>
          <a:off x="2035425" y="3057746"/>
          <a:ext cx="1627299" cy="81364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ar-SA" sz="1800" b="1" kern="1200" dirty="0" smtClean="0">
              <a:solidFill>
                <a:schemeClr val="accent4">
                  <a:lumMod val="50000"/>
                </a:schemeClr>
              </a:solidFill>
            </a:rPr>
            <a:t>4- التزام العامل بعدم منافسة رب العمل </a:t>
          </a:r>
          <a:endParaRPr lang="en-US" sz="1800" kern="1200" dirty="0">
            <a:solidFill>
              <a:schemeClr val="accent4">
                <a:lumMod val="50000"/>
              </a:schemeClr>
            </a:solidFill>
          </a:endParaRPr>
        </a:p>
      </dsp:txBody>
      <dsp:txXfrm>
        <a:off x="2035425" y="3057746"/>
        <a:ext cx="1627299" cy="813649"/>
      </dsp:txXfrm>
    </dsp:sp>
    <dsp:sp modelId="{B8AAE21A-F2BC-4470-B815-D1F5A1C4000D}">
      <dsp:nvSpPr>
        <dsp:cNvPr id="0" name=""/>
        <dsp:cNvSpPr/>
      </dsp:nvSpPr>
      <dsp:spPr>
        <a:xfrm>
          <a:off x="3938878" y="3073498"/>
          <a:ext cx="1627299" cy="81364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ctr" defTabSz="914400" rtl="1" eaLnBrk="1" fontAlgn="auto" latinLnBrk="0" hangingPunct="1">
            <a:lnSpc>
              <a:spcPct val="100000"/>
            </a:lnSpc>
            <a:spcBef>
              <a:spcPct val="0"/>
            </a:spcBef>
            <a:spcAft>
              <a:spcPts val="0"/>
            </a:spcAft>
            <a:buClrTx/>
            <a:buSzTx/>
            <a:buFontTx/>
            <a:buNone/>
            <a:tabLst/>
            <a:defRPr/>
          </a:pPr>
          <a:r>
            <a:rPr lang="ar-SA" sz="1800" b="1" kern="1200" dirty="0" smtClean="0">
              <a:solidFill>
                <a:schemeClr val="accent4">
                  <a:lumMod val="50000"/>
                </a:schemeClr>
              </a:solidFill>
            </a:rPr>
            <a:t>3- الاتفاقات بين المنتجين و التجار</a:t>
          </a:r>
          <a:endParaRPr lang="en-US" sz="1800" kern="1200" dirty="0" smtClean="0">
            <a:solidFill>
              <a:schemeClr val="accent4">
                <a:lumMod val="50000"/>
              </a:schemeClr>
            </a:solidFill>
          </a:endParaRPr>
        </a:p>
        <a:p>
          <a:pPr lvl="0" algn="ctr" defTabSz="889000" rtl="1">
            <a:lnSpc>
              <a:spcPct val="90000"/>
            </a:lnSpc>
            <a:spcBef>
              <a:spcPct val="0"/>
            </a:spcBef>
            <a:spcAft>
              <a:spcPct val="35000"/>
            </a:spcAft>
          </a:pPr>
          <a:endParaRPr lang="en-US" sz="1800" kern="1200" dirty="0">
            <a:solidFill>
              <a:schemeClr val="accent4">
                <a:lumMod val="50000"/>
              </a:schemeClr>
            </a:solidFill>
          </a:endParaRPr>
        </a:p>
      </dsp:txBody>
      <dsp:txXfrm>
        <a:off x="3938878" y="3073498"/>
        <a:ext cx="1627299" cy="813649"/>
      </dsp:txXfrm>
    </dsp:sp>
    <dsp:sp modelId="{26DCE09D-05ED-425F-9958-06E526E9E426}">
      <dsp:nvSpPr>
        <dsp:cNvPr id="0" name=""/>
        <dsp:cNvSpPr/>
      </dsp:nvSpPr>
      <dsp:spPr>
        <a:xfrm>
          <a:off x="5907910" y="3073498"/>
          <a:ext cx="1627299" cy="81364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ar-SA" sz="1800" b="1" kern="1200" dirty="0" smtClean="0">
              <a:solidFill>
                <a:schemeClr val="accent4">
                  <a:lumMod val="50000"/>
                </a:schemeClr>
              </a:solidFill>
            </a:rPr>
            <a:t>2- الاتفاق بعدم المنافسة الناشئ عن عقد بيع المحل التجاري ذاته </a:t>
          </a:r>
          <a:endParaRPr lang="en-US" sz="1800" kern="1200" dirty="0">
            <a:solidFill>
              <a:schemeClr val="accent4">
                <a:lumMod val="50000"/>
              </a:schemeClr>
            </a:solidFill>
          </a:endParaRPr>
        </a:p>
      </dsp:txBody>
      <dsp:txXfrm>
        <a:off x="5907910" y="3073498"/>
        <a:ext cx="1627299" cy="813649"/>
      </dsp:txXfrm>
    </dsp:sp>
    <dsp:sp modelId="{87D8D25D-B136-407F-A8E9-985770B56060}">
      <dsp:nvSpPr>
        <dsp:cNvPr id="0" name=""/>
        <dsp:cNvSpPr/>
      </dsp:nvSpPr>
      <dsp:spPr>
        <a:xfrm>
          <a:off x="7876943" y="3073498"/>
          <a:ext cx="1627299" cy="81364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rtl="1">
            <a:lnSpc>
              <a:spcPct val="90000"/>
            </a:lnSpc>
            <a:spcBef>
              <a:spcPct val="0"/>
            </a:spcBef>
            <a:spcAft>
              <a:spcPct val="35000"/>
            </a:spcAft>
          </a:pPr>
          <a:r>
            <a:rPr lang="fr-FR" sz="1800" b="1" kern="1200" dirty="0" smtClean="0">
              <a:solidFill>
                <a:schemeClr val="accent4">
                  <a:lumMod val="50000"/>
                </a:schemeClr>
              </a:solidFill>
            </a:rPr>
            <a:t>1</a:t>
          </a:r>
          <a:r>
            <a:rPr lang="ar-SA" sz="1800" b="1" kern="1200" dirty="0" smtClean="0">
              <a:solidFill>
                <a:schemeClr val="accent4">
                  <a:lumMod val="50000"/>
                </a:schemeClr>
              </a:solidFill>
            </a:rPr>
            <a:t> ـ التزام مؤجر العقار بعدم منافسة المستأجر </a:t>
          </a:r>
          <a:endParaRPr lang="en-US" sz="1800" kern="1200" dirty="0">
            <a:solidFill>
              <a:schemeClr val="accent4">
                <a:lumMod val="50000"/>
              </a:schemeClr>
            </a:solidFill>
          </a:endParaRPr>
        </a:p>
      </dsp:txBody>
      <dsp:txXfrm>
        <a:off x="7876943" y="3073498"/>
        <a:ext cx="1627299" cy="81364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10/18/2012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648"/>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572"/>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861"/>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861"/>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7123"/>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2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210"/>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422"/>
            <a:ext cx="838200" cy="938645"/>
          </a:xfrm>
          <a:prstGeom prst="rect">
            <a:avLst/>
          </a:prstGeom>
        </p:spPr>
      </p:pic>
      <p:sp>
        <p:nvSpPr>
          <p:cNvPr id="19" name="Rectangle 18"/>
          <p:cNvSpPr/>
          <p:nvPr userDrawn="1"/>
        </p:nvSpPr>
        <p:spPr>
          <a:xfrm>
            <a:off x="914400" y="6581223"/>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647"/>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422"/>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785"/>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idx="4294967295"/>
          </p:nvPr>
        </p:nvSpPr>
        <p:spPr>
          <a:xfrm>
            <a:off x="2504728" y="0"/>
            <a:ext cx="5762600" cy="850106"/>
          </a:xfrm>
          <a:solidFill>
            <a:srgbClr val="FFFFCC"/>
          </a:solidFill>
        </p:spPr>
        <p:txBody>
          <a:bodyPr/>
          <a:lstStyle/>
          <a:p>
            <a:pPr algn="ctr" eaLnBrk="1" hangingPunct="1"/>
            <a:r>
              <a:rPr lang="ar-SY" b="1" dirty="0" smtClean="0"/>
              <a:t>المنافسة </a:t>
            </a:r>
            <a:r>
              <a:rPr lang="ar-SA" b="1" dirty="0" smtClean="0"/>
              <a:t>غير </a:t>
            </a:r>
            <a:r>
              <a:rPr lang="ar-SY" b="1" dirty="0" smtClean="0"/>
              <a:t>المشروعة</a:t>
            </a:r>
            <a:endParaRPr lang="en-US" b="1" dirty="0" smtClean="0"/>
          </a:p>
        </p:txBody>
      </p:sp>
      <p:sp>
        <p:nvSpPr>
          <p:cNvPr id="59395" name="Rectangle 3"/>
          <p:cNvSpPr>
            <a:spLocks noGrp="1" noChangeArrowheads="1"/>
          </p:cNvSpPr>
          <p:nvPr>
            <p:ph type="body" idx="4294967295"/>
          </p:nvPr>
        </p:nvSpPr>
        <p:spPr>
          <a:xfrm>
            <a:off x="560512" y="1268761"/>
            <a:ext cx="8915400" cy="3600399"/>
          </a:xfrm>
          <a:solidFill>
            <a:srgbClr val="FFFFCC"/>
          </a:solidFill>
        </p:spPr>
        <p:txBody>
          <a:bodyPr/>
          <a:lstStyle/>
          <a:p>
            <a:pPr algn="just" rtl="1" eaLnBrk="1" hangingPunct="1"/>
            <a:r>
              <a:rPr lang="ar-SA" b="1" dirty="0" smtClean="0"/>
              <a:t>يمكن تعريف المنافسة غير المشروعة بأنها استخدام الشخص لطرق ووسائل منافية للقانون أو العادات أو الشرف أو العرف. ولا يشترط لاعتبار الفعل المكون للمنافسة غير المشروعة أن يكون مرتكبه معتمد أو سيء النية بل يكفي أن يكون منحرفا عن السلوك المألوف للشخص العادي حتى يعتبر خطأ موجبا للمسؤولية أساس دعوة المنافسة غير المشروعة .</a:t>
            </a:r>
            <a:endParaRPr lang="en-US" b="1" dirty="0" smtClean="0"/>
          </a:p>
        </p:txBody>
      </p:sp>
    </p:spTree>
    <p:extLst>
      <p:ext uri="{BB962C8B-B14F-4D97-AF65-F5344CB8AC3E}">
        <p14:creationId xmlns:p14="http://schemas.microsoft.com/office/powerpoint/2010/main" val="520520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idx="4294967295"/>
          </p:nvPr>
        </p:nvSpPr>
        <p:spPr>
          <a:xfrm>
            <a:off x="1809728" y="0"/>
            <a:ext cx="7105672" cy="642918"/>
          </a:xfrm>
          <a:solidFill>
            <a:srgbClr val="FFFFCC"/>
          </a:solidFill>
        </p:spPr>
        <p:txBody>
          <a:bodyPr/>
          <a:lstStyle/>
          <a:p>
            <a:pPr algn="ctr" eaLnBrk="1" hangingPunct="1"/>
            <a:r>
              <a:rPr lang="ar-SA" sz="3200" b="1" dirty="0" smtClean="0"/>
              <a:t>صور المنافسة غير المشروعة </a:t>
            </a:r>
            <a:endParaRPr lang="en-US" sz="3200" b="1" dirty="0" smtClean="0"/>
          </a:p>
        </p:txBody>
      </p:sp>
      <p:sp>
        <p:nvSpPr>
          <p:cNvPr id="60419" name="Rectangle 3"/>
          <p:cNvSpPr>
            <a:spLocks noGrp="1" noChangeArrowheads="1"/>
          </p:cNvSpPr>
          <p:nvPr>
            <p:ph type="body" idx="4294967295"/>
          </p:nvPr>
        </p:nvSpPr>
        <p:spPr>
          <a:xfrm>
            <a:off x="166654" y="785794"/>
            <a:ext cx="9501254" cy="5000660"/>
          </a:xfrm>
          <a:solidFill>
            <a:srgbClr val="FFFFCC"/>
          </a:solidFill>
        </p:spPr>
        <p:txBody>
          <a:bodyPr/>
          <a:lstStyle/>
          <a:p>
            <a:pPr algn="just" rtl="1" eaLnBrk="1" hangingPunct="1">
              <a:lnSpc>
                <a:spcPct val="80000"/>
              </a:lnSpc>
              <a:buNone/>
            </a:pPr>
            <a:r>
              <a:rPr lang="ar-SA" sz="2600" b="1" dirty="0" smtClean="0"/>
              <a:t>	</a:t>
            </a:r>
            <a:r>
              <a:rPr lang="fr-FR" sz="2600" b="1" dirty="0" smtClean="0"/>
              <a:t>1</a:t>
            </a:r>
            <a:r>
              <a:rPr lang="ar-SA" sz="2600" b="1" dirty="0" smtClean="0"/>
              <a:t> ـ  </a:t>
            </a:r>
            <a:r>
              <a:rPr lang="ar-SA" sz="2600" b="1" dirty="0" smtClean="0">
                <a:solidFill>
                  <a:schemeClr val="accent4">
                    <a:lumMod val="50000"/>
                  </a:schemeClr>
                </a:solidFill>
              </a:rPr>
              <a:t>الاعتداء على سمعة التاجر المنافس ونشر بيانات كاذبة عنه</a:t>
            </a:r>
            <a:r>
              <a:rPr lang="ar-SA" sz="2600" b="1" dirty="0" smtClean="0"/>
              <a:t>: كإذاعته معلومات غير صحيحة أو إشاعات كاذبة عن إفلاسه أو </a:t>
            </a:r>
            <a:r>
              <a:rPr lang="ar-SA" sz="2600" b="1" dirty="0" err="1" smtClean="0"/>
              <a:t>إرتكابه</a:t>
            </a:r>
            <a:r>
              <a:rPr lang="ar-SA" sz="2600" b="1" dirty="0" smtClean="0"/>
              <a:t> المالي أو عزمه على تصفية متجره أو بيعه أو نقله أو تشويه الحقائق على البضائع والسلع والمنتجات موضوع نشاط المحل التجاري حتى ينصرف عنه العملاء .</a:t>
            </a:r>
          </a:p>
          <a:p>
            <a:pPr algn="just" rtl="1" eaLnBrk="1" hangingPunct="1">
              <a:lnSpc>
                <a:spcPct val="80000"/>
              </a:lnSpc>
              <a:buNone/>
            </a:pPr>
            <a:r>
              <a:rPr lang="ar-SA" sz="2600" b="1" dirty="0" smtClean="0"/>
              <a:t>	</a:t>
            </a:r>
            <a:r>
              <a:rPr lang="fr-FR" sz="2600" b="1" dirty="0" smtClean="0">
                <a:solidFill>
                  <a:schemeClr val="accent4">
                    <a:lumMod val="50000"/>
                  </a:schemeClr>
                </a:solidFill>
              </a:rPr>
              <a:t>2</a:t>
            </a:r>
            <a:r>
              <a:rPr lang="ar-SA" sz="2600" b="1" dirty="0" smtClean="0">
                <a:solidFill>
                  <a:schemeClr val="accent4">
                    <a:lumMod val="50000"/>
                  </a:schemeClr>
                </a:solidFill>
              </a:rPr>
              <a:t> ـ الاعتداء على الاسم التجاري أو التسمية المبتكرة: </a:t>
            </a:r>
            <a:r>
              <a:rPr lang="ar-SA" sz="2600" b="1" dirty="0" smtClean="0"/>
              <a:t>كاتخاذ المحل المنافس اسما تجاريا مشابها لاسم محل آخر أو اعتدائه على التسمية لمحل آخر. </a:t>
            </a:r>
            <a:endParaRPr lang="fr-FR" sz="2600" b="1" dirty="0" smtClean="0"/>
          </a:p>
          <a:p>
            <a:pPr algn="just" rtl="1" eaLnBrk="1" hangingPunct="1">
              <a:lnSpc>
                <a:spcPct val="80000"/>
              </a:lnSpc>
              <a:buNone/>
            </a:pPr>
            <a:r>
              <a:rPr lang="fr-FR" sz="2600" b="1" dirty="0" smtClean="0"/>
              <a:t>	</a:t>
            </a:r>
            <a:r>
              <a:rPr lang="fr-FR" sz="2600" b="1" dirty="0" smtClean="0">
                <a:solidFill>
                  <a:schemeClr val="accent4">
                    <a:lumMod val="50000"/>
                  </a:schemeClr>
                </a:solidFill>
              </a:rPr>
              <a:t>3</a:t>
            </a:r>
            <a:r>
              <a:rPr lang="ar-SA" sz="2600" b="1" dirty="0" smtClean="0">
                <a:solidFill>
                  <a:schemeClr val="accent4">
                    <a:lumMod val="50000"/>
                  </a:schemeClr>
                </a:solidFill>
              </a:rPr>
              <a:t> ـ  الاعتداء على العلامة التجارية: </a:t>
            </a:r>
            <a:r>
              <a:rPr lang="ar-SA" sz="2600" b="1" dirty="0" smtClean="0"/>
              <a:t>يعتبر الاعتداء على العلامة التجارية التي يتخذ منها المتجر شارة لتمييز منتجاته أو بضائعه بتقليدها أو تزويرها من قبيل أعمال المنافسة الغير المشروعة .</a:t>
            </a:r>
            <a:endParaRPr lang="fr-FR" sz="2600" b="1" dirty="0" smtClean="0"/>
          </a:p>
          <a:p>
            <a:pPr algn="just" rtl="1" eaLnBrk="1" hangingPunct="1">
              <a:lnSpc>
                <a:spcPct val="80000"/>
              </a:lnSpc>
              <a:buNone/>
            </a:pPr>
            <a:r>
              <a:rPr lang="fr-FR" sz="2600" b="1" dirty="0" smtClean="0"/>
              <a:t>	</a:t>
            </a:r>
            <a:r>
              <a:rPr lang="fr-FR" sz="2600" b="1" dirty="0" smtClean="0">
                <a:solidFill>
                  <a:schemeClr val="accent4">
                    <a:lumMod val="50000"/>
                  </a:schemeClr>
                </a:solidFill>
              </a:rPr>
              <a:t>  4</a:t>
            </a:r>
            <a:r>
              <a:rPr lang="ar-SA" sz="2600" b="1" dirty="0" smtClean="0">
                <a:solidFill>
                  <a:schemeClr val="accent4">
                    <a:lumMod val="50000"/>
                  </a:schemeClr>
                </a:solidFill>
              </a:rPr>
              <a:t>ـ  وضع بيانات تجارية مغايرة للحقيقة: </a:t>
            </a:r>
            <a:r>
              <a:rPr lang="ar-SA" sz="2600" b="1" dirty="0" smtClean="0"/>
              <a:t>يعد من أعمال المنافسة غير المشروعة وضع بيانات تجارية مغايرة للحقيقة بقصد منافسة الخصم وإيهام الجمهور بتوافر شروط معينة في البضائع المتنافس عليها كإذاعته أمور مغايرة للحقيقة خاصة بمنشأ بضاعته أو أوصافها أو تتعلق بأهمية تجارته بقصد إيهام الغير بمميزات الغير حقيقية ككون المتجر على غير الحقيقة حائز لمرتبه أو شهادة أو مكافأة بقصد انتزاع عملاء تاجر آخر ينافسه .</a:t>
            </a:r>
          </a:p>
          <a:p>
            <a:pPr algn="just" rtl="1" eaLnBrk="1" hangingPunct="1">
              <a:lnSpc>
                <a:spcPct val="80000"/>
              </a:lnSpc>
              <a:buNone/>
            </a:pPr>
            <a:r>
              <a:rPr lang="ar-SA" sz="2600" b="1" dirty="0" smtClean="0"/>
              <a:t>	</a:t>
            </a:r>
            <a:endParaRPr lang="en-US" sz="2600" b="1" dirty="0" smtClean="0"/>
          </a:p>
        </p:txBody>
      </p:sp>
    </p:spTree>
    <p:extLst>
      <p:ext uri="{BB962C8B-B14F-4D97-AF65-F5344CB8AC3E}">
        <p14:creationId xmlns:p14="http://schemas.microsoft.com/office/powerpoint/2010/main" val="1253385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noChangeArrowheads="1"/>
          </p:cNvSpPr>
          <p:nvPr>
            <p:ph type="body" idx="4294967295"/>
          </p:nvPr>
        </p:nvSpPr>
        <p:spPr>
          <a:xfrm>
            <a:off x="309530" y="214290"/>
            <a:ext cx="9358378" cy="5572164"/>
          </a:xfrm>
          <a:prstGeom prst="rect">
            <a:avLst/>
          </a:prstGeom>
          <a:solidFill>
            <a:srgbClr val="FFFFCC"/>
          </a:solidFill>
        </p:spPr>
        <p:txBody>
          <a:bodyPr/>
          <a:lstStyle/>
          <a:p>
            <a:pPr algn="just" rtl="1" eaLnBrk="1" hangingPunct="1">
              <a:lnSpc>
                <a:spcPct val="80000"/>
              </a:lnSpc>
              <a:buNone/>
            </a:pPr>
            <a:r>
              <a:rPr lang="fr-FR" sz="2500" b="1" dirty="0" smtClean="0">
                <a:solidFill>
                  <a:schemeClr val="accent4">
                    <a:lumMod val="50000"/>
                  </a:schemeClr>
                </a:solidFill>
              </a:rPr>
              <a:t>5</a:t>
            </a:r>
            <a:r>
              <a:rPr lang="ar-SA" sz="2500" b="1" dirty="0" smtClean="0">
                <a:solidFill>
                  <a:schemeClr val="accent4">
                    <a:lumMod val="50000"/>
                  </a:schemeClr>
                </a:solidFill>
              </a:rPr>
              <a:t> ـ  تقليد طرق الإعلان: </a:t>
            </a:r>
            <a:r>
              <a:rPr lang="ar-SA" sz="2500" b="1" dirty="0" smtClean="0"/>
              <a:t> تعتبر أعمال المنافسة غير المشروعة تقليد طريقة الطبع أو طرق الإعلان أو البيع فمثل هذه الأعمال تمس أهم عناصر المتجر وهو الاتصال بالعملاء .</a:t>
            </a:r>
          </a:p>
          <a:p>
            <a:pPr algn="just" rtl="1" eaLnBrk="1" hangingPunct="1">
              <a:lnSpc>
                <a:spcPct val="80000"/>
              </a:lnSpc>
              <a:buNone/>
            </a:pPr>
            <a:r>
              <a:rPr lang="fr-FR" sz="2500" b="1" dirty="0" smtClean="0">
                <a:solidFill>
                  <a:schemeClr val="accent4">
                    <a:lumMod val="50000"/>
                  </a:schemeClr>
                </a:solidFill>
              </a:rPr>
              <a:t>6</a:t>
            </a:r>
            <a:r>
              <a:rPr lang="ar-SA" sz="2500" b="1" dirty="0" smtClean="0">
                <a:solidFill>
                  <a:schemeClr val="accent4">
                    <a:lumMod val="50000"/>
                  </a:schemeClr>
                </a:solidFill>
              </a:rPr>
              <a:t> ـ تحريض العمال : </a:t>
            </a:r>
            <a:r>
              <a:rPr lang="ar-SA" sz="2500" b="1" dirty="0" smtClean="0"/>
              <a:t>قد يكون أعمال المنافسة غير المشروعة في صورة تحريض العمال الذين يعتمد عليهم المشروع المنافس ومثال ذلك تحريضهم بترك العمل أو تشجيعهم على الإضراب وبث الفوضى في المحل المنافس أو إغراء عمال المتجر المنافس بالعمل لديه حتى يجذب العملاء وقد </a:t>
            </a:r>
            <a:r>
              <a:rPr lang="ar-SA" sz="2500" b="1" dirty="0" err="1" smtClean="0"/>
              <a:t>يعمد</a:t>
            </a:r>
            <a:r>
              <a:rPr lang="ar-SA" sz="2500" b="1" dirty="0" smtClean="0"/>
              <a:t> المنافس إلى إغراء العامل بالمتجر الآخر بالمال للوقوف على أسرار أعمال منافسة في صناعة معينة أو تركيب معين للمواد التي تباع أو تدخل ضمن نشاط المتجر.</a:t>
            </a:r>
            <a:endParaRPr lang="fr-FR" sz="2500" b="1" dirty="0" smtClean="0"/>
          </a:p>
          <a:p>
            <a:pPr algn="just" rtl="1" eaLnBrk="1" hangingPunct="1">
              <a:lnSpc>
                <a:spcPct val="80000"/>
              </a:lnSpc>
              <a:buNone/>
            </a:pPr>
            <a:r>
              <a:rPr lang="fr-FR" sz="2500" b="1" dirty="0" smtClean="0">
                <a:solidFill>
                  <a:schemeClr val="accent4">
                    <a:lumMod val="50000"/>
                  </a:schemeClr>
                </a:solidFill>
              </a:rPr>
              <a:t>  7</a:t>
            </a:r>
            <a:r>
              <a:rPr lang="ar-SA" sz="2500" b="1" dirty="0" smtClean="0">
                <a:solidFill>
                  <a:schemeClr val="accent4">
                    <a:lumMod val="50000"/>
                  </a:schemeClr>
                </a:solidFill>
              </a:rPr>
              <a:t>ـ تخفيض أسعار البيع : </a:t>
            </a:r>
            <a:r>
              <a:rPr lang="ar-SA" sz="2500" b="1" dirty="0" smtClean="0"/>
              <a:t>ولا يكون أسعار البيع منافسة غير مشروعة إلا إذا استمر مدة طويلة مدعوما بحملات إعلانية موضح </a:t>
            </a:r>
            <a:r>
              <a:rPr lang="ar-SA" sz="2500" b="1" dirty="0" err="1" smtClean="0"/>
              <a:t>بها</a:t>
            </a:r>
            <a:r>
              <a:rPr lang="ar-SA" sz="2500" b="1" dirty="0" smtClean="0"/>
              <a:t> الأسعار التي يبيع </a:t>
            </a:r>
            <a:r>
              <a:rPr lang="ar-SA" sz="2500" b="1" dirty="0" err="1" smtClean="0"/>
              <a:t>بها</a:t>
            </a:r>
            <a:r>
              <a:rPr lang="ar-SA" sz="2500" b="1" dirty="0" smtClean="0"/>
              <a:t> أسعار منافسيه فهنا يتضح أنّ المقصود هو تحطيم تجارة الغير بطريقة غير مشروعة كما يعد أيضا منافسة غير مشروعة البيع بأقل من السعر المتفق عليه أدنى بين التجار عموما لما يؤدي إليه ذلك من حرمان المنافس من عملائه بطريق غير مشروع .</a:t>
            </a:r>
          </a:p>
          <a:p>
            <a:pPr algn="just" rtl="1" eaLnBrk="1" hangingPunct="1">
              <a:lnSpc>
                <a:spcPct val="80000"/>
              </a:lnSpc>
              <a:buNone/>
            </a:pPr>
            <a:r>
              <a:rPr lang="ar-SA" sz="2500" b="1" dirty="0" smtClean="0">
                <a:solidFill>
                  <a:schemeClr val="accent4">
                    <a:lumMod val="50000"/>
                  </a:schemeClr>
                </a:solidFill>
              </a:rPr>
              <a:t>8- الضرر: </a:t>
            </a:r>
            <a:r>
              <a:rPr lang="ar-SA" sz="2500" b="1" dirty="0" smtClean="0"/>
              <a:t>الضرر الموجب للتعويض هو الضرر المحقق الوقوع أي الذي وقع فعلا أو سيقع حتما وهو ما يسمى بالضرر المستقبل أمّا الضرر الاحتمالي أي الضرر غير المحقق فهو قد يقع وقد لا يقع فلا  يكون التعويض عنه واجبا إلاّ إذا وقع فعلا .</a:t>
            </a:r>
            <a:endParaRPr lang="en-US" sz="2500" b="1" dirty="0" smtClean="0"/>
          </a:p>
          <a:p>
            <a:pPr algn="just" rtl="1" eaLnBrk="1" hangingPunct="1">
              <a:lnSpc>
                <a:spcPct val="80000"/>
              </a:lnSpc>
              <a:buNone/>
            </a:pPr>
            <a:endParaRPr lang="en-US" sz="2500" b="1" dirty="0" smtClean="0"/>
          </a:p>
        </p:txBody>
      </p:sp>
    </p:spTree>
    <p:extLst>
      <p:ext uri="{BB962C8B-B14F-4D97-AF65-F5344CB8AC3E}">
        <p14:creationId xmlns:p14="http://schemas.microsoft.com/office/powerpoint/2010/main" val="3915455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idx="4294967295"/>
          </p:nvPr>
        </p:nvSpPr>
        <p:spPr>
          <a:xfrm>
            <a:off x="2238356" y="0"/>
            <a:ext cx="6357982" cy="928670"/>
          </a:xfrm>
          <a:solidFill>
            <a:srgbClr val="FFFFCC"/>
          </a:solidFill>
        </p:spPr>
        <p:txBody>
          <a:bodyPr/>
          <a:lstStyle/>
          <a:p>
            <a:pPr algn="ctr" eaLnBrk="1" hangingPunct="1"/>
            <a:r>
              <a:rPr lang="ar-SA" sz="3600" dirty="0" smtClean="0"/>
              <a:t>أطراف دعوى المنافسة غير المشروعة</a:t>
            </a:r>
            <a:endParaRPr lang="en-US" sz="3600" dirty="0" smtClean="0"/>
          </a:p>
        </p:txBody>
      </p:sp>
      <p:sp>
        <p:nvSpPr>
          <p:cNvPr id="62467" name="Rectangle 3"/>
          <p:cNvSpPr>
            <a:spLocks noGrp="1" noChangeArrowheads="1"/>
          </p:cNvSpPr>
          <p:nvPr>
            <p:ph type="body" idx="4294967295"/>
          </p:nvPr>
        </p:nvSpPr>
        <p:spPr>
          <a:xfrm>
            <a:off x="166654" y="1214422"/>
            <a:ext cx="9501254" cy="4525963"/>
          </a:xfrm>
          <a:solidFill>
            <a:srgbClr val="FFFFCC"/>
          </a:solidFill>
        </p:spPr>
        <p:txBody>
          <a:bodyPr/>
          <a:lstStyle/>
          <a:p>
            <a:pPr algn="just" rtl="1" eaLnBrk="1" hangingPunct="1">
              <a:lnSpc>
                <a:spcPct val="90000"/>
              </a:lnSpc>
            </a:pPr>
            <a:r>
              <a:rPr lang="ar-SA" sz="2600" b="1" dirty="0" smtClean="0"/>
              <a:t>للمتضرر من أعمال المنافسة غير المشروعة أن يقيم دعوى ضد منافس</a:t>
            </a:r>
            <a:r>
              <a:rPr lang="ar-SY" sz="2600" b="1" dirty="0" smtClean="0"/>
              <a:t>ه</a:t>
            </a:r>
            <a:r>
              <a:rPr lang="ar-SA" sz="2600" b="1" dirty="0" smtClean="0"/>
              <a:t> مرتكب العمل المنافس وكل من اشترك معه.</a:t>
            </a:r>
          </a:p>
          <a:p>
            <a:pPr algn="just" rtl="1" eaLnBrk="1" hangingPunct="1">
              <a:lnSpc>
                <a:spcPct val="90000"/>
              </a:lnSpc>
              <a:buNone/>
            </a:pPr>
            <a:r>
              <a:rPr lang="ar-SA" sz="2600" b="1" dirty="0" smtClean="0"/>
              <a:t>	 ويمكن أن ترفع الدعوى على الشخص المعنوي، ويتحمل الشخص المعنوي المسؤولية المدنية التي تقع ويؤديها من ماله .</a:t>
            </a:r>
          </a:p>
          <a:p>
            <a:pPr algn="just" rtl="1" eaLnBrk="1" hangingPunct="1">
              <a:lnSpc>
                <a:spcPct val="90000"/>
              </a:lnSpc>
              <a:buNone/>
            </a:pPr>
            <a:r>
              <a:rPr lang="ar-SA" sz="2600" b="1" dirty="0" smtClean="0"/>
              <a:t>	و مسألة الشخص المعنوي تكون بطريق غير مباشر وذلك على الأعمال التي يرتكبها ممثلوه على أساس مسؤولية المتبوع عن أفعال تابع</a:t>
            </a:r>
            <a:r>
              <a:rPr lang="ar-SY" sz="2600" b="1" dirty="0" smtClean="0"/>
              <a:t>ه</a:t>
            </a:r>
            <a:r>
              <a:rPr lang="ar-SA" sz="2600" b="1" dirty="0" smtClean="0"/>
              <a:t> على أنّ هناك أحوالا يمكن فيها مساءلة الشخص المعنوي ذاته مباشرة ونسبة الخطأ إليه مباشرة</a:t>
            </a:r>
            <a:r>
              <a:rPr lang="ar-SY" sz="2600" b="1" dirty="0" smtClean="0"/>
              <a:t>.</a:t>
            </a:r>
          </a:p>
          <a:p>
            <a:pPr algn="just" rtl="1" eaLnBrk="1" hangingPunct="1">
              <a:lnSpc>
                <a:spcPct val="90000"/>
              </a:lnSpc>
              <a:buNone/>
            </a:pPr>
            <a:r>
              <a:rPr lang="ar-SA" sz="2600" b="1" dirty="0" smtClean="0"/>
              <a:t>  إذا قوضيت شركة لمنافسة تجارية غير شريفة أو لتقليد بناء على قرار صادر من إحدى هيئاتها كمجلس إدارة الشركة أو جمعيتها العمومية</a:t>
            </a:r>
            <a:r>
              <a:rPr lang="ar-SY" sz="2600" b="1" dirty="0" smtClean="0"/>
              <a:t>،</a:t>
            </a:r>
            <a:r>
              <a:rPr lang="ar-SA" sz="2600" b="1" dirty="0" smtClean="0"/>
              <a:t> ترفع الدعوى على كل من اشترك في تنفيذ هذه الأعمال إذا كان سيء النية، ولا يجوز أن ترفع دعوى المنافسة غير المشروعة من غير المضرور أو نائبه .</a:t>
            </a:r>
            <a:endParaRPr lang="en-US" sz="2600" b="1" dirty="0" smtClean="0"/>
          </a:p>
        </p:txBody>
      </p:sp>
    </p:spTree>
    <p:extLst>
      <p:ext uri="{BB962C8B-B14F-4D97-AF65-F5344CB8AC3E}">
        <p14:creationId xmlns:p14="http://schemas.microsoft.com/office/powerpoint/2010/main" val="84131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idx="4294967295"/>
          </p:nvPr>
        </p:nvSpPr>
        <p:spPr>
          <a:xfrm>
            <a:off x="3809992" y="0"/>
            <a:ext cx="3857652" cy="928670"/>
          </a:xfrm>
          <a:solidFill>
            <a:srgbClr val="FFFFCC"/>
          </a:solidFill>
        </p:spPr>
        <p:txBody>
          <a:bodyPr/>
          <a:lstStyle/>
          <a:p>
            <a:pPr algn="ctr" eaLnBrk="1" hangingPunct="1"/>
            <a:r>
              <a:rPr lang="ar-SA" b="1" dirty="0" smtClean="0"/>
              <a:t>الحكم بالتعويض</a:t>
            </a:r>
            <a:endParaRPr lang="en-US" b="1" dirty="0" smtClean="0"/>
          </a:p>
        </p:txBody>
      </p:sp>
      <p:sp>
        <p:nvSpPr>
          <p:cNvPr id="63491" name="Rectangle 3"/>
          <p:cNvSpPr>
            <a:spLocks noGrp="1" noChangeArrowheads="1"/>
          </p:cNvSpPr>
          <p:nvPr>
            <p:ph type="body" idx="4294967295"/>
          </p:nvPr>
        </p:nvSpPr>
        <p:spPr>
          <a:xfrm>
            <a:off x="238092" y="1214423"/>
            <a:ext cx="9429816" cy="3786214"/>
          </a:xfrm>
          <a:solidFill>
            <a:srgbClr val="FFFFCC"/>
          </a:solidFill>
        </p:spPr>
        <p:txBody>
          <a:bodyPr/>
          <a:lstStyle/>
          <a:p>
            <a:pPr algn="just" rtl="1" eaLnBrk="1" hangingPunct="1"/>
            <a:r>
              <a:rPr lang="ar-SA" dirty="0" smtClean="0"/>
              <a:t>يحكم في دعوى المسؤولية بالتعويض النقدي لكل من أصابه الضرر وتحكم المحكمة بالتعويض عن الضرر الفعلي فقط الذي لحق المتضرر فقط</a:t>
            </a:r>
            <a:r>
              <a:rPr lang="ar-SY" dirty="0" smtClean="0"/>
              <a:t>.</a:t>
            </a:r>
          </a:p>
          <a:p>
            <a:pPr algn="just" rtl="1" eaLnBrk="1" hangingPunct="1"/>
            <a:r>
              <a:rPr lang="ar-SA" dirty="0" smtClean="0"/>
              <a:t> طبقا للقواعد العامة في المسؤولية يعين القاضي طريقة التعويض تبعا للظروف، ويقدر التعويض بالنقد، والقاضي وإن كان ليس ملزما بالحكم بالتنفيذ العيني إلاّ أنه يتعين عليه أن يقضي </a:t>
            </a:r>
            <a:r>
              <a:rPr lang="ar-SA" dirty="0" err="1" smtClean="0"/>
              <a:t>به</a:t>
            </a:r>
            <a:r>
              <a:rPr lang="ar-SA" dirty="0" smtClean="0"/>
              <a:t> إذا كان ممكنا</a:t>
            </a:r>
            <a:r>
              <a:rPr lang="ar-SY" dirty="0" smtClean="0"/>
              <a:t>ً</a:t>
            </a:r>
            <a:r>
              <a:rPr lang="ar-SA" dirty="0" smtClean="0"/>
              <a:t> .</a:t>
            </a:r>
            <a:endParaRPr lang="en-US" dirty="0" smtClean="0"/>
          </a:p>
        </p:txBody>
      </p:sp>
    </p:spTree>
    <p:extLst>
      <p:ext uri="{BB962C8B-B14F-4D97-AF65-F5344CB8AC3E}">
        <p14:creationId xmlns:p14="http://schemas.microsoft.com/office/powerpoint/2010/main" val="1209558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15</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1" y="6356572"/>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666720" y="2143116"/>
            <a:ext cx="8429684" cy="1428761"/>
          </a:xfrm>
        </p:spPr>
        <p:txBody>
          <a:bodyPr/>
          <a:lstStyle/>
          <a:p>
            <a:pPr rtl="1" eaLnBrk="1" hangingPunct="1"/>
            <a:r>
              <a:rPr lang="en-US" sz="4000" b="1" spc="-150" dirty="0" smtClean="0">
                <a:solidFill>
                  <a:srgbClr val="376092"/>
                </a:solidFill>
                <a:latin typeface="ae_AlMateen" pitchFamily="2" charset="-78"/>
                <a:cs typeface="ae_AlMateen" pitchFamily="2" charset="-78"/>
              </a:rPr>
              <a:t> </a:t>
            </a:r>
            <a:br>
              <a:rPr lang="en-US"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
            </a:r>
            <a:br>
              <a:rPr lang="ar-SA"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المحاضرة الثانية عشر</a:t>
            </a:r>
            <a:r>
              <a:rPr lang="ar-SA" sz="4000" b="1" spc="-150" dirty="0">
                <a:solidFill>
                  <a:srgbClr val="376092"/>
                </a:solidFill>
                <a:latin typeface="ae_AlMateen" pitchFamily="2" charset="-78"/>
                <a:cs typeface="ae_AlMateen" pitchFamily="2" charset="-78"/>
              </a:rPr>
              <a:t>: حماية المحل التجاري</a:t>
            </a:r>
            <a:r>
              <a:rPr lang="ar-SA" sz="4000" b="1" spc="-150" dirty="0" smtClean="0">
                <a:solidFill>
                  <a:srgbClr val="376092"/>
                </a:solidFill>
                <a:latin typeface="ae_AlMateen" pitchFamily="2" charset="-78"/>
                <a:cs typeface="ae_AlMateen" pitchFamily="2" charset="-78"/>
              </a:rPr>
              <a:t/>
            </a:r>
            <a:br>
              <a:rPr lang="ar-SA"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 </a:t>
            </a:r>
            <a:r>
              <a:rPr lang="en-US" sz="4000" dirty="0" smtClean="0"/>
              <a:t/>
            </a:r>
            <a:br>
              <a:rPr lang="en-US" sz="4000" dirty="0" smtClean="0"/>
            </a:br>
            <a:r>
              <a:rPr lang="en-US" sz="4000" b="1" dirty="0" smtClean="0">
                <a:ln>
                  <a:solidFill>
                    <a:sysClr val="windowText" lastClr="000000"/>
                  </a:solidFill>
                </a:ln>
                <a:solidFill>
                  <a:schemeClr val="tx1"/>
                </a:solidFill>
                <a:cs typeface="AL-Mohanad Bold"/>
              </a:rPr>
              <a:t/>
            </a:r>
            <a:br>
              <a:rPr lang="en-US" sz="4000" b="1" dirty="0" smtClean="0">
                <a:ln>
                  <a:solidFill>
                    <a:sysClr val="windowText" lastClr="000000"/>
                  </a:solidFill>
                </a:ln>
                <a:solidFill>
                  <a:schemeClr val="tx1"/>
                </a:solidFill>
                <a:cs typeface="AL-Mohanad Bold"/>
              </a:rPr>
            </a:br>
            <a:endParaRPr lang="en-US" sz="4000"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2864768" y="14988"/>
            <a:ext cx="4464496" cy="893732"/>
          </a:xfrm>
          <a:solidFill>
            <a:srgbClr val="FFFFCC"/>
          </a:solidFill>
        </p:spPr>
        <p:txBody>
          <a:bodyPr/>
          <a:lstStyle/>
          <a:p>
            <a:pPr eaLnBrk="1" hangingPunct="1"/>
            <a:r>
              <a:rPr lang="ar-SA" b="1" dirty="0" smtClean="0"/>
              <a:t>حماية المحل التجاري</a:t>
            </a:r>
            <a:endParaRPr lang="en-US" b="1" dirty="0" smtClean="0"/>
          </a:p>
        </p:txBody>
      </p:sp>
      <p:sp>
        <p:nvSpPr>
          <p:cNvPr id="53251" name="Rectangle 3"/>
          <p:cNvSpPr>
            <a:spLocks noGrp="1" noChangeArrowheads="1"/>
          </p:cNvSpPr>
          <p:nvPr>
            <p:ph type="body" idx="4294967295"/>
          </p:nvPr>
        </p:nvSpPr>
        <p:spPr>
          <a:xfrm>
            <a:off x="272480" y="1268760"/>
            <a:ext cx="8915400" cy="4525963"/>
          </a:xfrm>
          <a:solidFill>
            <a:srgbClr val="FFFFCC"/>
          </a:solidFill>
        </p:spPr>
        <p:txBody>
          <a:bodyPr/>
          <a:lstStyle/>
          <a:p>
            <a:pPr marL="0" indent="0" algn="just" rtl="1" eaLnBrk="1" hangingPunct="1">
              <a:lnSpc>
                <a:spcPct val="90000"/>
              </a:lnSpc>
              <a:buNone/>
            </a:pPr>
            <a:r>
              <a:rPr lang="ar-SA" b="1" dirty="0">
                <a:solidFill>
                  <a:srgbClr val="376092"/>
                </a:solidFill>
                <a:latin typeface="+mj-lt"/>
                <a:ea typeface="+mj-ea"/>
              </a:rPr>
              <a:t>	المنافسة الممنوعة </a:t>
            </a:r>
          </a:p>
          <a:p>
            <a:pPr algn="just" rtl="1" eaLnBrk="1" hangingPunct="1">
              <a:lnSpc>
                <a:spcPct val="90000"/>
              </a:lnSpc>
            </a:pPr>
            <a:r>
              <a:rPr lang="ar-SA" sz="2800" dirty="0" smtClean="0"/>
              <a:t>الأصل أن المنافسة غير ممنوعة قانونا، فالمبدأ هو حرية التجارة وحرية المنافسة، لكن هناك </a:t>
            </a:r>
            <a:r>
              <a:rPr lang="ar-SA" sz="2800" dirty="0" smtClean="0"/>
              <a:t>حالات تمنع فيها المنافسة كلية بطريق مشروع أو غير مشروع ووسيلة حماية تلك الحالات هي دعوى ترفع لمنع المنافسة كلية وحالات المنافسة الممنوعة إما أن يكون أساسها نص المشرع أو اتفاق الطرفين المنافسة الممنوعة بنص القانون:</a:t>
            </a:r>
          </a:p>
          <a:p>
            <a:pPr algn="just" rtl="1" eaLnBrk="1" hangingPunct="1">
              <a:lnSpc>
                <a:spcPct val="90000"/>
              </a:lnSpc>
            </a:pPr>
            <a:r>
              <a:rPr lang="ar-SA" sz="2800" dirty="0" smtClean="0"/>
              <a:t>في بعض المهن كالصيدلة قد يشترط</a:t>
            </a:r>
            <a:r>
              <a:rPr lang="ar-SY" sz="2800" dirty="0" smtClean="0"/>
              <a:t> </a:t>
            </a:r>
            <a:r>
              <a:rPr lang="ar-SA" sz="2800" dirty="0" smtClean="0"/>
              <a:t>المشرع على من يعمل بها الحصول على مؤهلات عملية معينة فاذا قام الشخص بمباشرة أعمال الصيدلة دون الحصول على الدرجة العملية المطلوبة به لذلك فانه يكون قد خالف نصوص القانون و أعتبر عمله من قبيل المنافسة الممنوعة بنص القانون</a:t>
            </a:r>
            <a:endParaRPr lang="en-US" sz="2800" dirty="0" smtClean="0"/>
          </a:p>
        </p:txBody>
      </p:sp>
    </p:spTree>
    <p:extLst>
      <p:ext uri="{BB962C8B-B14F-4D97-AF65-F5344CB8AC3E}">
        <p14:creationId xmlns:p14="http://schemas.microsoft.com/office/powerpoint/2010/main" val="2980052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06449372"/>
              </p:ext>
            </p:extLst>
          </p:nvPr>
        </p:nvGraphicFramePr>
        <p:xfrm>
          <a:off x="400944" y="0"/>
          <a:ext cx="9505056" cy="5805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76214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3"/>
          <p:cNvSpPr>
            <a:spLocks noGrp="1" noChangeArrowheads="1"/>
          </p:cNvSpPr>
          <p:nvPr>
            <p:ph type="body" idx="4294967295"/>
          </p:nvPr>
        </p:nvSpPr>
        <p:spPr>
          <a:xfrm>
            <a:off x="488504" y="980728"/>
            <a:ext cx="8915400" cy="4525963"/>
          </a:xfrm>
          <a:solidFill>
            <a:srgbClr val="FFFFCC"/>
          </a:solidFill>
        </p:spPr>
        <p:txBody>
          <a:bodyPr/>
          <a:lstStyle/>
          <a:p>
            <a:pPr algn="just" rtl="1" eaLnBrk="1" hangingPunct="1"/>
            <a:r>
              <a:rPr lang="ar-SA" sz="2800" dirty="0" smtClean="0"/>
              <a:t>من صور المنافسة الممنوعة باتفاق الطرفين ما يأتي :</a:t>
            </a:r>
          </a:p>
          <a:p>
            <a:pPr marL="0" indent="0" algn="just" rtl="1" eaLnBrk="1" hangingPunct="1">
              <a:buNone/>
            </a:pPr>
            <a:r>
              <a:rPr lang="ar-SA" sz="2800" b="1" dirty="0" smtClean="0">
                <a:solidFill>
                  <a:schemeClr val="accent4">
                    <a:lumMod val="50000"/>
                  </a:schemeClr>
                </a:solidFill>
              </a:rPr>
              <a:t>	</a:t>
            </a:r>
            <a:r>
              <a:rPr lang="fr-FR" sz="2800" b="1" dirty="0" smtClean="0">
                <a:solidFill>
                  <a:schemeClr val="accent4">
                    <a:lumMod val="50000"/>
                  </a:schemeClr>
                </a:solidFill>
              </a:rPr>
              <a:t>1</a:t>
            </a:r>
            <a:r>
              <a:rPr lang="ar-SA" sz="2800" b="1" dirty="0" smtClean="0">
                <a:solidFill>
                  <a:schemeClr val="accent4">
                    <a:lumMod val="50000"/>
                  </a:schemeClr>
                </a:solidFill>
              </a:rPr>
              <a:t> ـ التزام مؤجر العقار بعدم منافسة المستأجر </a:t>
            </a:r>
          </a:p>
          <a:p>
            <a:pPr algn="just" rtl="1" eaLnBrk="1" hangingPunct="1"/>
            <a:r>
              <a:rPr lang="ar-SA" sz="2800" dirty="0" smtClean="0"/>
              <a:t>     تقضي القواعد العامة بأن يلزم مؤجر المحل التجاري بتأمين تمتع المستأجر بالعين المؤجرة ، و يحق </a:t>
            </a:r>
            <a:r>
              <a:rPr lang="ar-SY" sz="2800" dirty="0" smtClean="0"/>
              <a:t>ل</a:t>
            </a:r>
            <a:r>
              <a:rPr lang="ar-SA" sz="2800" dirty="0" smtClean="0"/>
              <a:t>لمؤجر في نفس الوقت أن يؤجر للغير في ذات العقار الكائن به المحل التجاري للمستأجر الأول محلا تجاريا لآخر يمارس فيه نفس نشاط المستأجر الأول و لكن إذا اشترط المستأجر الأول على المؤجر حرمانه من تأجير جزء من العقار للغير لممارسة نشاط مماثل فإنه يمتنع في هذه الحالة على المؤجر القيام بذلك احتراما للاتفاق.</a:t>
            </a:r>
            <a:endParaRPr lang="en-US" sz="2800" dirty="0" smtClean="0"/>
          </a:p>
        </p:txBody>
      </p:sp>
    </p:spTree>
    <p:extLst>
      <p:ext uri="{BB962C8B-B14F-4D97-AF65-F5344CB8AC3E}">
        <p14:creationId xmlns:p14="http://schemas.microsoft.com/office/powerpoint/2010/main" val="1937867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idx="4294967295"/>
          </p:nvPr>
        </p:nvSpPr>
        <p:spPr>
          <a:xfrm>
            <a:off x="632520" y="692697"/>
            <a:ext cx="8915400" cy="3600400"/>
          </a:xfrm>
          <a:solidFill>
            <a:srgbClr val="FFFFCC"/>
          </a:solidFill>
        </p:spPr>
        <p:txBody>
          <a:bodyPr/>
          <a:lstStyle/>
          <a:p>
            <a:pPr marL="0" indent="0" algn="just" rtl="1" eaLnBrk="1" hangingPunct="1">
              <a:buNone/>
            </a:pPr>
            <a:r>
              <a:rPr lang="fr-FR" sz="2800" b="1" dirty="0" smtClean="0">
                <a:solidFill>
                  <a:schemeClr val="accent4">
                    <a:lumMod val="50000"/>
                  </a:schemeClr>
                </a:solidFill>
              </a:rPr>
              <a:t>2</a:t>
            </a:r>
            <a:r>
              <a:rPr lang="ar-SA" sz="2800" b="1" dirty="0" smtClean="0">
                <a:solidFill>
                  <a:schemeClr val="accent4">
                    <a:lumMod val="50000"/>
                  </a:schemeClr>
                </a:solidFill>
              </a:rPr>
              <a:t> ـ قد يكون الاتفاق بعدم المنافسة ناشئا عن عقد بيع المحل التجاري ذاته :</a:t>
            </a:r>
          </a:p>
          <a:p>
            <a:pPr algn="just" rtl="1" eaLnBrk="1" hangingPunct="1"/>
            <a:r>
              <a:rPr lang="ar-SA" sz="2800" dirty="0" smtClean="0"/>
              <a:t>     يعتبر التزام بائع المحل التجاري بعدم إنشاء تجارة مماثلة من الالتزامات التي تنتج عن عقد بيع المتجر ، و لذلك ينشأ هذا الالتزام على عاتق البائع دون حاجة إلى النص عليه في عقد البيع و هذا الالتزام لعدم إنشاء تجارة مماثلة يعتبر التزاما تعاقديا فلا يكون الإخلال به من أعمال المنافسة الغير مشروعة التي تستند أساسا إلى المسؤولية التقصيرية و لكن من أعمال المنافسة الممنوعة التي تستند إلى أحكام المسؤولية العقدية .</a:t>
            </a:r>
            <a:endParaRPr lang="en-US" sz="2800" dirty="0" smtClean="0"/>
          </a:p>
        </p:txBody>
      </p:sp>
    </p:spTree>
    <p:extLst>
      <p:ext uri="{BB962C8B-B14F-4D97-AF65-F5344CB8AC3E}">
        <p14:creationId xmlns:p14="http://schemas.microsoft.com/office/powerpoint/2010/main" val="26133126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Grp="1" noChangeArrowheads="1"/>
          </p:cNvSpPr>
          <p:nvPr>
            <p:ph type="body" idx="4294967295"/>
          </p:nvPr>
        </p:nvSpPr>
        <p:spPr>
          <a:xfrm>
            <a:off x="560512" y="692697"/>
            <a:ext cx="8915400" cy="3744416"/>
          </a:xfrm>
          <a:solidFill>
            <a:srgbClr val="FFFFCC"/>
          </a:solidFill>
        </p:spPr>
        <p:txBody>
          <a:bodyPr/>
          <a:lstStyle/>
          <a:p>
            <a:pPr marL="0" indent="0" algn="just" rtl="1" eaLnBrk="1" hangingPunct="1">
              <a:buNone/>
            </a:pPr>
            <a:r>
              <a:rPr lang="ar-SA" sz="2800" b="1" dirty="0" smtClean="0">
                <a:solidFill>
                  <a:schemeClr val="accent4">
                    <a:lumMod val="50000"/>
                  </a:schemeClr>
                </a:solidFill>
              </a:rPr>
              <a:t>3- الاتفاقات بين المنتجين و التجار :</a:t>
            </a:r>
          </a:p>
          <a:p>
            <a:pPr algn="just" rtl="1" eaLnBrk="1" hangingPunct="1"/>
            <a:r>
              <a:rPr lang="ar-SA" sz="2800" dirty="0" smtClean="0"/>
              <a:t>ومن صورة المنافسة الممنوعة اتفاق الطرفين على أن يشتري التاجر السلع التي ينتجها المصنع دون غيره من المصانع التي تنتج نفس السلعة أو ألا يبيع المصنع لغير التاجر حتى يتفادى هذا الأخير منافسة غيره من التجار كما هو الحال في تعهد الشركة المنتجة بعدم البيع لغير صاحب التوكيل بالتوزيع داخل إقليم معين و مثل هذه الاتفاقية صحيحة بشرط أن تكون محدودة المدة أو بمكان معين حتى لا تؤدي إلى احتكار فعلي .</a:t>
            </a:r>
          </a:p>
          <a:p>
            <a:pPr marL="0" indent="0" algn="just" rtl="1" eaLnBrk="1" hangingPunct="1">
              <a:buNone/>
            </a:pPr>
            <a:r>
              <a:rPr lang="ar-SA" sz="2800" dirty="0" smtClean="0"/>
              <a:t>	</a:t>
            </a:r>
            <a:endParaRPr lang="en-US" sz="2800" dirty="0" smtClean="0"/>
          </a:p>
        </p:txBody>
      </p:sp>
    </p:spTree>
    <p:extLst>
      <p:ext uri="{BB962C8B-B14F-4D97-AF65-F5344CB8AC3E}">
        <p14:creationId xmlns:p14="http://schemas.microsoft.com/office/powerpoint/2010/main" val="1274077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4294967295"/>
          </p:nvPr>
        </p:nvSpPr>
        <p:spPr>
          <a:xfrm>
            <a:off x="488504" y="980728"/>
            <a:ext cx="8915400" cy="4525963"/>
          </a:xfrm>
          <a:solidFill>
            <a:srgbClr val="FFFFCC"/>
          </a:solidFill>
        </p:spPr>
        <p:txBody>
          <a:bodyPr/>
          <a:lstStyle/>
          <a:p>
            <a:pPr marL="0" indent="0" algn="just" rtl="1" eaLnBrk="1" hangingPunct="1">
              <a:buNone/>
            </a:pPr>
            <a:r>
              <a:rPr lang="fr-FR" b="1" dirty="0" smtClean="0">
                <a:solidFill>
                  <a:schemeClr val="accent4">
                    <a:lumMod val="50000"/>
                  </a:schemeClr>
                </a:solidFill>
              </a:rPr>
              <a:t>4</a:t>
            </a:r>
            <a:r>
              <a:rPr lang="ar-SA" b="1" dirty="0" smtClean="0">
                <a:solidFill>
                  <a:schemeClr val="accent4">
                    <a:lumMod val="50000"/>
                  </a:schemeClr>
                </a:solidFill>
              </a:rPr>
              <a:t> ـ  التزام العامل بعدم منافسة رب العمل :</a:t>
            </a:r>
          </a:p>
          <a:p>
            <a:pPr algn="just" rtl="1" eaLnBrk="1" hangingPunct="1"/>
            <a:r>
              <a:rPr lang="ar-SA" dirty="0" smtClean="0"/>
              <a:t>     قد يتضمن عقد العمل بين العامل و رب العمل التزاما على الأول بعدم منافسة رب العمل بإنشاء تجارة مماثلة أو العمل عند متجر منافس بعد انتهاء العقد بينهما و هو ما يطلق عليه بند عدم المنافسة و لما كان مثل هذا الشرط يمثل قيد لا على حرية العامل قد يؤدي إلى التزامه ب</a:t>
            </a:r>
            <a:r>
              <a:rPr lang="ar-SY" dirty="0" smtClean="0"/>
              <a:t>ا</a:t>
            </a:r>
            <a:r>
              <a:rPr lang="ar-SA" dirty="0" smtClean="0"/>
              <a:t>لاستمرار في خدمة رب العمل مدى الحياة، فقد خفف القضاء الفرنسي على العامل محددا من حيث الزمان أو المكان أو نوع التجارة .</a:t>
            </a:r>
            <a:endParaRPr lang="en-US" dirty="0" smtClean="0"/>
          </a:p>
        </p:txBody>
      </p:sp>
    </p:spTree>
    <p:extLst>
      <p:ext uri="{BB962C8B-B14F-4D97-AF65-F5344CB8AC3E}">
        <p14:creationId xmlns:p14="http://schemas.microsoft.com/office/powerpoint/2010/main" val="3777681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noChangeArrowheads="1"/>
          </p:cNvSpPr>
          <p:nvPr>
            <p:ph type="body" idx="4294967295"/>
          </p:nvPr>
        </p:nvSpPr>
        <p:spPr>
          <a:xfrm>
            <a:off x="488504" y="908721"/>
            <a:ext cx="8915400" cy="4176464"/>
          </a:xfrm>
          <a:solidFill>
            <a:srgbClr val="FFFFCC"/>
          </a:solidFill>
        </p:spPr>
        <p:txBody>
          <a:bodyPr/>
          <a:lstStyle/>
          <a:p>
            <a:pPr marL="0" indent="0" algn="just" rtl="1" eaLnBrk="1" hangingPunct="1">
              <a:lnSpc>
                <a:spcPct val="90000"/>
              </a:lnSpc>
              <a:buNone/>
            </a:pPr>
            <a:r>
              <a:rPr lang="fr-FR" b="1" dirty="0" smtClean="0">
                <a:solidFill>
                  <a:schemeClr val="accent4">
                    <a:lumMod val="50000"/>
                  </a:schemeClr>
                </a:solidFill>
              </a:rPr>
              <a:t>5</a:t>
            </a:r>
            <a:r>
              <a:rPr lang="ar-SA" b="1" dirty="0" smtClean="0">
                <a:solidFill>
                  <a:schemeClr val="accent4">
                    <a:lumMod val="50000"/>
                  </a:schemeClr>
                </a:solidFill>
              </a:rPr>
              <a:t> ـ  حالة الاتفاق بين المصانع على تنظيم إنتاج السلع :</a:t>
            </a:r>
          </a:p>
          <a:p>
            <a:pPr algn="just" rtl="1" eaLnBrk="1" hangingPunct="1">
              <a:lnSpc>
                <a:spcPct val="90000"/>
              </a:lnSpc>
            </a:pPr>
            <a:r>
              <a:rPr lang="ar-SA" dirty="0" smtClean="0"/>
              <a:t>     من حيث كميتها و تحديد أسعارها لتحديد النشاط الذي يقوم به كل مصنع و عدم تجاوزه بقصد تنظيم المنافسة بين المنتجين و مثل هذه الاتفاقات تكون صحيحة في حدود الفرض الذي تنظمه أمّا إذا قصد من ورائها أو ترتب عليها خلق احتكارات حقيقية أو ارتفاع كبير في أسعار بيع هذه السلع فهذه الاتفاقات تكون باطلة لمخالفته النظام العام لما ينتج عنها من إهدار لمصالح المستهلكين جميعا في سبيل مصلحة أصحاب هذه المصانع .</a:t>
            </a:r>
            <a:endParaRPr lang="en-US" dirty="0" smtClean="0"/>
          </a:p>
        </p:txBody>
      </p:sp>
    </p:spTree>
    <p:extLst>
      <p:ext uri="{BB962C8B-B14F-4D97-AF65-F5344CB8AC3E}">
        <p14:creationId xmlns:p14="http://schemas.microsoft.com/office/powerpoint/2010/main" val="1508860004"/>
      </p:ext>
    </p:extLst>
  </p:cSld>
  <p:clrMapOvr>
    <a:masterClrMapping/>
  </p:clrMapOvr>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4361</TotalTime>
  <Words>785</Words>
  <Application>Microsoft Office PowerPoint</Application>
  <PresentationFormat>A4 Paper (210x297 mm)</PresentationFormat>
  <Paragraphs>53</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PowerPoint Presentation</vt:lpstr>
      <vt:lpstr>   المحاضرة الثانية عشر: حماية المحل التجاري    </vt:lpstr>
      <vt:lpstr>حماية المحل التجاري</vt:lpstr>
      <vt:lpstr>PowerPoint Presentation</vt:lpstr>
      <vt:lpstr>PowerPoint Presentation</vt:lpstr>
      <vt:lpstr>PowerPoint Presentation</vt:lpstr>
      <vt:lpstr>PowerPoint Presentation</vt:lpstr>
      <vt:lpstr>PowerPoint Presentation</vt:lpstr>
      <vt:lpstr>PowerPoint Presentation</vt:lpstr>
      <vt:lpstr>المنافسة غير المشروعة</vt:lpstr>
      <vt:lpstr>صور المنافسة غير المشروعة </vt:lpstr>
      <vt:lpstr>PowerPoint Presentation</vt:lpstr>
      <vt:lpstr>أطراف دعوى المنافسة غير المشروعة</vt:lpstr>
      <vt:lpstr>الحكم بالتعويض</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Mostafa Abdulmajud Bahouhe</cp:lastModifiedBy>
  <cp:revision>378</cp:revision>
  <dcterms:created xsi:type="dcterms:W3CDTF">2009-10-14T19:14:34Z</dcterms:created>
  <dcterms:modified xsi:type="dcterms:W3CDTF">2012-10-18T09:15:57Z</dcterms:modified>
</cp:coreProperties>
</file>