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75" r:id="rId2"/>
    <p:sldMasterId id="2147483787" r:id="rId3"/>
    <p:sldMasterId id="2147483799" r:id="rId4"/>
    <p:sldMasterId id="2147483811" r:id="rId5"/>
    <p:sldMasterId id="2147483823" r:id="rId6"/>
  </p:sldMasterIdLst>
  <p:notesMasterIdLst>
    <p:notesMasterId r:id="rId26"/>
  </p:notesMasterIdLst>
  <p:sldIdLst>
    <p:sldId id="256" r:id="rId7"/>
    <p:sldId id="257" r:id="rId8"/>
    <p:sldId id="302" r:id="rId9"/>
    <p:sldId id="267" r:id="rId10"/>
    <p:sldId id="259" r:id="rId11"/>
    <p:sldId id="303" r:id="rId12"/>
    <p:sldId id="304" r:id="rId13"/>
    <p:sldId id="305" r:id="rId14"/>
    <p:sldId id="306" r:id="rId15"/>
    <p:sldId id="307" r:id="rId16"/>
    <p:sldId id="309" r:id="rId17"/>
    <p:sldId id="311" r:id="rId18"/>
    <p:sldId id="312" r:id="rId19"/>
    <p:sldId id="313" r:id="rId20"/>
    <p:sldId id="314" r:id="rId21"/>
    <p:sldId id="315" r:id="rId22"/>
    <p:sldId id="316" r:id="rId23"/>
    <p:sldId id="310" r:id="rId24"/>
    <p:sldId id="317" r:id="rId25"/>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AD9968"/>
    <a:srgbClr val="3B84AF"/>
    <a:srgbClr val="FF3300"/>
    <a:srgbClr val="0099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64" autoAdjust="0"/>
  </p:normalViewPr>
  <p:slideViewPr>
    <p:cSldViewPr>
      <p:cViewPr>
        <p:scale>
          <a:sx n="70" d="100"/>
          <a:sy n="70" d="100"/>
        </p:scale>
        <p:origin x="-348" y="-108"/>
      </p:cViewPr>
      <p:guideLst>
        <p:guide orient="horz" pos="2160"/>
        <p:guide pos="312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2C56499-2592-4FDE-A5B6-8021F5F21E74}"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pPr rtl="1"/>
          <a:endParaRPr lang="ar-SA"/>
        </a:p>
      </dgm:t>
    </dgm:pt>
    <dgm:pt modelId="{FF907D89-CE5C-41BC-83CD-5C66865C3891}">
      <dgm:prSet phldrT="[نص]" custT="1"/>
      <dgm:spPr>
        <a:solidFill>
          <a:srgbClr val="FFFFCC"/>
        </a:solidFill>
      </dgm:spPr>
      <dgm:t>
        <a:bodyPr/>
        <a:lstStyle/>
        <a:p>
          <a:pPr algn="ctr" rtl="1"/>
          <a:r>
            <a:rPr lang="ar-SA" sz="2400" b="1" dirty="0" smtClean="0">
              <a:solidFill>
                <a:schemeClr val="accent5">
                  <a:lumMod val="50000"/>
                </a:schemeClr>
              </a:solidFill>
            </a:rPr>
            <a:t>القواعد القانونية</a:t>
          </a:r>
          <a:endParaRPr lang="ar-SA" sz="2400" b="1" dirty="0">
            <a:solidFill>
              <a:schemeClr val="accent5">
                <a:lumMod val="50000"/>
              </a:schemeClr>
            </a:solidFill>
          </a:endParaRPr>
        </a:p>
      </dgm:t>
    </dgm:pt>
    <dgm:pt modelId="{BF744456-BC2E-4188-8B4A-26DE4614AC17}" type="parTrans" cxnId="{21AA76B7-47BD-48FA-ADCC-0D04B1B3C5A4}">
      <dgm:prSet/>
      <dgm:spPr/>
      <dgm:t>
        <a:bodyPr/>
        <a:lstStyle/>
        <a:p>
          <a:pPr algn="ctr" rtl="1"/>
          <a:endParaRPr lang="ar-SA"/>
        </a:p>
      </dgm:t>
    </dgm:pt>
    <dgm:pt modelId="{59E53387-CABA-4022-97BB-BA4419468EA9}" type="sibTrans" cxnId="{21AA76B7-47BD-48FA-ADCC-0D04B1B3C5A4}">
      <dgm:prSet/>
      <dgm:spPr/>
      <dgm:t>
        <a:bodyPr/>
        <a:lstStyle/>
        <a:p>
          <a:pPr algn="ctr" rtl="1"/>
          <a:endParaRPr lang="ar-SA"/>
        </a:p>
      </dgm:t>
    </dgm:pt>
    <dgm:pt modelId="{52FC8C05-A3C4-41F7-B808-E69341D953A2}">
      <dgm:prSet phldrT="[نص]" custT="1"/>
      <dgm:spPr>
        <a:solidFill>
          <a:srgbClr val="FFFFCC"/>
        </a:solidFill>
      </dgm:spPr>
      <dgm:t>
        <a:bodyPr/>
        <a:lstStyle/>
        <a:p>
          <a:pPr algn="ctr" rtl="1"/>
          <a:r>
            <a:rPr lang="ar-SA" sz="1800" b="1" dirty="0" smtClean="0">
              <a:solidFill>
                <a:schemeClr val="accent5">
                  <a:lumMod val="50000"/>
                </a:schemeClr>
              </a:solidFill>
            </a:rPr>
            <a:t>قانون عام</a:t>
          </a:r>
          <a:endParaRPr lang="ar-SA" sz="1800" b="1" dirty="0">
            <a:solidFill>
              <a:schemeClr val="accent5">
                <a:lumMod val="50000"/>
              </a:schemeClr>
            </a:solidFill>
          </a:endParaRPr>
        </a:p>
      </dgm:t>
    </dgm:pt>
    <dgm:pt modelId="{207BCF8E-DA8D-4E2C-8017-5DF1228BA097}" type="parTrans" cxnId="{6760390C-E9E0-4903-B3BC-E52224FB8749}">
      <dgm:prSet/>
      <dgm:spPr/>
      <dgm:t>
        <a:bodyPr/>
        <a:lstStyle/>
        <a:p>
          <a:pPr algn="ctr" rtl="1"/>
          <a:endParaRPr lang="ar-SA"/>
        </a:p>
      </dgm:t>
    </dgm:pt>
    <dgm:pt modelId="{E0A4BB5F-7AD4-4598-A414-3D445FCC0769}" type="sibTrans" cxnId="{6760390C-E9E0-4903-B3BC-E52224FB8749}">
      <dgm:prSet/>
      <dgm:spPr/>
      <dgm:t>
        <a:bodyPr/>
        <a:lstStyle/>
        <a:p>
          <a:pPr algn="ctr" rtl="1"/>
          <a:endParaRPr lang="ar-SA"/>
        </a:p>
      </dgm:t>
    </dgm:pt>
    <dgm:pt modelId="{B4778268-26A8-4C47-8738-19EE94D7B76D}">
      <dgm:prSet phldrT="[نص]"/>
      <dgm:spPr>
        <a:solidFill>
          <a:srgbClr val="FFFFCC"/>
        </a:solidFill>
      </dgm:spPr>
      <dgm:t>
        <a:bodyPr/>
        <a:lstStyle/>
        <a:p>
          <a:pPr algn="ctr" rtl="1"/>
          <a:r>
            <a:rPr lang="ar-SA" dirty="0" smtClean="0">
              <a:ln>
                <a:solidFill>
                  <a:sysClr val="windowText" lastClr="000000"/>
                </a:solidFill>
              </a:ln>
              <a:solidFill>
                <a:srgbClr val="2D07CF"/>
              </a:solidFill>
              <a:cs typeface="AL-Mohanad Bold" pitchFamily="2" charset="-78"/>
            </a:rPr>
            <a:t>مجموعة القواعد القانونية التي تنظم العلاقات والروابط التي تكون الدولة طرفا فيها باعتبارها صاحبة سلطة وسيادة</a:t>
          </a:r>
          <a:r>
            <a:rPr lang="en-US" dirty="0" smtClean="0">
              <a:ln>
                <a:solidFill>
                  <a:sysClr val="windowText" lastClr="000000"/>
                </a:solidFill>
              </a:ln>
              <a:solidFill>
                <a:srgbClr val="2D07CF"/>
              </a:solidFill>
              <a:cs typeface="AL-Mohanad Bold" pitchFamily="2" charset="-78"/>
            </a:rPr>
            <a:t>.</a:t>
          </a:r>
          <a:endParaRPr lang="ar-SA" dirty="0"/>
        </a:p>
      </dgm:t>
    </dgm:pt>
    <dgm:pt modelId="{2097E8A4-9931-49CA-BB53-AAB054BC2EDD}" type="parTrans" cxnId="{99961B71-7F1E-405B-93CF-536F5BECD2A9}">
      <dgm:prSet/>
      <dgm:spPr/>
      <dgm:t>
        <a:bodyPr/>
        <a:lstStyle/>
        <a:p>
          <a:pPr algn="ctr" rtl="1"/>
          <a:endParaRPr lang="ar-SA"/>
        </a:p>
      </dgm:t>
    </dgm:pt>
    <dgm:pt modelId="{7325870B-CAE0-4FAE-99D5-AF1CB859A0E6}" type="sibTrans" cxnId="{99961B71-7F1E-405B-93CF-536F5BECD2A9}">
      <dgm:prSet/>
      <dgm:spPr/>
      <dgm:t>
        <a:bodyPr/>
        <a:lstStyle/>
        <a:p>
          <a:pPr algn="ctr" rtl="1"/>
          <a:endParaRPr lang="ar-SA"/>
        </a:p>
      </dgm:t>
    </dgm:pt>
    <dgm:pt modelId="{05DECE88-36E5-4F2C-BE86-D7395F7FDFF8}">
      <dgm:prSet phldrT="[نص]" custT="1"/>
      <dgm:spPr>
        <a:solidFill>
          <a:srgbClr val="FFFFCC"/>
        </a:solidFill>
      </dgm:spPr>
      <dgm:t>
        <a:bodyPr/>
        <a:lstStyle/>
        <a:p>
          <a:pPr algn="ctr" rtl="1"/>
          <a:r>
            <a:rPr lang="ar-SA" sz="1800" b="1" dirty="0" smtClean="0">
              <a:solidFill>
                <a:schemeClr val="accent5">
                  <a:lumMod val="50000"/>
                </a:schemeClr>
              </a:solidFill>
            </a:rPr>
            <a:t>قانون خاص</a:t>
          </a:r>
          <a:endParaRPr lang="ar-SA" sz="1800" b="1" dirty="0">
            <a:solidFill>
              <a:schemeClr val="accent5">
                <a:lumMod val="50000"/>
              </a:schemeClr>
            </a:solidFill>
          </a:endParaRPr>
        </a:p>
      </dgm:t>
    </dgm:pt>
    <dgm:pt modelId="{964A59D4-E224-4A1F-8A93-EE5955A2A12D}" type="parTrans" cxnId="{3839D4DA-6463-4D8C-89C3-76DB2B78DFED}">
      <dgm:prSet/>
      <dgm:spPr/>
      <dgm:t>
        <a:bodyPr/>
        <a:lstStyle/>
        <a:p>
          <a:pPr algn="ctr" rtl="1"/>
          <a:endParaRPr lang="ar-SA"/>
        </a:p>
      </dgm:t>
    </dgm:pt>
    <dgm:pt modelId="{8572B107-A828-4379-940F-D07C692A1F3A}" type="sibTrans" cxnId="{3839D4DA-6463-4D8C-89C3-76DB2B78DFED}">
      <dgm:prSet/>
      <dgm:spPr/>
      <dgm:t>
        <a:bodyPr/>
        <a:lstStyle/>
        <a:p>
          <a:pPr algn="ctr" rtl="1"/>
          <a:endParaRPr lang="ar-SA"/>
        </a:p>
      </dgm:t>
    </dgm:pt>
    <dgm:pt modelId="{6B808698-E11B-4D07-94C3-FF874A68D34F}">
      <dgm:prSet phldrT="[نص]"/>
      <dgm:spPr>
        <a:solidFill>
          <a:srgbClr val="FFFFCC"/>
        </a:solidFill>
      </dgm:spPr>
      <dgm:t>
        <a:bodyPr/>
        <a:lstStyle/>
        <a:p>
          <a:pPr algn="ctr" rtl="1"/>
          <a:r>
            <a:rPr lang="ar-SA" dirty="0" smtClean="0">
              <a:ln>
                <a:solidFill>
                  <a:sysClr val="windowText" lastClr="000000"/>
                </a:solidFill>
              </a:ln>
              <a:solidFill>
                <a:srgbClr val="2D07CF"/>
              </a:solidFill>
              <a:cs typeface="AL-Mohanad Bold" pitchFamily="2" charset="-78"/>
            </a:rPr>
            <a:t>مجموعة القواعد القانونية  التي تنظم العلاقات والروابط بين الأفراد بعضهم البعض وبين الأفراد والدولة باعتبارها شخصا عاديا</a:t>
          </a:r>
          <a:endParaRPr lang="ar-SA" dirty="0"/>
        </a:p>
      </dgm:t>
    </dgm:pt>
    <dgm:pt modelId="{E015251C-D751-435A-95C6-81C654305ED0}" type="parTrans" cxnId="{15BAF0F6-2689-4B3B-A8EF-238541E90448}">
      <dgm:prSet/>
      <dgm:spPr/>
      <dgm:t>
        <a:bodyPr/>
        <a:lstStyle/>
        <a:p>
          <a:pPr algn="ctr" rtl="1"/>
          <a:endParaRPr lang="ar-SA"/>
        </a:p>
      </dgm:t>
    </dgm:pt>
    <dgm:pt modelId="{53B081ED-3C91-45FE-91D9-F6277EC2A7BA}" type="sibTrans" cxnId="{15BAF0F6-2689-4B3B-A8EF-238541E90448}">
      <dgm:prSet/>
      <dgm:spPr/>
      <dgm:t>
        <a:bodyPr/>
        <a:lstStyle/>
        <a:p>
          <a:pPr algn="ctr" rtl="1"/>
          <a:endParaRPr lang="ar-SA"/>
        </a:p>
      </dgm:t>
    </dgm:pt>
    <dgm:pt modelId="{2019AC87-5CEB-41DB-AB70-5CC8147B4BB8}">
      <dgm:prSet phldrT="[نص]" phldr="1"/>
      <dgm:spPr/>
      <dgm:t>
        <a:bodyPr/>
        <a:lstStyle/>
        <a:p>
          <a:pPr algn="ctr" rtl="1"/>
          <a:endParaRPr lang="ar-SA" dirty="0"/>
        </a:p>
      </dgm:t>
    </dgm:pt>
    <dgm:pt modelId="{AECBC6AE-CC77-46AF-83C8-C4FA0782210E}" type="parTrans" cxnId="{B600E79B-7527-4F7D-A7C2-C2FDEBF51A89}">
      <dgm:prSet/>
      <dgm:spPr/>
      <dgm:t>
        <a:bodyPr/>
        <a:lstStyle/>
        <a:p>
          <a:pPr algn="ctr" rtl="1"/>
          <a:endParaRPr lang="ar-SA"/>
        </a:p>
      </dgm:t>
    </dgm:pt>
    <dgm:pt modelId="{DAE541DC-6334-40D9-9569-AEE58BDD6DDC}" type="sibTrans" cxnId="{B600E79B-7527-4F7D-A7C2-C2FDEBF51A89}">
      <dgm:prSet/>
      <dgm:spPr/>
      <dgm:t>
        <a:bodyPr/>
        <a:lstStyle/>
        <a:p>
          <a:pPr algn="ctr" rtl="1"/>
          <a:endParaRPr lang="ar-SA"/>
        </a:p>
      </dgm:t>
    </dgm:pt>
    <dgm:pt modelId="{FA8589A6-3E04-490B-8D13-0659CA409BC1}">
      <dgm:prSet phldrT="[نص]" phldr="1"/>
      <dgm:spPr/>
      <dgm:t>
        <a:bodyPr/>
        <a:lstStyle/>
        <a:p>
          <a:pPr algn="ctr" rtl="1"/>
          <a:endParaRPr lang="ar-SA" dirty="0"/>
        </a:p>
      </dgm:t>
    </dgm:pt>
    <dgm:pt modelId="{8033FBD0-17F8-420B-95BE-0487FAC77865}" type="parTrans" cxnId="{56C9F9C9-E068-47B7-A9A1-4F7ABCDD775A}">
      <dgm:prSet/>
      <dgm:spPr/>
      <dgm:t>
        <a:bodyPr/>
        <a:lstStyle/>
        <a:p>
          <a:pPr algn="ctr" rtl="1"/>
          <a:endParaRPr lang="ar-SA"/>
        </a:p>
      </dgm:t>
    </dgm:pt>
    <dgm:pt modelId="{632A4483-7DE9-43F5-8EE3-9816E3D20170}" type="sibTrans" cxnId="{56C9F9C9-E068-47B7-A9A1-4F7ABCDD775A}">
      <dgm:prSet/>
      <dgm:spPr/>
      <dgm:t>
        <a:bodyPr/>
        <a:lstStyle/>
        <a:p>
          <a:pPr algn="ctr" rtl="1"/>
          <a:endParaRPr lang="ar-SA"/>
        </a:p>
      </dgm:t>
    </dgm:pt>
    <dgm:pt modelId="{2BA1BC6D-F60E-4565-BB65-285469C35D94}">
      <dgm:prSet phldrT="[نص]" phldr="1"/>
      <dgm:spPr/>
      <dgm:t>
        <a:bodyPr/>
        <a:lstStyle/>
        <a:p>
          <a:pPr algn="ctr" rtl="1"/>
          <a:endParaRPr lang="ar-SA" dirty="0"/>
        </a:p>
      </dgm:t>
    </dgm:pt>
    <dgm:pt modelId="{DAAE8C9F-5AC8-4CF0-BCCA-8F6DD0EF7677}" type="sibTrans" cxnId="{B3BA3392-6D62-4F6B-A228-F66C33CF06B7}">
      <dgm:prSet/>
      <dgm:spPr/>
      <dgm:t>
        <a:bodyPr/>
        <a:lstStyle/>
        <a:p>
          <a:pPr algn="ctr" rtl="1"/>
          <a:endParaRPr lang="ar-SA"/>
        </a:p>
      </dgm:t>
    </dgm:pt>
    <dgm:pt modelId="{8F29907B-C658-45AE-8A5D-487D8D72E65E}" type="parTrans" cxnId="{B3BA3392-6D62-4F6B-A228-F66C33CF06B7}">
      <dgm:prSet/>
      <dgm:spPr/>
      <dgm:t>
        <a:bodyPr/>
        <a:lstStyle/>
        <a:p>
          <a:pPr algn="ctr" rtl="1"/>
          <a:endParaRPr lang="ar-SA"/>
        </a:p>
      </dgm:t>
    </dgm:pt>
    <dgm:pt modelId="{57C779CA-F059-481F-BE90-9F04DD8847D4}">
      <dgm:prSet custT="1"/>
      <dgm:spPr>
        <a:solidFill>
          <a:srgbClr val="FFFFCC"/>
        </a:solidFill>
      </dgm:spPr>
      <dgm:t>
        <a:bodyPr/>
        <a:lstStyle/>
        <a:p>
          <a:pPr algn="ctr" rtl="1"/>
          <a:r>
            <a:rPr lang="ar-SA" sz="1800" b="1" dirty="0" smtClean="0">
              <a:solidFill>
                <a:schemeClr val="accent5">
                  <a:lumMod val="50000"/>
                </a:schemeClr>
              </a:solidFill>
            </a:rPr>
            <a:t>القانون التجاري</a:t>
          </a:r>
          <a:endParaRPr lang="ar-SA" sz="1800" b="1" dirty="0">
            <a:solidFill>
              <a:schemeClr val="accent5">
                <a:lumMod val="50000"/>
              </a:schemeClr>
            </a:solidFill>
          </a:endParaRPr>
        </a:p>
      </dgm:t>
    </dgm:pt>
    <dgm:pt modelId="{A2691AB9-BF0C-4649-ABD1-412FB7AB8ED6}" type="parTrans" cxnId="{416B0B45-62D8-4EB4-8FC2-FCCD40C7B540}">
      <dgm:prSet/>
      <dgm:spPr/>
      <dgm:t>
        <a:bodyPr/>
        <a:lstStyle/>
        <a:p>
          <a:pPr algn="ctr" rtl="1"/>
          <a:endParaRPr lang="ar-SA"/>
        </a:p>
      </dgm:t>
    </dgm:pt>
    <dgm:pt modelId="{AD1206E3-767E-4BCA-BE0F-3DF67708A713}" type="sibTrans" cxnId="{416B0B45-62D8-4EB4-8FC2-FCCD40C7B540}">
      <dgm:prSet/>
      <dgm:spPr/>
      <dgm:t>
        <a:bodyPr/>
        <a:lstStyle/>
        <a:p>
          <a:pPr algn="ctr" rtl="1"/>
          <a:endParaRPr lang="ar-SA"/>
        </a:p>
      </dgm:t>
    </dgm:pt>
    <dgm:pt modelId="{08A00A53-F920-4122-A772-4771BCE2B259}">
      <dgm:prSet phldrT="[نص]"/>
      <dgm:spPr/>
      <dgm:t>
        <a:bodyPr/>
        <a:lstStyle/>
        <a:p>
          <a:pPr algn="ctr" rtl="1"/>
          <a:endParaRPr lang="ar-SA" dirty="0"/>
        </a:p>
      </dgm:t>
    </dgm:pt>
    <dgm:pt modelId="{0F3B3235-8204-4D24-9400-8A2C3B5C8DFC}" type="parTrans" cxnId="{D02A6A7D-F1FA-426E-9E2F-859FE0A87FF8}">
      <dgm:prSet/>
      <dgm:spPr/>
    </dgm:pt>
    <dgm:pt modelId="{0107B524-C174-4125-8B4F-34E7CE3B5DF4}" type="sibTrans" cxnId="{D02A6A7D-F1FA-426E-9E2F-859FE0A87FF8}">
      <dgm:prSet/>
      <dgm:spPr/>
    </dgm:pt>
    <dgm:pt modelId="{563BD9FF-673E-4F17-9F62-8C78BF92530D}" type="pres">
      <dgm:prSet presAssocID="{52C56499-2592-4FDE-A5B6-8021F5F21E74}" presName="mainComposite" presStyleCnt="0">
        <dgm:presLayoutVars>
          <dgm:chPref val="1"/>
          <dgm:dir/>
          <dgm:animOne val="branch"/>
          <dgm:animLvl val="lvl"/>
          <dgm:resizeHandles val="exact"/>
        </dgm:presLayoutVars>
      </dgm:prSet>
      <dgm:spPr/>
      <dgm:t>
        <a:bodyPr/>
        <a:lstStyle/>
        <a:p>
          <a:pPr rtl="1"/>
          <a:endParaRPr lang="ar-SA"/>
        </a:p>
      </dgm:t>
    </dgm:pt>
    <dgm:pt modelId="{9A68DA3F-2A96-4737-9BEF-5553BAC60271}" type="pres">
      <dgm:prSet presAssocID="{52C56499-2592-4FDE-A5B6-8021F5F21E74}" presName="hierFlow" presStyleCnt="0"/>
      <dgm:spPr/>
    </dgm:pt>
    <dgm:pt modelId="{DF5D9F01-9FD2-4487-B57B-407851CB70DC}" type="pres">
      <dgm:prSet presAssocID="{52C56499-2592-4FDE-A5B6-8021F5F21E74}" presName="firstBuf" presStyleCnt="0"/>
      <dgm:spPr/>
    </dgm:pt>
    <dgm:pt modelId="{55E08BC7-FCE0-40D7-9C11-C60DF885371C}" type="pres">
      <dgm:prSet presAssocID="{52C56499-2592-4FDE-A5B6-8021F5F21E74}" presName="hierChild1" presStyleCnt="0">
        <dgm:presLayoutVars>
          <dgm:chPref val="1"/>
          <dgm:animOne val="branch"/>
          <dgm:animLvl val="lvl"/>
        </dgm:presLayoutVars>
      </dgm:prSet>
      <dgm:spPr/>
    </dgm:pt>
    <dgm:pt modelId="{8C50A15E-CF07-4159-835B-7FE13FACD41C}" type="pres">
      <dgm:prSet presAssocID="{FF907D89-CE5C-41BC-83CD-5C66865C3891}" presName="Name14" presStyleCnt="0"/>
      <dgm:spPr/>
    </dgm:pt>
    <dgm:pt modelId="{8F5EB6BF-B99E-427F-BE5E-4374F2CD2D54}" type="pres">
      <dgm:prSet presAssocID="{FF907D89-CE5C-41BC-83CD-5C66865C3891}" presName="level1Shape" presStyleLbl="node0" presStyleIdx="0" presStyleCnt="1" custScaleX="174519" custLinFactNeighborX="-484" custLinFactNeighborY="1712">
        <dgm:presLayoutVars>
          <dgm:chPref val="3"/>
        </dgm:presLayoutVars>
      </dgm:prSet>
      <dgm:spPr/>
      <dgm:t>
        <a:bodyPr/>
        <a:lstStyle/>
        <a:p>
          <a:pPr rtl="1"/>
          <a:endParaRPr lang="ar-SA"/>
        </a:p>
      </dgm:t>
    </dgm:pt>
    <dgm:pt modelId="{1E8C8A31-96D9-473D-91E8-0FEF52789DA1}" type="pres">
      <dgm:prSet presAssocID="{FF907D89-CE5C-41BC-83CD-5C66865C3891}" presName="hierChild2" presStyleCnt="0"/>
      <dgm:spPr/>
    </dgm:pt>
    <dgm:pt modelId="{E9EAE3EE-443A-4FCD-B165-D7425BD0A70D}" type="pres">
      <dgm:prSet presAssocID="{207BCF8E-DA8D-4E2C-8017-5DF1228BA097}" presName="Name19" presStyleLbl="parChTrans1D2" presStyleIdx="0" presStyleCnt="2"/>
      <dgm:spPr/>
      <dgm:t>
        <a:bodyPr/>
        <a:lstStyle/>
        <a:p>
          <a:pPr rtl="1"/>
          <a:endParaRPr lang="ar-SA"/>
        </a:p>
      </dgm:t>
    </dgm:pt>
    <dgm:pt modelId="{C46F1627-A4D1-4A2F-816D-ABF4BBC90638}" type="pres">
      <dgm:prSet presAssocID="{52FC8C05-A3C4-41F7-B808-E69341D953A2}" presName="Name21" presStyleCnt="0"/>
      <dgm:spPr/>
    </dgm:pt>
    <dgm:pt modelId="{E5074B9A-79DF-44FA-99F1-46BC6B7D0957}" type="pres">
      <dgm:prSet presAssocID="{52FC8C05-A3C4-41F7-B808-E69341D953A2}" presName="level2Shape" presStyleLbl="node2" presStyleIdx="0" presStyleCnt="2" custScaleX="145750"/>
      <dgm:spPr/>
      <dgm:t>
        <a:bodyPr/>
        <a:lstStyle/>
        <a:p>
          <a:pPr rtl="1"/>
          <a:endParaRPr lang="ar-SA"/>
        </a:p>
      </dgm:t>
    </dgm:pt>
    <dgm:pt modelId="{C672FC30-0765-4B6B-B845-E9C99CF72913}" type="pres">
      <dgm:prSet presAssocID="{52FC8C05-A3C4-41F7-B808-E69341D953A2}" presName="hierChild3" presStyleCnt="0"/>
      <dgm:spPr/>
    </dgm:pt>
    <dgm:pt modelId="{D2F1AFFC-5A30-47DE-BDF9-5B60EF1235B2}" type="pres">
      <dgm:prSet presAssocID="{2097E8A4-9931-49CA-BB53-AAB054BC2EDD}" presName="Name19" presStyleLbl="parChTrans1D3" presStyleIdx="0" presStyleCnt="2"/>
      <dgm:spPr/>
      <dgm:t>
        <a:bodyPr/>
        <a:lstStyle/>
        <a:p>
          <a:pPr rtl="1"/>
          <a:endParaRPr lang="ar-SA"/>
        </a:p>
      </dgm:t>
    </dgm:pt>
    <dgm:pt modelId="{845591DA-C343-4EF6-B72E-0F647F998951}" type="pres">
      <dgm:prSet presAssocID="{B4778268-26A8-4C47-8738-19EE94D7B76D}" presName="Name21" presStyleCnt="0"/>
      <dgm:spPr/>
    </dgm:pt>
    <dgm:pt modelId="{C7AA56A7-3707-4D24-B7E5-700FCE4FC3D0}" type="pres">
      <dgm:prSet presAssocID="{B4778268-26A8-4C47-8738-19EE94D7B76D}" presName="level2Shape" presStyleLbl="node3" presStyleIdx="0" presStyleCnt="2" custScaleX="223354"/>
      <dgm:spPr/>
      <dgm:t>
        <a:bodyPr/>
        <a:lstStyle/>
        <a:p>
          <a:pPr rtl="1"/>
          <a:endParaRPr lang="ar-SA"/>
        </a:p>
      </dgm:t>
    </dgm:pt>
    <dgm:pt modelId="{0D93F101-2076-4235-9900-1DE7ECD08DE9}" type="pres">
      <dgm:prSet presAssocID="{B4778268-26A8-4C47-8738-19EE94D7B76D}" presName="hierChild3" presStyleCnt="0"/>
      <dgm:spPr/>
    </dgm:pt>
    <dgm:pt modelId="{A808D22D-1523-457E-96F0-A9EF1AC87C20}" type="pres">
      <dgm:prSet presAssocID="{964A59D4-E224-4A1F-8A93-EE5955A2A12D}" presName="Name19" presStyleLbl="parChTrans1D2" presStyleIdx="1" presStyleCnt="2"/>
      <dgm:spPr/>
      <dgm:t>
        <a:bodyPr/>
        <a:lstStyle/>
        <a:p>
          <a:pPr rtl="1"/>
          <a:endParaRPr lang="ar-SA"/>
        </a:p>
      </dgm:t>
    </dgm:pt>
    <dgm:pt modelId="{67C83ED0-955D-47A7-A6B4-8F488DC3111B}" type="pres">
      <dgm:prSet presAssocID="{05DECE88-36E5-4F2C-BE86-D7395F7FDFF8}" presName="Name21" presStyleCnt="0"/>
      <dgm:spPr/>
    </dgm:pt>
    <dgm:pt modelId="{DC027B1A-66DF-406C-A2DC-658ADD9F1002}" type="pres">
      <dgm:prSet presAssocID="{05DECE88-36E5-4F2C-BE86-D7395F7FDFF8}" presName="level2Shape" presStyleLbl="node2" presStyleIdx="1" presStyleCnt="2" custScaleX="142209"/>
      <dgm:spPr/>
      <dgm:t>
        <a:bodyPr/>
        <a:lstStyle/>
        <a:p>
          <a:pPr rtl="1"/>
          <a:endParaRPr lang="ar-SA"/>
        </a:p>
      </dgm:t>
    </dgm:pt>
    <dgm:pt modelId="{FA74B739-8F31-4E47-B773-43AD0C7426FA}" type="pres">
      <dgm:prSet presAssocID="{05DECE88-36E5-4F2C-BE86-D7395F7FDFF8}" presName="hierChild3" presStyleCnt="0"/>
      <dgm:spPr/>
    </dgm:pt>
    <dgm:pt modelId="{6908DE1B-3FCC-4C19-A217-527AB7F696B8}" type="pres">
      <dgm:prSet presAssocID="{E015251C-D751-435A-95C6-81C654305ED0}" presName="Name19" presStyleLbl="parChTrans1D3" presStyleIdx="1" presStyleCnt="2"/>
      <dgm:spPr/>
      <dgm:t>
        <a:bodyPr/>
        <a:lstStyle/>
        <a:p>
          <a:pPr rtl="1"/>
          <a:endParaRPr lang="ar-SA"/>
        </a:p>
      </dgm:t>
    </dgm:pt>
    <dgm:pt modelId="{2E5E3EB8-2BC4-45EB-8C22-246780EAD8FC}" type="pres">
      <dgm:prSet presAssocID="{6B808698-E11B-4D07-94C3-FF874A68D34F}" presName="Name21" presStyleCnt="0"/>
      <dgm:spPr/>
    </dgm:pt>
    <dgm:pt modelId="{2027EB14-B42F-47FC-ACA3-C28B0B67DC44}" type="pres">
      <dgm:prSet presAssocID="{6B808698-E11B-4D07-94C3-FF874A68D34F}" presName="level2Shape" presStyleLbl="node3" presStyleIdx="1" presStyleCnt="2" custScaleX="219929"/>
      <dgm:spPr/>
      <dgm:t>
        <a:bodyPr/>
        <a:lstStyle/>
        <a:p>
          <a:pPr rtl="1"/>
          <a:endParaRPr lang="ar-SA"/>
        </a:p>
      </dgm:t>
    </dgm:pt>
    <dgm:pt modelId="{51FBF2B2-949F-4470-848D-0EF6A4048FDC}" type="pres">
      <dgm:prSet presAssocID="{6B808698-E11B-4D07-94C3-FF874A68D34F}" presName="hierChild3" presStyleCnt="0"/>
      <dgm:spPr/>
    </dgm:pt>
    <dgm:pt modelId="{D1CC6A1C-E3C1-4E74-91B1-8D4EC67D3572}" type="pres">
      <dgm:prSet presAssocID="{A2691AB9-BF0C-4649-ABD1-412FB7AB8ED6}" presName="Name19" presStyleLbl="parChTrans1D4" presStyleIdx="0" presStyleCnt="1"/>
      <dgm:spPr/>
      <dgm:t>
        <a:bodyPr/>
        <a:lstStyle/>
        <a:p>
          <a:pPr rtl="1"/>
          <a:endParaRPr lang="ar-SA"/>
        </a:p>
      </dgm:t>
    </dgm:pt>
    <dgm:pt modelId="{E3E8A7BD-45C6-44DF-AFFF-B935DE7E1A68}" type="pres">
      <dgm:prSet presAssocID="{57C779CA-F059-481F-BE90-9F04DD8847D4}" presName="Name21" presStyleCnt="0"/>
      <dgm:spPr/>
    </dgm:pt>
    <dgm:pt modelId="{8CEE63BD-1BA0-4EF9-95AC-81CC6992CE31}" type="pres">
      <dgm:prSet presAssocID="{57C779CA-F059-481F-BE90-9F04DD8847D4}" presName="level2Shape" presStyleLbl="node4" presStyleIdx="0" presStyleCnt="1"/>
      <dgm:spPr/>
      <dgm:t>
        <a:bodyPr/>
        <a:lstStyle/>
        <a:p>
          <a:pPr rtl="1"/>
          <a:endParaRPr lang="ar-SA"/>
        </a:p>
      </dgm:t>
    </dgm:pt>
    <dgm:pt modelId="{524841F9-DEF7-439C-B92E-54C00983448F}" type="pres">
      <dgm:prSet presAssocID="{57C779CA-F059-481F-BE90-9F04DD8847D4}" presName="hierChild3" presStyleCnt="0"/>
      <dgm:spPr/>
    </dgm:pt>
    <dgm:pt modelId="{A63774A3-8300-4A4C-85E1-6E6761DB6799}" type="pres">
      <dgm:prSet presAssocID="{52C56499-2592-4FDE-A5B6-8021F5F21E74}" presName="bgShapesFlow" presStyleCnt="0"/>
      <dgm:spPr/>
    </dgm:pt>
    <dgm:pt modelId="{F4BB9C03-E967-4A09-BF28-6768E95402D2}" type="pres">
      <dgm:prSet presAssocID="{2019AC87-5CEB-41DB-AB70-5CC8147B4BB8}" presName="rectComp" presStyleCnt="0"/>
      <dgm:spPr/>
    </dgm:pt>
    <dgm:pt modelId="{23504FE1-B302-4E30-A025-C69CEA254B77}" type="pres">
      <dgm:prSet presAssocID="{2019AC87-5CEB-41DB-AB70-5CC8147B4BB8}" presName="bgRect" presStyleLbl="bgShp" presStyleIdx="0" presStyleCnt="4"/>
      <dgm:spPr/>
      <dgm:t>
        <a:bodyPr/>
        <a:lstStyle/>
        <a:p>
          <a:pPr rtl="1"/>
          <a:endParaRPr lang="ar-SA"/>
        </a:p>
      </dgm:t>
    </dgm:pt>
    <dgm:pt modelId="{093BEEBD-EC4B-4911-AE7B-8CDCF1CE2A3B}" type="pres">
      <dgm:prSet presAssocID="{2019AC87-5CEB-41DB-AB70-5CC8147B4BB8}" presName="bgRectTx" presStyleLbl="bgShp" presStyleIdx="0" presStyleCnt="4">
        <dgm:presLayoutVars>
          <dgm:bulletEnabled val="1"/>
        </dgm:presLayoutVars>
      </dgm:prSet>
      <dgm:spPr/>
      <dgm:t>
        <a:bodyPr/>
        <a:lstStyle/>
        <a:p>
          <a:pPr rtl="1"/>
          <a:endParaRPr lang="ar-SA"/>
        </a:p>
      </dgm:t>
    </dgm:pt>
    <dgm:pt modelId="{7CEBE4A6-E231-4DA2-A6DB-F781FEA2ECC9}" type="pres">
      <dgm:prSet presAssocID="{2019AC87-5CEB-41DB-AB70-5CC8147B4BB8}" presName="spComp" presStyleCnt="0"/>
      <dgm:spPr/>
    </dgm:pt>
    <dgm:pt modelId="{6EF497AD-D9C5-4CBF-9E05-B2E05516AA17}" type="pres">
      <dgm:prSet presAssocID="{2019AC87-5CEB-41DB-AB70-5CC8147B4BB8}" presName="vSp" presStyleCnt="0"/>
      <dgm:spPr/>
    </dgm:pt>
    <dgm:pt modelId="{3474F94C-00E9-4824-8A8B-2AA58B7D309F}" type="pres">
      <dgm:prSet presAssocID="{FA8589A6-3E04-490B-8D13-0659CA409BC1}" presName="rectComp" presStyleCnt="0"/>
      <dgm:spPr/>
    </dgm:pt>
    <dgm:pt modelId="{78749D99-E50D-4A3A-8337-7E7F4B2B6F03}" type="pres">
      <dgm:prSet presAssocID="{FA8589A6-3E04-490B-8D13-0659CA409BC1}" presName="bgRect" presStyleLbl="bgShp" presStyleIdx="1" presStyleCnt="4"/>
      <dgm:spPr/>
      <dgm:t>
        <a:bodyPr/>
        <a:lstStyle/>
        <a:p>
          <a:pPr rtl="1"/>
          <a:endParaRPr lang="ar-SA"/>
        </a:p>
      </dgm:t>
    </dgm:pt>
    <dgm:pt modelId="{24B997F9-B2E4-4C41-906A-C37FE0EA6702}" type="pres">
      <dgm:prSet presAssocID="{FA8589A6-3E04-490B-8D13-0659CA409BC1}" presName="bgRectTx" presStyleLbl="bgShp" presStyleIdx="1" presStyleCnt="4">
        <dgm:presLayoutVars>
          <dgm:bulletEnabled val="1"/>
        </dgm:presLayoutVars>
      </dgm:prSet>
      <dgm:spPr/>
      <dgm:t>
        <a:bodyPr/>
        <a:lstStyle/>
        <a:p>
          <a:pPr rtl="1"/>
          <a:endParaRPr lang="ar-SA"/>
        </a:p>
      </dgm:t>
    </dgm:pt>
    <dgm:pt modelId="{BB1A891A-5B4F-45C9-B8A2-BFFA4121F79D}" type="pres">
      <dgm:prSet presAssocID="{FA8589A6-3E04-490B-8D13-0659CA409BC1}" presName="spComp" presStyleCnt="0"/>
      <dgm:spPr/>
    </dgm:pt>
    <dgm:pt modelId="{5ACDBC5E-12DF-4593-9804-8200DB570FC6}" type="pres">
      <dgm:prSet presAssocID="{FA8589A6-3E04-490B-8D13-0659CA409BC1}" presName="vSp" presStyleCnt="0"/>
      <dgm:spPr/>
    </dgm:pt>
    <dgm:pt modelId="{1FE9F87A-9695-43A9-AF6B-E678DC6E0ADD}" type="pres">
      <dgm:prSet presAssocID="{2BA1BC6D-F60E-4565-BB65-285469C35D94}" presName="rectComp" presStyleCnt="0"/>
      <dgm:spPr/>
    </dgm:pt>
    <dgm:pt modelId="{37246602-7975-415B-9CCA-CBACFD90F149}" type="pres">
      <dgm:prSet presAssocID="{2BA1BC6D-F60E-4565-BB65-285469C35D94}" presName="bgRect" presStyleLbl="bgShp" presStyleIdx="2" presStyleCnt="4"/>
      <dgm:spPr/>
      <dgm:t>
        <a:bodyPr/>
        <a:lstStyle/>
        <a:p>
          <a:pPr rtl="1"/>
          <a:endParaRPr lang="ar-SA"/>
        </a:p>
      </dgm:t>
    </dgm:pt>
    <dgm:pt modelId="{EB207322-5539-4121-96DD-A295F280B041}" type="pres">
      <dgm:prSet presAssocID="{2BA1BC6D-F60E-4565-BB65-285469C35D94}" presName="bgRectTx" presStyleLbl="bgShp" presStyleIdx="2" presStyleCnt="4">
        <dgm:presLayoutVars>
          <dgm:bulletEnabled val="1"/>
        </dgm:presLayoutVars>
      </dgm:prSet>
      <dgm:spPr/>
      <dgm:t>
        <a:bodyPr/>
        <a:lstStyle/>
        <a:p>
          <a:pPr rtl="1"/>
          <a:endParaRPr lang="ar-SA"/>
        </a:p>
      </dgm:t>
    </dgm:pt>
    <dgm:pt modelId="{1EA2334A-7531-4C4A-B8BD-A9E9EE17CF30}" type="pres">
      <dgm:prSet presAssocID="{2BA1BC6D-F60E-4565-BB65-285469C35D94}" presName="spComp" presStyleCnt="0"/>
      <dgm:spPr/>
    </dgm:pt>
    <dgm:pt modelId="{41F75E97-AF1B-43AB-B36F-928F26FF18D8}" type="pres">
      <dgm:prSet presAssocID="{2BA1BC6D-F60E-4565-BB65-285469C35D94}" presName="vSp" presStyleCnt="0"/>
      <dgm:spPr/>
    </dgm:pt>
    <dgm:pt modelId="{412F6742-42C2-4156-A1E1-F14F03D8C7D6}" type="pres">
      <dgm:prSet presAssocID="{08A00A53-F920-4122-A772-4771BCE2B259}" presName="rectComp" presStyleCnt="0"/>
      <dgm:spPr/>
    </dgm:pt>
    <dgm:pt modelId="{4DC7B3B6-F253-4516-BB30-930F7C411504}" type="pres">
      <dgm:prSet presAssocID="{08A00A53-F920-4122-A772-4771BCE2B259}" presName="bgRect" presStyleLbl="bgShp" presStyleIdx="3" presStyleCnt="4"/>
      <dgm:spPr/>
      <dgm:t>
        <a:bodyPr/>
        <a:lstStyle/>
        <a:p>
          <a:pPr rtl="1"/>
          <a:endParaRPr lang="ar-SA"/>
        </a:p>
      </dgm:t>
    </dgm:pt>
    <dgm:pt modelId="{8F19D520-A039-46F4-97F1-373FF2DC9902}" type="pres">
      <dgm:prSet presAssocID="{08A00A53-F920-4122-A772-4771BCE2B259}" presName="bgRectTx" presStyleLbl="bgShp" presStyleIdx="3" presStyleCnt="4">
        <dgm:presLayoutVars>
          <dgm:bulletEnabled val="1"/>
        </dgm:presLayoutVars>
      </dgm:prSet>
      <dgm:spPr/>
      <dgm:t>
        <a:bodyPr/>
        <a:lstStyle/>
        <a:p>
          <a:pPr rtl="1"/>
          <a:endParaRPr lang="ar-SA"/>
        </a:p>
      </dgm:t>
    </dgm:pt>
  </dgm:ptLst>
  <dgm:cxnLst>
    <dgm:cxn modelId="{E362C261-74ED-49CD-843B-DF39D4C1D8CB}" type="presOf" srcId="{2BA1BC6D-F60E-4565-BB65-285469C35D94}" destId="{37246602-7975-415B-9CCA-CBACFD90F149}" srcOrd="0" destOrd="0" presId="urn:microsoft.com/office/officeart/2005/8/layout/hierarchy6"/>
    <dgm:cxn modelId="{22943F99-7902-40C8-9B34-2D7681BB8077}" type="presOf" srcId="{E015251C-D751-435A-95C6-81C654305ED0}" destId="{6908DE1B-3FCC-4C19-A217-527AB7F696B8}" srcOrd="0" destOrd="0" presId="urn:microsoft.com/office/officeart/2005/8/layout/hierarchy6"/>
    <dgm:cxn modelId="{8C445072-818A-4C2E-B973-24E39F79044D}" type="presOf" srcId="{52C56499-2592-4FDE-A5B6-8021F5F21E74}" destId="{563BD9FF-673E-4F17-9F62-8C78BF92530D}" srcOrd="0" destOrd="0" presId="urn:microsoft.com/office/officeart/2005/8/layout/hierarchy6"/>
    <dgm:cxn modelId="{96C8B729-63BD-4E8D-BC5F-C9DCC08818D0}" type="presOf" srcId="{B4778268-26A8-4C47-8738-19EE94D7B76D}" destId="{C7AA56A7-3707-4D24-B7E5-700FCE4FC3D0}" srcOrd="0" destOrd="0" presId="urn:microsoft.com/office/officeart/2005/8/layout/hierarchy6"/>
    <dgm:cxn modelId="{B9C213F9-B9B7-425B-BC1D-2D2582B86242}" type="presOf" srcId="{08A00A53-F920-4122-A772-4771BCE2B259}" destId="{8F19D520-A039-46F4-97F1-373FF2DC9902}" srcOrd="1" destOrd="0" presId="urn:microsoft.com/office/officeart/2005/8/layout/hierarchy6"/>
    <dgm:cxn modelId="{C2DA4955-EB89-4108-B0F8-E5104592C420}" type="presOf" srcId="{05DECE88-36E5-4F2C-BE86-D7395F7FDFF8}" destId="{DC027B1A-66DF-406C-A2DC-658ADD9F1002}" srcOrd="0" destOrd="0" presId="urn:microsoft.com/office/officeart/2005/8/layout/hierarchy6"/>
    <dgm:cxn modelId="{21AA76B7-47BD-48FA-ADCC-0D04B1B3C5A4}" srcId="{52C56499-2592-4FDE-A5B6-8021F5F21E74}" destId="{FF907D89-CE5C-41BC-83CD-5C66865C3891}" srcOrd="0" destOrd="0" parTransId="{BF744456-BC2E-4188-8B4A-26DE4614AC17}" sibTransId="{59E53387-CABA-4022-97BB-BA4419468EA9}"/>
    <dgm:cxn modelId="{B3BA3392-6D62-4F6B-A228-F66C33CF06B7}" srcId="{52C56499-2592-4FDE-A5B6-8021F5F21E74}" destId="{2BA1BC6D-F60E-4565-BB65-285469C35D94}" srcOrd="3" destOrd="0" parTransId="{8F29907B-C658-45AE-8A5D-487D8D72E65E}" sibTransId="{DAAE8C9F-5AC8-4CF0-BCCA-8F6DD0EF7677}"/>
    <dgm:cxn modelId="{85D6CCAF-8733-4F15-AFDB-DDAC86E02F52}" type="presOf" srcId="{FA8589A6-3E04-490B-8D13-0659CA409BC1}" destId="{24B997F9-B2E4-4C41-906A-C37FE0EA6702}" srcOrd="1" destOrd="0" presId="urn:microsoft.com/office/officeart/2005/8/layout/hierarchy6"/>
    <dgm:cxn modelId="{30F3C018-6552-4D04-9E7F-831BE0FCA1C6}" type="presOf" srcId="{2019AC87-5CEB-41DB-AB70-5CC8147B4BB8}" destId="{23504FE1-B302-4E30-A025-C69CEA254B77}" srcOrd="0" destOrd="0" presId="urn:microsoft.com/office/officeart/2005/8/layout/hierarchy6"/>
    <dgm:cxn modelId="{99961B71-7F1E-405B-93CF-536F5BECD2A9}" srcId="{52FC8C05-A3C4-41F7-B808-E69341D953A2}" destId="{B4778268-26A8-4C47-8738-19EE94D7B76D}" srcOrd="0" destOrd="0" parTransId="{2097E8A4-9931-49CA-BB53-AAB054BC2EDD}" sibTransId="{7325870B-CAE0-4FAE-99D5-AF1CB859A0E6}"/>
    <dgm:cxn modelId="{6760390C-E9E0-4903-B3BC-E52224FB8749}" srcId="{FF907D89-CE5C-41BC-83CD-5C66865C3891}" destId="{52FC8C05-A3C4-41F7-B808-E69341D953A2}" srcOrd="0" destOrd="0" parTransId="{207BCF8E-DA8D-4E2C-8017-5DF1228BA097}" sibTransId="{E0A4BB5F-7AD4-4598-A414-3D445FCC0769}"/>
    <dgm:cxn modelId="{C6702791-D107-4979-BC05-4117FDCF5C40}" type="presOf" srcId="{964A59D4-E224-4A1F-8A93-EE5955A2A12D}" destId="{A808D22D-1523-457E-96F0-A9EF1AC87C20}" srcOrd="0" destOrd="0" presId="urn:microsoft.com/office/officeart/2005/8/layout/hierarchy6"/>
    <dgm:cxn modelId="{15BAF0F6-2689-4B3B-A8EF-238541E90448}" srcId="{05DECE88-36E5-4F2C-BE86-D7395F7FDFF8}" destId="{6B808698-E11B-4D07-94C3-FF874A68D34F}" srcOrd="0" destOrd="0" parTransId="{E015251C-D751-435A-95C6-81C654305ED0}" sibTransId="{53B081ED-3C91-45FE-91D9-F6277EC2A7BA}"/>
    <dgm:cxn modelId="{47ABD041-1953-4BAF-A656-3D7EC485FD0C}" type="presOf" srcId="{207BCF8E-DA8D-4E2C-8017-5DF1228BA097}" destId="{E9EAE3EE-443A-4FCD-B165-D7425BD0A70D}" srcOrd="0" destOrd="0" presId="urn:microsoft.com/office/officeart/2005/8/layout/hierarchy6"/>
    <dgm:cxn modelId="{C0B39009-518C-49A5-8F1E-563B9BB79605}" type="presOf" srcId="{52FC8C05-A3C4-41F7-B808-E69341D953A2}" destId="{E5074B9A-79DF-44FA-99F1-46BC6B7D0957}" srcOrd="0" destOrd="0" presId="urn:microsoft.com/office/officeart/2005/8/layout/hierarchy6"/>
    <dgm:cxn modelId="{B6F9F036-04EE-408B-ABFD-1A388A932D78}" type="presOf" srcId="{57C779CA-F059-481F-BE90-9F04DD8847D4}" destId="{8CEE63BD-1BA0-4EF9-95AC-81CC6992CE31}" srcOrd="0" destOrd="0" presId="urn:microsoft.com/office/officeart/2005/8/layout/hierarchy6"/>
    <dgm:cxn modelId="{28F9A9C5-BCCE-46B3-B2EF-340A4C4DD444}" type="presOf" srcId="{2019AC87-5CEB-41DB-AB70-5CC8147B4BB8}" destId="{093BEEBD-EC4B-4911-AE7B-8CDCF1CE2A3B}" srcOrd="1" destOrd="0" presId="urn:microsoft.com/office/officeart/2005/8/layout/hierarchy6"/>
    <dgm:cxn modelId="{56C9F9C9-E068-47B7-A9A1-4F7ABCDD775A}" srcId="{52C56499-2592-4FDE-A5B6-8021F5F21E74}" destId="{FA8589A6-3E04-490B-8D13-0659CA409BC1}" srcOrd="2" destOrd="0" parTransId="{8033FBD0-17F8-420B-95BE-0487FAC77865}" sibTransId="{632A4483-7DE9-43F5-8EE3-9816E3D20170}"/>
    <dgm:cxn modelId="{E67214C4-F856-4066-8BC4-23E44919EB11}" type="presOf" srcId="{2BA1BC6D-F60E-4565-BB65-285469C35D94}" destId="{EB207322-5539-4121-96DD-A295F280B041}" srcOrd="1" destOrd="0" presId="urn:microsoft.com/office/officeart/2005/8/layout/hierarchy6"/>
    <dgm:cxn modelId="{416B0B45-62D8-4EB4-8FC2-FCCD40C7B540}" srcId="{6B808698-E11B-4D07-94C3-FF874A68D34F}" destId="{57C779CA-F059-481F-BE90-9F04DD8847D4}" srcOrd="0" destOrd="0" parTransId="{A2691AB9-BF0C-4649-ABD1-412FB7AB8ED6}" sibTransId="{AD1206E3-767E-4BCA-BE0F-3DF67708A713}"/>
    <dgm:cxn modelId="{657FEAAD-B837-4797-9A4F-F85FB90A1011}" type="presOf" srcId="{A2691AB9-BF0C-4649-ABD1-412FB7AB8ED6}" destId="{D1CC6A1C-E3C1-4E74-91B1-8D4EC67D3572}" srcOrd="0" destOrd="0" presId="urn:microsoft.com/office/officeart/2005/8/layout/hierarchy6"/>
    <dgm:cxn modelId="{D02A6A7D-F1FA-426E-9E2F-859FE0A87FF8}" srcId="{52C56499-2592-4FDE-A5B6-8021F5F21E74}" destId="{08A00A53-F920-4122-A772-4771BCE2B259}" srcOrd="4" destOrd="0" parTransId="{0F3B3235-8204-4D24-9400-8A2C3B5C8DFC}" sibTransId="{0107B524-C174-4125-8B4F-34E7CE3B5DF4}"/>
    <dgm:cxn modelId="{B4B5A715-43AC-4FB0-877C-51E0F141952F}" type="presOf" srcId="{08A00A53-F920-4122-A772-4771BCE2B259}" destId="{4DC7B3B6-F253-4516-BB30-930F7C411504}" srcOrd="0" destOrd="0" presId="urn:microsoft.com/office/officeart/2005/8/layout/hierarchy6"/>
    <dgm:cxn modelId="{A4ACE19A-FD6B-4121-89E3-DDF2BB3FE842}" type="presOf" srcId="{6B808698-E11B-4D07-94C3-FF874A68D34F}" destId="{2027EB14-B42F-47FC-ACA3-C28B0B67DC44}" srcOrd="0" destOrd="0" presId="urn:microsoft.com/office/officeart/2005/8/layout/hierarchy6"/>
    <dgm:cxn modelId="{BE114454-6884-4C0F-BAC2-23DFE2595D55}" type="presOf" srcId="{FA8589A6-3E04-490B-8D13-0659CA409BC1}" destId="{78749D99-E50D-4A3A-8337-7E7F4B2B6F03}" srcOrd="0" destOrd="0" presId="urn:microsoft.com/office/officeart/2005/8/layout/hierarchy6"/>
    <dgm:cxn modelId="{30010CD8-7825-4EB4-83EC-7482759E4CF5}" type="presOf" srcId="{FF907D89-CE5C-41BC-83CD-5C66865C3891}" destId="{8F5EB6BF-B99E-427F-BE5E-4374F2CD2D54}" srcOrd="0" destOrd="0" presId="urn:microsoft.com/office/officeart/2005/8/layout/hierarchy6"/>
    <dgm:cxn modelId="{B600E79B-7527-4F7D-A7C2-C2FDEBF51A89}" srcId="{52C56499-2592-4FDE-A5B6-8021F5F21E74}" destId="{2019AC87-5CEB-41DB-AB70-5CC8147B4BB8}" srcOrd="1" destOrd="0" parTransId="{AECBC6AE-CC77-46AF-83C8-C4FA0782210E}" sibTransId="{DAE541DC-6334-40D9-9569-AEE58BDD6DDC}"/>
    <dgm:cxn modelId="{B4E6CC76-E745-4A11-9968-241AD02B9EEA}" type="presOf" srcId="{2097E8A4-9931-49CA-BB53-AAB054BC2EDD}" destId="{D2F1AFFC-5A30-47DE-BDF9-5B60EF1235B2}" srcOrd="0" destOrd="0" presId="urn:microsoft.com/office/officeart/2005/8/layout/hierarchy6"/>
    <dgm:cxn modelId="{3839D4DA-6463-4D8C-89C3-76DB2B78DFED}" srcId="{FF907D89-CE5C-41BC-83CD-5C66865C3891}" destId="{05DECE88-36E5-4F2C-BE86-D7395F7FDFF8}" srcOrd="1" destOrd="0" parTransId="{964A59D4-E224-4A1F-8A93-EE5955A2A12D}" sibTransId="{8572B107-A828-4379-940F-D07C692A1F3A}"/>
    <dgm:cxn modelId="{0AC41B12-6AA4-43CB-8E2A-E8BBA719B600}" type="presParOf" srcId="{563BD9FF-673E-4F17-9F62-8C78BF92530D}" destId="{9A68DA3F-2A96-4737-9BEF-5553BAC60271}" srcOrd="0" destOrd="0" presId="urn:microsoft.com/office/officeart/2005/8/layout/hierarchy6"/>
    <dgm:cxn modelId="{AB735146-EC76-4EF7-9B8D-5EDEB562C43D}" type="presParOf" srcId="{9A68DA3F-2A96-4737-9BEF-5553BAC60271}" destId="{DF5D9F01-9FD2-4487-B57B-407851CB70DC}" srcOrd="0" destOrd="0" presId="urn:microsoft.com/office/officeart/2005/8/layout/hierarchy6"/>
    <dgm:cxn modelId="{EB238E3A-FF05-4E15-A614-FD13FD03EA5F}" type="presParOf" srcId="{9A68DA3F-2A96-4737-9BEF-5553BAC60271}" destId="{55E08BC7-FCE0-40D7-9C11-C60DF885371C}" srcOrd="1" destOrd="0" presId="urn:microsoft.com/office/officeart/2005/8/layout/hierarchy6"/>
    <dgm:cxn modelId="{34FD7493-40F3-434C-94EF-71FF7C79C496}" type="presParOf" srcId="{55E08BC7-FCE0-40D7-9C11-C60DF885371C}" destId="{8C50A15E-CF07-4159-835B-7FE13FACD41C}" srcOrd="0" destOrd="0" presId="urn:microsoft.com/office/officeart/2005/8/layout/hierarchy6"/>
    <dgm:cxn modelId="{49291C52-A8A5-4E57-A590-C01B105A64E5}" type="presParOf" srcId="{8C50A15E-CF07-4159-835B-7FE13FACD41C}" destId="{8F5EB6BF-B99E-427F-BE5E-4374F2CD2D54}" srcOrd="0" destOrd="0" presId="urn:microsoft.com/office/officeart/2005/8/layout/hierarchy6"/>
    <dgm:cxn modelId="{9AE08AB3-14A2-40F7-9ED0-5C7F08163ADE}" type="presParOf" srcId="{8C50A15E-CF07-4159-835B-7FE13FACD41C}" destId="{1E8C8A31-96D9-473D-91E8-0FEF52789DA1}" srcOrd="1" destOrd="0" presId="urn:microsoft.com/office/officeart/2005/8/layout/hierarchy6"/>
    <dgm:cxn modelId="{67AA222A-89ED-4BBA-B46C-F916A04E47C7}" type="presParOf" srcId="{1E8C8A31-96D9-473D-91E8-0FEF52789DA1}" destId="{E9EAE3EE-443A-4FCD-B165-D7425BD0A70D}" srcOrd="0" destOrd="0" presId="urn:microsoft.com/office/officeart/2005/8/layout/hierarchy6"/>
    <dgm:cxn modelId="{921170BA-4785-4594-B648-5A15F52ED6F4}" type="presParOf" srcId="{1E8C8A31-96D9-473D-91E8-0FEF52789DA1}" destId="{C46F1627-A4D1-4A2F-816D-ABF4BBC90638}" srcOrd="1" destOrd="0" presId="urn:microsoft.com/office/officeart/2005/8/layout/hierarchy6"/>
    <dgm:cxn modelId="{F952F5D9-B9F3-48E5-B9C5-7AC3B22B772F}" type="presParOf" srcId="{C46F1627-A4D1-4A2F-816D-ABF4BBC90638}" destId="{E5074B9A-79DF-44FA-99F1-46BC6B7D0957}" srcOrd="0" destOrd="0" presId="urn:microsoft.com/office/officeart/2005/8/layout/hierarchy6"/>
    <dgm:cxn modelId="{8E1DABCC-D02A-496E-B6A6-55B001964A95}" type="presParOf" srcId="{C46F1627-A4D1-4A2F-816D-ABF4BBC90638}" destId="{C672FC30-0765-4B6B-B845-E9C99CF72913}" srcOrd="1" destOrd="0" presId="urn:microsoft.com/office/officeart/2005/8/layout/hierarchy6"/>
    <dgm:cxn modelId="{E618BB84-5B5D-4DE2-A3D9-4B506909A6B7}" type="presParOf" srcId="{C672FC30-0765-4B6B-B845-E9C99CF72913}" destId="{D2F1AFFC-5A30-47DE-BDF9-5B60EF1235B2}" srcOrd="0" destOrd="0" presId="urn:microsoft.com/office/officeart/2005/8/layout/hierarchy6"/>
    <dgm:cxn modelId="{2A047981-FC51-4D75-BC13-57D7B482CBE5}" type="presParOf" srcId="{C672FC30-0765-4B6B-B845-E9C99CF72913}" destId="{845591DA-C343-4EF6-B72E-0F647F998951}" srcOrd="1" destOrd="0" presId="urn:microsoft.com/office/officeart/2005/8/layout/hierarchy6"/>
    <dgm:cxn modelId="{0E6B9832-95A7-4E45-BC31-80900C56CD5A}" type="presParOf" srcId="{845591DA-C343-4EF6-B72E-0F647F998951}" destId="{C7AA56A7-3707-4D24-B7E5-700FCE4FC3D0}" srcOrd="0" destOrd="0" presId="urn:microsoft.com/office/officeart/2005/8/layout/hierarchy6"/>
    <dgm:cxn modelId="{005B328B-179C-4FEB-BBE4-4067C7D9734B}" type="presParOf" srcId="{845591DA-C343-4EF6-B72E-0F647F998951}" destId="{0D93F101-2076-4235-9900-1DE7ECD08DE9}" srcOrd="1" destOrd="0" presId="urn:microsoft.com/office/officeart/2005/8/layout/hierarchy6"/>
    <dgm:cxn modelId="{E98C8135-79EA-4933-BE02-3CFD9A72813C}" type="presParOf" srcId="{1E8C8A31-96D9-473D-91E8-0FEF52789DA1}" destId="{A808D22D-1523-457E-96F0-A9EF1AC87C20}" srcOrd="2" destOrd="0" presId="urn:microsoft.com/office/officeart/2005/8/layout/hierarchy6"/>
    <dgm:cxn modelId="{08A92199-DA75-4C6E-B58E-2B5B747434CD}" type="presParOf" srcId="{1E8C8A31-96D9-473D-91E8-0FEF52789DA1}" destId="{67C83ED0-955D-47A7-A6B4-8F488DC3111B}" srcOrd="3" destOrd="0" presId="urn:microsoft.com/office/officeart/2005/8/layout/hierarchy6"/>
    <dgm:cxn modelId="{FDA34994-280B-41CF-B392-C7C5E8D6841E}" type="presParOf" srcId="{67C83ED0-955D-47A7-A6B4-8F488DC3111B}" destId="{DC027B1A-66DF-406C-A2DC-658ADD9F1002}" srcOrd="0" destOrd="0" presId="urn:microsoft.com/office/officeart/2005/8/layout/hierarchy6"/>
    <dgm:cxn modelId="{1DFDC2BE-8DB9-41E0-BECA-14B4C1191EBF}" type="presParOf" srcId="{67C83ED0-955D-47A7-A6B4-8F488DC3111B}" destId="{FA74B739-8F31-4E47-B773-43AD0C7426FA}" srcOrd="1" destOrd="0" presId="urn:microsoft.com/office/officeart/2005/8/layout/hierarchy6"/>
    <dgm:cxn modelId="{EF1502D7-9B15-4017-BA89-66306B1611C5}" type="presParOf" srcId="{FA74B739-8F31-4E47-B773-43AD0C7426FA}" destId="{6908DE1B-3FCC-4C19-A217-527AB7F696B8}" srcOrd="0" destOrd="0" presId="urn:microsoft.com/office/officeart/2005/8/layout/hierarchy6"/>
    <dgm:cxn modelId="{C0086013-84DB-40C4-87D9-78A41A9CA5F6}" type="presParOf" srcId="{FA74B739-8F31-4E47-B773-43AD0C7426FA}" destId="{2E5E3EB8-2BC4-45EB-8C22-246780EAD8FC}" srcOrd="1" destOrd="0" presId="urn:microsoft.com/office/officeart/2005/8/layout/hierarchy6"/>
    <dgm:cxn modelId="{20027D69-CEDD-4247-BAAE-CCB2962CC169}" type="presParOf" srcId="{2E5E3EB8-2BC4-45EB-8C22-246780EAD8FC}" destId="{2027EB14-B42F-47FC-ACA3-C28B0B67DC44}" srcOrd="0" destOrd="0" presId="urn:microsoft.com/office/officeart/2005/8/layout/hierarchy6"/>
    <dgm:cxn modelId="{7640C05E-F841-4ED4-A2AC-633921B41FAD}" type="presParOf" srcId="{2E5E3EB8-2BC4-45EB-8C22-246780EAD8FC}" destId="{51FBF2B2-949F-4470-848D-0EF6A4048FDC}" srcOrd="1" destOrd="0" presId="urn:microsoft.com/office/officeart/2005/8/layout/hierarchy6"/>
    <dgm:cxn modelId="{4F1B47E2-B739-44F0-B57E-3D0F18360DEB}" type="presParOf" srcId="{51FBF2B2-949F-4470-848D-0EF6A4048FDC}" destId="{D1CC6A1C-E3C1-4E74-91B1-8D4EC67D3572}" srcOrd="0" destOrd="0" presId="urn:microsoft.com/office/officeart/2005/8/layout/hierarchy6"/>
    <dgm:cxn modelId="{A5075FD6-97C1-4FF4-A2EA-3CE5A27DF663}" type="presParOf" srcId="{51FBF2B2-949F-4470-848D-0EF6A4048FDC}" destId="{E3E8A7BD-45C6-44DF-AFFF-B935DE7E1A68}" srcOrd="1" destOrd="0" presId="urn:microsoft.com/office/officeart/2005/8/layout/hierarchy6"/>
    <dgm:cxn modelId="{D64C94FA-E656-4D35-A88B-4A5BC2F65732}" type="presParOf" srcId="{E3E8A7BD-45C6-44DF-AFFF-B935DE7E1A68}" destId="{8CEE63BD-1BA0-4EF9-95AC-81CC6992CE31}" srcOrd="0" destOrd="0" presId="urn:microsoft.com/office/officeart/2005/8/layout/hierarchy6"/>
    <dgm:cxn modelId="{40F3DAE9-0EAD-4055-A368-6BBDADD08233}" type="presParOf" srcId="{E3E8A7BD-45C6-44DF-AFFF-B935DE7E1A68}" destId="{524841F9-DEF7-439C-B92E-54C00983448F}" srcOrd="1" destOrd="0" presId="urn:microsoft.com/office/officeart/2005/8/layout/hierarchy6"/>
    <dgm:cxn modelId="{370A3773-D496-4519-B4BE-DD82674DC051}" type="presParOf" srcId="{563BD9FF-673E-4F17-9F62-8C78BF92530D}" destId="{A63774A3-8300-4A4C-85E1-6E6761DB6799}" srcOrd="1" destOrd="0" presId="urn:microsoft.com/office/officeart/2005/8/layout/hierarchy6"/>
    <dgm:cxn modelId="{C1EC665E-08F0-44A2-BC6E-4ADFF701E2F2}" type="presParOf" srcId="{A63774A3-8300-4A4C-85E1-6E6761DB6799}" destId="{F4BB9C03-E967-4A09-BF28-6768E95402D2}" srcOrd="0" destOrd="0" presId="urn:microsoft.com/office/officeart/2005/8/layout/hierarchy6"/>
    <dgm:cxn modelId="{5AA14974-0AAE-42C0-935A-C485BE1CA8FE}" type="presParOf" srcId="{F4BB9C03-E967-4A09-BF28-6768E95402D2}" destId="{23504FE1-B302-4E30-A025-C69CEA254B77}" srcOrd="0" destOrd="0" presId="urn:microsoft.com/office/officeart/2005/8/layout/hierarchy6"/>
    <dgm:cxn modelId="{6075463C-810B-4001-A657-B063E17F942A}" type="presParOf" srcId="{F4BB9C03-E967-4A09-BF28-6768E95402D2}" destId="{093BEEBD-EC4B-4911-AE7B-8CDCF1CE2A3B}" srcOrd="1" destOrd="0" presId="urn:microsoft.com/office/officeart/2005/8/layout/hierarchy6"/>
    <dgm:cxn modelId="{41C83695-96C1-4182-9510-8203361C9594}" type="presParOf" srcId="{A63774A3-8300-4A4C-85E1-6E6761DB6799}" destId="{7CEBE4A6-E231-4DA2-A6DB-F781FEA2ECC9}" srcOrd="1" destOrd="0" presId="urn:microsoft.com/office/officeart/2005/8/layout/hierarchy6"/>
    <dgm:cxn modelId="{1A9E73D1-DE76-4EBE-B8FB-A4773296EF09}" type="presParOf" srcId="{7CEBE4A6-E231-4DA2-A6DB-F781FEA2ECC9}" destId="{6EF497AD-D9C5-4CBF-9E05-B2E05516AA17}" srcOrd="0" destOrd="0" presId="urn:microsoft.com/office/officeart/2005/8/layout/hierarchy6"/>
    <dgm:cxn modelId="{D5535242-AF57-4F9C-B0FF-9AE8C5F181CA}" type="presParOf" srcId="{A63774A3-8300-4A4C-85E1-6E6761DB6799}" destId="{3474F94C-00E9-4824-8A8B-2AA58B7D309F}" srcOrd="2" destOrd="0" presId="urn:microsoft.com/office/officeart/2005/8/layout/hierarchy6"/>
    <dgm:cxn modelId="{47F74225-0E2D-4274-B41D-DBDA2D283468}" type="presParOf" srcId="{3474F94C-00E9-4824-8A8B-2AA58B7D309F}" destId="{78749D99-E50D-4A3A-8337-7E7F4B2B6F03}" srcOrd="0" destOrd="0" presId="urn:microsoft.com/office/officeart/2005/8/layout/hierarchy6"/>
    <dgm:cxn modelId="{3F318180-925E-419B-A289-880109CAD2B8}" type="presParOf" srcId="{3474F94C-00E9-4824-8A8B-2AA58B7D309F}" destId="{24B997F9-B2E4-4C41-906A-C37FE0EA6702}" srcOrd="1" destOrd="0" presId="urn:microsoft.com/office/officeart/2005/8/layout/hierarchy6"/>
    <dgm:cxn modelId="{2B1E597D-22E1-4400-8F61-F1CB10C6A39E}" type="presParOf" srcId="{A63774A3-8300-4A4C-85E1-6E6761DB6799}" destId="{BB1A891A-5B4F-45C9-B8A2-BFFA4121F79D}" srcOrd="3" destOrd="0" presId="urn:microsoft.com/office/officeart/2005/8/layout/hierarchy6"/>
    <dgm:cxn modelId="{C395246C-5E55-45A5-8BCC-7E748E9C632B}" type="presParOf" srcId="{BB1A891A-5B4F-45C9-B8A2-BFFA4121F79D}" destId="{5ACDBC5E-12DF-4593-9804-8200DB570FC6}" srcOrd="0" destOrd="0" presId="urn:microsoft.com/office/officeart/2005/8/layout/hierarchy6"/>
    <dgm:cxn modelId="{69C4631C-2DED-4609-8E01-3732EF9B728B}" type="presParOf" srcId="{A63774A3-8300-4A4C-85E1-6E6761DB6799}" destId="{1FE9F87A-9695-43A9-AF6B-E678DC6E0ADD}" srcOrd="4" destOrd="0" presId="urn:microsoft.com/office/officeart/2005/8/layout/hierarchy6"/>
    <dgm:cxn modelId="{466A5419-A1BA-4A4E-BBDD-C838151A3215}" type="presParOf" srcId="{1FE9F87A-9695-43A9-AF6B-E678DC6E0ADD}" destId="{37246602-7975-415B-9CCA-CBACFD90F149}" srcOrd="0" destOrd="0" presId="urn:microsoft.com/office/officeart/2005/8/layout/hierarchy6"/>
    <dgm:cxn modelId="{8CCFF692-1A18-454A-B453-FBD302DDA077}" type="presParOf" srcId="{1FE9F87A-9695-43A9-AF6B-E678DC6E0ADD}" destId="{EB207322-5539-4121-96DD-A295F280B041}" srcOrd="1" destOrd="0" presId="urn:microsoft.com/office/officeart/2005/8/layout/hierarchy6"/>
    <dgm:cxn modelId="{BE99754E-6421-47DB-8E25-BC5B030977DA}" type="presParOf" srcId="{A63774A3-8300-4A4C-85E1-6E6761DB6799}" destId="{1EA2334A-7531-4C4A-B8BD-A9E9EE17CF30}" srcOrd="5" destOrd="0" presId="urn:microsoft.com/office/officeart/2005/8/layout/hierarchy6"/>
    <dgm:cxn modelId="{5917C915-D395-4C87-9927-002133EBCA39}" type="presParOf" srcId="{1EA2334A-7531-4C4A-B8BD-A9E9EE17CF30}" destId="{41F75E97-AF1B-43AB-B36F-928F26FF18D8}" srcOrd="0" destOrd="0" presId="urn:microsoft.com/office/officeart/2005/8/layout/hierarchy6"/>
    <dgm:cxn modelId="{A56372D7-3DA1-4CAF-BE6A-DA6C119C7CDF}" type="presParOf" srcId="{A63774A3-8300-4A4C-85E1-6E6761DB6799}" destId="{412F6742-42C2-4156-A1E1-F14F03D8C7D6}" srcOrd="6" destOrd="0" presId="urn:microsoft.com/office/officeart/2005/8/layout/hierarchy6"/>
    <dgm:cxn modelId="{3DEADEBC-6DD6-4A0F-8106-E55034A701B8}" type="presParOf" srcId="{412F6742-42C2-4156-A1E1-F14F03D8C7D6}" destId="{4DC7B3B6-F253-4516-BB30-930F7C411504}" srcOrd="0" destOrd="0" presId="urn:microsoft.com/office/officeart/2005/8/layout/hierarchy6"/>
    <dgm:cxn modelId="{388B8B09-7B1C-4C10-81DD-926090DEA4AC}" type="presParOf" srcId="{412F6742-42C2-4156-A1E1-F14F03D8C7D6}" destId="{8F19D520-A039-46F4-97F1-373FF2DC9902}" srcOrd="1" destOrd="0" presId="urn:microsoft.com/office/officeart/2005/8/layout/hierarchy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C7B3B6-F253-4516-BB30-930F7C411504}">
      <dsp:nvSpPr>
        <dsp:cNvPr id="0" name=""/>
        <dsp:cNvSpPr/>
      </dsp:nvSpPr>
      <dsp:spPr>
        <a:xfrm>
          <a:off x="0" y="3420972"/>
          <a:ext cx="8810652" cy="9757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48920" tIns="248920" rIns="248920" bIns="248920" numCol="1" spcCol="1270" anchor="ctr" anchorCtr="0">
          <a:noAutofit/>
        </a:bodyPr>
        <a:lstStyle/>
        <a:p>
          <a:pPr lvl="0" algn="ctr" defTabSz="1555750" rtl="1">
            <a:lnSpc>
              <a:spcPct val="90000"/>
            </a:lnSpc>
            <a:spcBef>
              <a:spcPct val="0"/>
            </a:spcBef>
            <a:spcAft>
              <a:spcPct val="35000"/>
            </a:spcAft>
          </a:pPr>
          <a:endParaRPr lang="ar-SA" sz="3500" kern="1200" dirty="0"/>
        </a:p>
      </dsp:txBody>
      <dsp:txXfrm>
        <a:off x="0" y="3420972"/>
        <a:ext cx="2643195" cy="975710"/>
      </dsp:txXfrm>
    </dsp:sp>
    <dsp:sp modelId="{37246602-7975-415B-9CCA-CBACFD90F149}">
      <dsp:nvSpPr>
        <dsp:cNvPr id="0" name=""/>
        <dsp:cNvSpPr/>
      </dsp:nvSpPr>
      <dsp:spPr>
        <a:xfrm>
          <a:off x="0" y="2282642"/>
          <a:ext cx="8810652" cy="9757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48920" tIns="248920" rIns="248920" bIns="248920" numCol="1" spcCol="1270" anchor="ctr" anchorCtr="0">
          <a:noAutofit/>
        </a:bodyPr>
        <a:lstStyle/>
        <a:p>
          <a:pPr lvl="0" algn="ctr" defTabSz="1555750" rtl="1">
            <a:lnSpc>
              <a:spcPct val="90000"/>
            </a:lnSpc>
            <a:spcBef>
              <a:spcPct val="0"/>
            </a:spcBef>
            <a:spcAft>
              <a:spcPct val="35000"/>
            </a:spcAft>
          </a:pPr>
          <a:endParaRPr lang="ar-SA" sz="3500" kern="1200" dirty="0"/>
        </a:p>
      </dsp:txBody>
      <dsp:txXfrm>
        <a:off x="0" y="2282642"/>
        <a:ext cx="2643195" cy="975710"/>
      </dsp:txXfrm>
    </dsp:sp>
    <dsp:sp modelId="{78749D99-E50D-4A3A-8337-7E7F4B2B6F03}">
      <dsp:nvSpPr>
        <dsp:cNvPr id="0" name=""/>
        <dsp:cNvSpPr/>
      </dsp:nvSpPr>
      <dsp:spPr>
        <a:xfrm>
          <a:off x="0" y="1144313"/>
          <a:ext cx="8810652" cy="9757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48920" tIns="248920" rIns="248920" bIns="248920" numCol="1" spcCol="1270" anchor="ctr" anchorCtr="0">
          <a:noAutofit/>
        </a:bodyPr>
        <a:lstStyle/>
        <a:p>
          <a:pPr lvl="0" algn="ctr" defTabSz="1555750" rtl="1">
            <a:lnSpc>
              <a:spcPct val="90000"/>
            </a:lnSpc>
            <a:spcBef>
              <a:spcPct val="0"/>
            </a:spcBef>
            <a:spcAft>
              <a:spcPct val="35000"/>
            </a:spcAft>
          </a:pPr>
          <a:endParaRPr lang="ar-SA" sz="3500" kern="1200" dirty="0"/>
        </a:p>
      </dsp:txBody>
      <dsp:txXfrm>
        <a:off x="0" y="1144313"/>
        <a:ext cx="2643195" cy="975710"/>
      </dsp:txXfrm>
    </dsp:sp>
    <dsp:sp modelId="{23504FE1-B302-4E30-A025-C69CEA254B77}">
      <dsp:nvSpPr>
        <dsp:cNvPr id="0" name=""/>
        <dsp:cNvSpPr/>
      </dsp:nvSpPr>
      <dsp:spPr>
        <a:xfrm>
          <a:off x="0" y="5984"/>
          <a:ext cx="8810652" cy="97571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48920" tIns="248920" rIns="248920" bIns="248920" numCol="1" spcCol="1270" anchor="ctr" anchorCtr="0">
          <a:noAutofit/>
        </a:bodyPr>
        <a:lstStyle/>
        <a:p>
          <a:pPr lvl="0" algn="ctr" defTabSz="1555750" rtl="1">
            <a:lnSpc>
              <a:spcPct val="90000"/>
            </a:lnSpc>
            <a:spcBef>
              <a:spcPct val="0"/>
            </a:spcBef>
            <a:spcAft>
              <a:spcPct val="35000"/>
            </a:spcAft>
          </a:pPr>
          <a:endParaRPr lang="ar-SA" sz="3500" kern="1200" dirty="0"/>
        </a:p>
      </dsp:txBody>
      <dsp:txXfrm>
        <a:off x="0" y="5984"/>
        <a:ext cx="2643195" cy="975710"/>
      </dsp:txXfrm>
    </dsp:sp>
    <dsp:sp modelId="{8F5EB6BF-B99E-427F-BE5E-4374F2CD2D54}">
      <dsp:nvSpPr>
        <dsp:cNvPr id="0" name=""/>
        <dsp:cNvSpPr/>
      </dsp:nvSpPr>
      <dsp:spPr>
        <a:xfrm>
          <a:off x="4568309" y="101213"/>
          <a:ext cx="2128501" cy="813092"/>
        </a:xfrm>
        <a:prstGeom prst="roundRect">
          <a:avLst>
            <a:gd name="adj" fmla="val 10000"/>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smtClean="0">
              <a:solidFill>
                <a:schemeClr val="accent5">
                  <a:lumMod val="50000"/>
                </a:schemeClr>
              </a:solidFill>
            </a:rPr>
            <a:t>القواعد القانونية</a:t>
          </a:r>
          <a:endParaRPr lang="ar-SA" sz="2400" b="1" kern="1200" dirty="0">
            <a:solidFill>
              <a:schemeClr val="accent5">
                <a:lumMod val="50000"/>
              </a:schemeClr>
            </a:solidFill>
          </a:endParaRPr>
        </a:p>
      </dsp:txBody>
      <dsp:txXfrm>
        <a:off x="4592124" y="125028"/>
        <a:ext cx="2080871" cy="765462"/>
      </dsp:txXfrm>
    </dsp:sp>
    <dsp:sp modelId="{E9EAE3EE-443A-4FCD-B165-D7425BD0A70D}">
      <dsp:nvSpPr>
        <dsp:cNvPr id="0" name=""/>
        <dsp:cNvSpPr/>
      </dsp:nvSpPr>
      <dsp:spPr>
        <a:xfrm>
          <a:off x="4114702" y="914305"/>
          <a:ext cx="1517858" cy="311316"/>
        </a:xfrm>
        <a:custGeom>
          <a:avLst/>
          <a:gdLst/>
          <a:ahLst/>
          <a:cxnLst/>
          <a:rect l="0" t="0" r="0" b="0"/>
          <a:pathLst>
            <a:path>
              <a:moveTo>
                <a:pt x="1517858" y="0"/>
              </a:moveTo>
              <a:lnTo>
                <a:pt x="1517858" y="155658"/>
              </a:lnTo>
              <a:lnTo>
                <a:pt x="0" y="155658"/>
              </a:lnTo>
              <a:lnTo>
                <a:pt x="0" y="3113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074B9A-79DF-44FA-99F1-46BC6B7D0957}">
      <dsp:nvSpPr>
        <dsp:cNvPr id="0" name=""/>
        <dsp:cNvSpPr/>
      </dsp:nvSpPr>
      <dsp:spPr>
        <a:xfrm>
          <a:off x="3225890" y="1225622"/>
          <a:ext cx="1777623" cy="813092"/>
        </a:xfrm>
        <a:prstGeom prst="roundRect">
          <a:avLst>
            <a:gd name="adj" fmla="val 10000"/>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accent5">
                  <a:lumMod val="50000"/>
                </a:schemeClr>
              </a:solidFill>
            </a:rPr>
            <a:t>قانون عام</a:t>
          </a:r>
          <a:endParaRPr lang="ar-SA" sz="1800" b="1" kern="1200" dirty="0">
            <a:solidFill>
              <a:schemeClr val="accent5">
                <a:lumMod val="50000"/>
              </a:schemeClr>
            </a:solidFill>
          </a:endParaRPr>
        </a:p>
      </dsp:txBody>
      <dsp:txXfrm>
        <a:off x="3249705" y="1249437"/>
        <a:ext cx="1729993" cy="765462"/>
      </dsp:txXfrm>
    </dsp:sp>
    <dsp:sp modelId="{D2F1AFFC-5A30-47DE-BDF9-5B60EF1235B2}">
      <dsp:nvSpPr>
        <dsp:cNvPr id="0" name=""/>
        <dsp:cNvSpPr/>
      </dsp:nvSpPr>
      <dsp:spPr>
        <a:xfrm>
          <a:off x="4068982" y="2038715"/>
          <a:ext cx="91440" cy="325236"/>
        </a:xfrm>
        <a:custGeom>
          <a:avLst/>
          <a:gdLst/>
          <a:ahLst/>
          <a:cxnLst/>
          <a:rect l="0" t="0" r="0" b="0"/>
          <a:pathLst>
            <a:path>
              <a:moveTo>
                <a:pt x="45720" y="0"/>
              </a:moveTo>
              <a:lnTo>
                <a:pt x="45720" y="32523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7AA56A7-3707-4D24-B7E5-700FCE4FC3D0}">
      <dsp:nvSpPr>
        <dsp:cNvPr id="0" name=""/>
        <dsp:cNvSpPr/>
      </dsp:nvSpPr>
      <dsp:spPr>
        <a:xfrm>
          <a:off x="2752646" y="2363951"/>
          <a:ext cx="2724111" cy="813092"/>
        </a:xfrm>
        <a:prstGeom prst="roundRect">
          <a:avLst>
            <a:gd name="adj" fmla="val 10000"/>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ar-SA" sz="1200" kern="1200" dirty="0" smtClean="0">
              <a:ln>
                <a:solidFill>
                  <a:sysClr val="windowText" lastClr="000000"/>
                </a:solidFill>
              </a:ln>
              <a:solidFill>
                <a:srgbClr val="2D07CF"/>
              </a:solidFill>
              <a:cs typeface="AL-Mohanad Bold" pitchFamily="2" charset="-78"/>
            </a:rPr>
            <a:t>مجموعة القواعد القانونية التي تنظم العلاقات والروابط التي تكون الدولة طرفا فيها باعتبارها صاحبة سلطة وسيادة</a:t>
          </a:r>
          <a:r>
            <a:rPr lang="en-US" sz="1200" kern="1200" dirty="0" smtClean="0">
              <a:ln>
                <a:solidFill>
                  <a:sysClr val="windowText" lastClr="000000"/>
                </a:solidFill>
              </a:ln>
              <a:solidFill>
                <a:srgbClr val="2D07CF"/>
              </a:solidFill>
              <a:cs typeface="AL-Mohanad Bold" pitchFamily="2" charset="-78"/>
            </a:rPr>
            <a:t>.</a:t>
          </a:r>
          <a:endParaRPr lang="ar-SA" sz="1200" kern="1200" dirty="0"/>
        </a:p>
      </dsp:txBody>
      <dsp:txXfrm>
        <a:off x="2776461" y="2387766"/>
        <a:ext cx="2676481" cy="765462"/>
      </dsp:txXfrm>
    </dsp:sp>
    <dsp:sp modelId="{A808D22D-1523-457E-96F0-A9EF1AC87C20}">
      <dsp:nvSpPr>
        <dsp:cNvPr id="0" name=""/>
        <dsp:cNvSpPr/>
      </dsp:nvSpPr>
      <dsp:spPr>
        <a:xfrm>
          <a:off x="5632560" y="914305"/>
          <a:ext cx="1551258" cy="311316"/>
        </a:xfrm>
        <a:custGeom>
          <a:avLst/>
          <a:gdLst/>
          <a:ahLst/>
          <a:cxnLst/>
          <a:rect l="0" t="0" r="0" b="0"/>
          <a:pathLst>
            <a:path>
              <a:moveTo>
                <a:pt x="0" y="0"/>
              </a:moveTo>
              <a:lnTo>
                <a:pt x="0" y="155658"/>
              </a:lnTo>
              <a:lnTo>
                <a:pt x="1551258" y="155658"/>
              </a:lnTo>
              <a:lnTo>
                <a:pt x="1551258" y="3113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C027B1A-66DF-406C-A2DC-658ADD9F1002}">
      <dsp:nvSpPr>
        <dsp:cNvPr id="0" name=""/>
        <dsp:cNvSpPr/>
      </dsp:nvSpPr>
      <dsp:spPr>
        <a:xfrm>
          <a:off x="6316600" y="1225622"/>
          <a:ext cx="1734435" cy="813092"/>
        </a:xfrm>
        <a:prstGeom prst="roundRect">
          <a:avLst>
            <a:gd name="adj" fmla="val 10000"/>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accent5">
                  <a:lumMod val="50000"/>
                </a:schemeClr>
              </a:solidFill>
            </a:rPr>
            <a:t>قانون خاص</a:t>
          </a:r>
          <a:endParaRPr lang="ar-SA" sz="1800" b="1" kern="1200" dirty="0">
            <a:solidFill>
              <a:schemeClr val="accent5">
                <a:lumMod val="50000"/>
              </a:schemeClr>
            </a:solidFill>
          </a:endParaRPr>
        </a:p>
      </dsp:txBody>
      <dsp:txXfrm>
        <a:off x="6340415" y="1249437"/>
        <a:ext cx="1686805" cy="765462"/>
      </dsp:txXfrm>
    </dsp:sp>
    <dsp:sp modelId="{6908DE1B-3FCC-4C19-A217-527AB7F696B8}">
      <dsp:nvSpPr>
        <dsp:cNvPr id="0" name=""/>
        <dsp:cNvSpPr/>
      </dsp:nvSpPr>
      <dsp:spPr>
        <a:xfrm>
          <a:off x="7138098" y="2038715"/>
          <a:ext cx="91440" cy="325236"/>
        </a:xfrm>
        <a:custGeom>
          <a:avLst/>
          <a:gdLst/>
          <a:ahLst/>
          <a:cxnLst/>
          <a:rect l="0" t="0" r="0" b="0"/>
          <a:pathLst>
            <a:path>
              <a:moveTo>
                <a:pt x="45720" y="0"/>
              </a:moveTo>
              <a:lnTo>
                <a:pt x="45720" y="32523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27EB14-B42F-47FC-ACA3-C28B0B67DC44}">
      <dsp:nvSpPr>
        <dsp:cNvPr id="0" name=""/>
        <dsp:cNvSpPr/>
      </dsp:nvSpPr>
      <dsp:spPr>
        <a:xfrm>
          <a:off x="5842649" y="2363951"/>
          <a:ext cx="2682338" cy="813092"/>
        </a:xfrm>
        <a:prstGeom prst="roundRect">
          <a:avLst>
            <a:gd name="adj" fmla="val 10000"/>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ar-SA" sz="1200" kern="1200" dirty="0" smtClean="0">
              <a:ln>
                <a:solidFill>
                  <a:sysClr val="windowText" lastClr="000000"/>
                </a:solidFill>
              </a:ln>
              <a:solidFill>
                <a:srgbClr val="2D07CF"/>
              </a:solidFill>
              <a:cs typeface="AL-Mohanad Bold" pitchFamily="2" charset="-78"/>
            </a:rPr>
            <a:t>مجموعة القواعد القانونية  التي تنظم العلاقات والروابط بين الأفراد بعضهم البعض وبين الأفراد والدولة باعتبارها شخصا عاديا</a:t>
          </a:r>
          <a:endParaRPr lang="ar-SA" sz="1200" kern="1200" dirty="0"/>
        </a:p>
      </dsp:txBody>
      <dsp:txXfrm>
        <a:off x="5866464" y="2387766"/>
        <a:ext cx="2634708" cy="765462"/>
      </dsp:txXfrm>
    </dsp:sp>
    <dsp:sp modelId="{D1CC6A1C-E3C1-4E74-91B1-8D4EC67D3572}">
      <dsp:nvSpPr>
        <dsp:cNvPr id="0" name=""/>
        <dsp:cNvSpPr/>
      </dsp:nvSpPr>
      <dsp:spPr>
        <a:xfrm>
          <a:off x="7138098" y="3177044"/>
          <a:ext cx="91440" cy="325236"/>
        </a:xfrm>
        <a:custGeom>
          <a:avLst/>
          <a:gdLst/>
          <a:ahLst/>
          <a:cxnLst/>
          <a:rect l="0" t="0" r="0" b="0"/>
          <a:pathLst>
            <a:path>
              <a:moveTo>
                <a:pt x="45720" y="0"/>
              </a:moveTo>
              <a:lnTo>
                <a:pt x="45720" y="32523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EE63BD-1BA0-4EF9-95AC-81CC6992CE31}">
      <dsp:nvSpPr>
        <dsp:cNvPr id="0" name=""/>
        <dsp:cNvSpPr/>
      </dsp:nvSpPr>
      <dsp:spPr>
        <a:xfrm>
          <a:off x="6573999" y="3502281"/>
          <a:ext cx="1219638" cy="813092"/>
        </a:xfrm>
        <a:prstGeom prst="roundRect">
          <a:avLst>
            <a:gd name="adj" fmla="val 10000"/>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accent5">
                  <a:lumMod val="50000"/>
                </a:schemeClr>
              </a:solidFill>
            </a:rPr>
            <a:t>القانون التجاري</a:t>
          </a:r>
          <a:endParaRPr lang="ar-SA" sz="1800" b="1" kern="1200" dirty="0">
            <a:solidFill>
              <a:schemeClr val="accent5">
                <a:lumMod val="50000"/>
              </a:schemeClr>
            </a:solidFill>
          </a:endParaRPr>
        </a:p>
      </dsp:txBody>
      <dsp:txXfrm>
        <a:off x="6597814" y="3526096"/>
        <a:ext cx="1172008" cy="76546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9/17/2012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5266135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053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1946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9C0CBB2E-F771-45E5-89C2-C1A28CE5FB25}" type="slidenum">
              <a:rPr lang="ar-SA" smtClean="0">
                <a:ea typeface="Majalla UI"/>
                <a:cs typeface="Majalla UI"/>
              </a:rPr>
              <a:pPr fontAlgn="base">
                <a:spcBef>
                  <a:spcPct val="0"/>
                </a:spcBef>
                <a:spcAft>
                  <a:spcPct val="0"/>
                </a:spcAft>
              </a:pPr>
              <a:t>6</a:t>
            </a:fld>
            <a:endParaRPr lang="ar-SA" smtClean="0">
              <a:ea typeface="Majalla UI"/>
              <a:cs typeface="Majalla U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155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2048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37331454-7E68-45F6-868D-4FD7EEC65360}" type="slidenum">
              <a:rPr lang="ar-SA" smtClean="0">
                <a:ea typeface="Majalla UI"/>
                <a:cs typeface="Majalla UI"/>
              </a:rPr>
              <a:pPr fontAlgn="base">
                <a:spcBef>
                  <a:spcPct val="0"/>
                </a:spcBef>
                <a:spcAft>
                  <a:spcPct val="0"/>
                </a:spcAft>
              </a:pPr>
              <a:t>7</a:t>
            </a:fld>
            <a:endParaRPr lang="ar-SA" smtClean="0">
              <a:ea typeface="Majalla UI"/>
              <a:cs typeface="Majalla U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360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22532"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FF62FFF9-D42A-422A-984E-AEC1CEA55D91}" type="slidenum">
              <a:rPr lang="ar-SA" smtClean="0">
                <a:ea typeface="Majalla UI"/>
                <a:cs typeface="Majalla UI"/>
              </a:rPr>
              <a:pPr fontAlgn="base">
                <a:spcBef>
                  <a:spcPct val="0"/>
                </a:spcBef>
                <a:spcAft>
                  <a:spcPct val="0"/>
                </a:spcAft>
              </a:pPr>
              <a:t>9</a:t>
            </a:fld>
            <a:endParaRPr lang="ar-SA" smtClean="0">
              <a:ea typeface="Majalla UI"/>
              <a:cs typeface="Majalla U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462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23556"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44C5A283-F20B-4889-811A-6B41E27E5419}" type="slidenum">
              <a:rPr lang="ar-SA" smtClean="0">
                <a:ea typeface="Majalla UI"/>
                <a:cs typeface="Majalla UI"/>
              </a:rPr>
              <a:pPr fontAlgn="base">
                <a:spcBef>
                  <a:spcPct val="0"/>
                </a:spcBef>
                <a:spcAft>
                  <a:spcPct val="0"/>
                </a:spcAft>
              </a:pPr>
              <a:t>10</a:t>
            </a:fld>
            <a:endParaRPr lang="ar-SA" smtClean="0">
              <a:ea typeface="Majalla UI"/>
              <a:cs typeface="Majalla U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565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2458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BFE83AC6-BCDB-4810-A1A9-96EC615ACE0E}" type="slidenum">
              <a:rPr lang="ar-SA" smtClean="0">
                <a:ea typeface="Majalla UI"/>
                <a:cs typeface="Majalla UI"/>
              </a:rPr>
              <a:pPr fontAlgn="base">
                <a:spcBef>
                  <a:spcPct val="0"/>
                </a:spcBef>
                <a:spcAft>
                  <a:spcPct val="0"/>
                </a:spcAft>
              </a:pPr>
              <a:t>11</a:t>
            </a:fld>
            <a:endParaRPr lang="ar-SA" smtClean="0">
              <a:ea typeface="Majalla UI"/>
              <a:cs typeface="Majalla U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5667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2560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fld id="{047BCF75-9C42-454B-8EA7-8EEA7213AA4A}" type="slidenum">
              <a:rPr lang="ar-SA" smtClean="0">
                <a:solidFill>
                  <a:prstClr val="black"/>
                </a:solidFill>
                <a:ea typeface="Majalla UI"/>
                <a:cs typeface="Majalla UI"/>
              </a:rPr>
              <a:pPr/>
              <a:t>13</a:t>
            </a:fld>
            <a:endParaRPr lang="ar-SA" smtClean="0">
              <a:solidFill>
                <a:prstClr val="black"/>
              </a:solidFill>
              <a:ea typeface="Majalla UI"/>
              <a:cs typeface="Majalla U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6179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072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fld id="{29F09FB8-F028-4F5F-9E70-612EE4F62BFC}" type="slidenum">
              <a:rPr lang="ar-SA" smtClean="0">
                <a:solidFill>
                  <a:prstClr val="black"/>
                </a:solidFill>
                <a:ea typeface="Majalla UI"/>
                <a:cs typeface="Majalla UI"/>
              </a:rPr>
              <a:pPr/>
              <a:t>14</a:t>
            </a:fld>
            <a:endParaRPr lang="ar-SA" smtClean="0">
              <a:solidFill>
                <a:prstClr val="black"/>
              </a:solidFill>
              <a:ea typeface="Majalla UI"/>
              <a:cs typeface="Majalla U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16691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dirty="0" smtClean="0"/>
          </a:p>
        </p:txBody>
      </p:sp>
      <p:sp>
        <p:nvSpPr>
          <p:cNvPr id="34820"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fld id="{B542EDE6-06A8-4D12-B909-8D38FB381ED4}" type="slidenum">
              <a:rPr lang="ar-SA" smtClean="0">
                <a:solidFill>
                  <a:prstClr val="black"/>
                </a:solidFill>
                <a:ea typeface="Majalla UI"/>
                <a:cs typeface="Majalla UI"/>
              </a:rPr>
              <a:pPr/>
              <a:t>17</a:t>
            </a:fld>
            <a:endParaRPr lang="ar-SA" smtClean="0">
              <a:solidFill>
                <a:prstClr val="black"/>
              </a:solidFill>
              <a:ea typeface="Majalla UI"/>
              <a:cs typeface="Majalla U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0" y="6356350"/>
            <a:ext cx="482600" cy="365125"/>
          </a:xfrm>
          <a:prstGeom prst="rect">
            <a:avLst/>
          </a:prstGeom>
        </p:spPr>
        <p:txBody>
          <a:bodyPr/>
          <a:lstStyle>
            <a:lvl1pPr>
              <a:defRPr/>
            </a:lvl1pPr>
          </a:lstStyle>
          <a:p>
            <a:pPr>
              <a:defRPr/>
            </a:pPr>
            <a:fld id="{7B8EA862-7DD5-4A06-BDE1-DB7EC5FAA60C}" type="slidenum">
              <a:rPr lang="ar-SA"/>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solidFill>
                <a:prstClr val="white"/>
              </a:solidFill>
            </a:endParaRPr>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0" y="6356350"/>
            <a:ext cx="482600" cy="365125"/>
          </a:xfrm>
          <a:prstGeom prst="rect">
            <a:avLst/>
          </a:prstGeom>
        </p:spPr>
        <p:txBody>
          <a:bodyPr/>
          <a:lstStyle>
            <a:lvl1pPr>
              <a:defRPr/>
            </a:lvl1pPr>
          </a:lstStyle>
          <a:p>
            <a:pPr>
              <a:defRPr/>
            </a:pPr>
            <a:fld id="{7B8EA862-7DD5-4A06-BDE1-DB7EC5FAA60C}" type="slidenum">
              <a:rPr lang="ar-SA">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29592557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34339543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32986053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10917898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5485439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34656067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11102327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4053453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27751080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26385778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36794414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solidFill>
                <a:prstClr val="white"/>
              </a:solidFill>
            </a:endParaRPr>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0" y="6356350"/>
            <a:ext cx="482600" cy="365125"/>
          </a:xfrm>
          <a:prstGeom prst="rect">
            <a:avLst/>
          </a:prstGeom>
        </p:spPr>
        <p:txBody>
          <a:bodyPr/>
          <a:lstStyle>
            <a:lvl1pPr>
              <a:defRPr/>
            </a:lvl1pPr>
          </a:lstStyle>
          <a:p>
            <a:pPr>
              <a:defRPr/>
            </a:pPr>
            <a:fld id="{7B8EA862-7DD5-4A06-BDE1-DB7EC5FAA60C}" type="slidenum">
              <a:rPr lang="ar-SA">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31808744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27832818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38279366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26365910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9536726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14248541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7034663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79178179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8144462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41940810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158434753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solidFill>
                <a:prstClr val="white"/>
              </a:solidFill>
            </a:endParaRPr>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0" y="6356350"/>
            <a:ext cx="482600" cy="365125"/>
          </a:xfrm>
          <a:prstGeom prst="rect">
            <a:avLst/>
          </a:prstGeom>
        </p:spPr>
        <p:txBody>
          <a:bodyPr/>
          <a:lstStyle>
            <a:lvl1pPr>
              <a:defRPr/>
            </a:lvl1pPr>
          </a:lstStyle>
          <a:p>
            <a:pPr>
              <a:defRPr/>
            </a:pPr>
            <a:fld id="{7B8EA862-7DD5-4A06-BDE1-DB7EC5FAA60C}" type="slidenum">
              <a:rPr lang="ar-SA">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19825044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32630337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41687554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715930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13572020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3170375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10407359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37749694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211045294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10096532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122176850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solidFill>
                <a:prstClr val="white"/>
              </a:solidFill>
            </a:endParaRPr>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0" y="6356350"/>
            <a:ext cx="482600" cy="365125"/>
          </a:xfrm>
          <a:prstGeom prst="rect">
            <a:avLst/>
          </a:prstGeom>
        </p:spPr>
        <p:txBody>
          <a:bodyPr/>
          <a:lstStyle>
            <a:lvl1pPr>
              <a:defRPr/>
            </a:lvl1pPr>
          </a:lstStyle>
          <a:p>
            <a:pPr>
              <a:defRPr/>
            </a:pPr>
            <a:fld id="{7B8EA862-7DD5-4A06-BDE1-DB7EC5FAA60C}" type="slidenum">
              <a:rPr lang="ar-SA">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345929179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142354936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364284481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345789975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2220568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160095576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        ]</a:t>
            </a:r>
            <a:endParaRPr lang="en-US" sz="1600" dirty="0">
              <a:solidFill>
                <a:prstClr val="white"/>
              </a:solidFill>
              <a:latin typeface="Calibri"/>
            </a:endParaRPr>
          </a:p>
        </p:txBody>
      </p:sp>
    </p:spTree>
    <p:extLst>
      <p:ext uri="{BB962C8B-B14F-4D97-AF65-F5344CB8AC3E}">
        <p14:creationId xmlns:p14="http://schemas.microsoft.com/office/powerpoint/2010/main" val="700273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44706609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331424854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4E2D931-4EC8-4CD2-97D6-9D3F541B751A}"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167544620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9FE1D026-1D84-4E55-B04D-2B54F501D563}"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14646791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p:cNvSpPr/>
          <p:nvPr/>
        </p:nvSpPr>
        <p:spPr>
          <a:xfrm>
            <a:off x="0" y="2133600"/>
            <a:ext cx="2667000" cy="1447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5" name="Rectangle 4"/>
          <p:cNvSpPr/>
          <p:nvPr/>
        </p:nvSpPr>
        <p:spPr>
          <a:xfrm>
            <a:off x="7239000" y="2133600"/>
            <a:ext cx="2667000" cy="1447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solidFill>
                <a:prstClr val="white"/>
              </a:solidFill>
            </a:endParaRPr>
          </a:p>
        </p:txBody>
      </p:sp>
      <p:sp>
        <p:nvSpPr>
          <p:cNvPr id="2" name="Title 1"/>
          <p:cNvSpPr>
            <a:spLocks noGrp="1"/>
          </p:cNvSpPr>
          <p:nvPr>
            <p:ph type="ctrTitle"/>
          </p:nvPr>
        </p:nvSpPr>
        <p:spPr>
          <a:xfrm>
            <a:off x="742950" y="2130426"/>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2185988" y="6356350"/>
            <a:ext cx="482600" cy="365125"/>
          </a:xfrm>
        </p:spPr>
        <p:txBody>
          <a:bodyPr/>
          <a:lstStyle>
            <a:lvl1pPr>
              <a:defRPr/>
            </a:lvl1pPr>
          </a:lstStyle>
          <a:p>
            <a:pPr>
              <a:defRPr/>
            </a:pPr>
            <a:fld id="{64DD9B0D-3171-4C8F-9A2A-CEDE517947A3}"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125030746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5" name="Straight Connector 4"/>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7" name="Slide Number Placeholder 5"/>
          <p:cNvSpPr>
            <a:spLocks noGrp="1"/>
          </p:cNvSpPr>
          <p:nvPr>
            <p:ph type="sldNum" sz="quarter" idx="10"/>
          </p:nvPr>
        </p:nvSpPr>
        <p:spPr/>
        <p:txBody>
          <a:bodyPr/>
          <a:lstStyle>
            <a:lvl1pPr>
              <a:defRPr/>
            </a:lvl1pPr>
          </a:lstStyle>
          <a:p>
            <a:pPr>
              <a:defRPr/>
            </a:pPr>
            <a:fld id="{7E160301-48EA-41B7-840B-DDE600EF2489}"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19576510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5"/>
          <p:cNvSpPr>
            <a:spLocks noGrp="1"/>
          </p:cNvSpPr>
          <p:nvPr>
            <p:ph type="sldNum" sz="quarter" idx="10"/>
          </p:nvPr>
        </p:nvSpPr>
        <p:spPr/>
        <p:txBody>
          <a:bodyPr/>
          <a:lstStyle>
            <a:lvl1pPr>
              <a:defRPr/>
            </a:lvl1pPr>
          </a:lstStyle>
          <a:p>
            <a:pPr>
              <a:defRPr/>
            </a:pPr>
            <a:fld id="{09AB4B22-B7FE-4F0C-8891-383ACED3466E}"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419604206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4"/>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cxnSp>
        <p:nvCxnSpPr>
          <p:cNvPr id="6" name="Straight Connector 5"/>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9424988" y="0"/>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0" y="1600201"/>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8" name="Slide Number Placeholder 6"/>
          <p:cNvSpPr>
            <a:spLocks noGrp="1"/>
          </p:cNvSpPr>
          <p:nvPr>
            <p:ph type="sldNum" sz="quarter" idx="14"/>
          </p:nvPr>
        </p:nvSpPr>
        <p:spPr/>
        <p:txBody>
          <a:bodyPr/>
          <a:lstStyle>
            <a:lvl1pPr>
              <a:defRPr/>
            </a:lvl1pPr>
          </a:lstStyle>
          <a:p>
            <a:pPr>
              <a:defRPr/>
            </a:pPr>
            <a:fld id="{79B71FB4-11C2-413E-8136-9C75A2F3D61D}"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3367380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p:txBody>
          <a:bodyPr/>
          <a:lstStyle>
            <a:lvl1pPr>
              <a:defRPr/>
            </a:lvl1pPr>
          </a:lstStyle>
          <a:p>
            <a:pPr>
              <a:defRPr/>
            </a:pPr>
            <a:fld id="{0AB5F783-4EAA-4235-A73F-AF3DB715B76D}"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167279180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pPr>
              <a:defRPr/>
            </a:pPr>
            <a:fld id="{CA71F22C-E707-450E-973E-1F4611B7BE29}"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213631986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5A44522E-D331-4907-88BB-8B7FE091A031}"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138012576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381BD4FC-CF52-4393-B8FE-BE9708A7AD5B}"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120647467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4480C488-4045-4FB0-846F-6CFBFCA91044}"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409908728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756979E8-BD84-4117-82A7-26FAB20004BB}"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249347469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5"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F01F7091-3CAE-4489-A5EC-4CEFEEE0EA60}"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594382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80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6988"/>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1.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التعليم</a:t>
            </a:r>
            <a:r>
              <a:rPr lang="ar-SA" sz="1600" b="1" baseline="0" dirty="0" smtClean="0">
                <a:solidFill>
                  <a:schemeClr val="bg1"/>
                </a:solidFill>
                <a:latin typeface="+mn-lt"/>
                <a:cs typeface="+mn-cs"/>
              </a:rPr>
              <a:t> الإكتروني والتعلم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solidFill>
                <a:prstClr val="white"/>
              </a:solidFill>
            </a:endParaRPr>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solidFill>
                <a:prstClr val="white"/>
              </a:solidFill>
            </a:endParaRPr>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King Faisal University</a:t>
            </a:r>
            <a:endParaRPr lang="en-US" sz="1600" dirty="0">
              <a:solidFill>
                <a:prstClr val="white"/>
              </a:solidFill>
              <a:latin typeface="Calibri"/>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جامعة الملك فيصل</a:t>
            </a:r>
            <a:endParaRPr lang="en-US" sz="1600" b="1" dirty="0">
              <a:solidFill>
                <a:prstClr val="white"/>
              </a:solidFill>
              <a:latin typeface="Calibri"/>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prstClr val="white"/>
                </a:solidFill>
                <a:latin typeface="Calibri"/>
              </a:rPr>
              <a:t>Deanship of E-Learning and Distance Education</a:t>
            </a:r>
            <a:endParaRPr lang="en-US" sz="1200" dirty="0">
              <a:solidFill>
                <a:prstClr val="white"/>
              </a:solidFill>
              <a:latin typeface="Calibri"/>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عمادة التعليم الإكتروني والتعلم عن بعد</a:t>
            </a:r>
            <a:endParaRPr lang="en-US" sz="1600" b="1" dirty="0">
              <a:solidFill>
                <a:prstClr val="white"/>
              </a:solidFill>
              <a:latin typeface="Calibri"/>
            </a:endParaRPr>
          </a:p>
        </p:txBody>
      </p:sp>
    </p:spTree>
    <p:extLst>
      <p:ext uri="{BB962C8B-B14F-4D97-AF65-F5344CB8AC3E}">
        <p14:creationId xmlns:p14="http://schemas.microsoft.com/office/powerpoint/2010/main" val="3615032148"/>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solidFill>
                <a:prstClr val="white"/>
              </a:solidFill>
            </a:endParaRPr>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solidFill>
                <a:prstClr val="white"/>
              </a:solidFill>
            </a:endParaRPr>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King Faisal University</a:t>
            </a:r>
            <a:endParaRPr lang="en-US" sz="1600" dirty="0">
              <a:solidFill>
                <a:prstClr val="white"/>
              </a:solidFill>
              <a:latin typeface="Calibri"/>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جامعة الملك فيصل</a:t>
            </a:r>
            <a:endParaRPr lang="en-US" sz="1600" b="1" dirty="0">
              <a:solidFill>
                <a:prstClr val="white"/>
              </a:solidFill>
              <a:latin typeface="Calibri"/>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prstClr val="white"/>
                </a:solidFill>
                <a:latin typeface="Calibri"/>
              </a:rPr>
              <a:t>Deanship of E-Learning and Distance Education</a:t>
            </a:r>
            <a:endParaRPr lang="en-US" sz="1200" dirty="0">
              <a:solidFill>
                <a:prstClr val="white"/>
              </a:solidFill>
              <a:latin typeface="Calibri"/>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عمادة التعليم الإكتروني والتعلم عن بعد</a:t>
            </a:r>
            <a:endParaRPr lang="en-US" sz="1600" b="1" dirty="0">
              <a:solidFill>
                <a:prstClr val="white"/>
              </a:solidFill>
              <a:latin typeface="Calibri"/>
            </a:endParaRPr>
          </a:p>
        </p:txBody>
      </p:sp>
    </p:spTree>
    <p:extLst>
      <p:ext uri="{BB962C8B-B14F-4D97-AF65-F5344CB8AC3E}">
        <p14:creationId xmlns:p14="http://schemas.microsoft.com/office/powerpoint/2010/main" val="480799925"/>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solidFill>
                <a:prstClr val="white"/>
              </a:solidFill>
            </a:endParaRPr>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solidFill>
                <a:prstClr val="white"/>
              </a:solidFill>
            </a:endParaRPr>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King Faisal University</a:t>
            </a:r>
            <a:endParaRPr lang="en-US" sz="1600" dirty="0">
              <a:solidFill>
                <a:prstClr val="white"/>
              </a:solidFill>
              <a:latin typeface="Calibri"/>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جامعة الملك فيصل</a:t>
            </a:r>
            <a:endParaRPr lang="en-US" sz="1600" b="1" dirty="0">
              <a:solidFill>
                <a:prstClr val="white"/>
              </a:solidFill>
              <a:latin typeface="Calibri"/>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prstClr val="white"/>
                </a:solidFill>
                <a:latin typeface="Calibri"/>
              </a:rPr>
              <a:t>Deanship of E-Learning and Distance Education</a:t>
            </a:r>
            <a:endParaRPr lang="en-US" sz="1200" dirty="0">
              <a:solidFill>
                <a:prstClr val="white"/>
              </a:solidFill>
              <a:latin typeface="Calibri"/>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عمادة التعليم الإكتروني والتعلم عن بعد</a:t>
            </a:r>
            <a:endParaRPr lang="en-US" sz="1600" b="1" dirty="0">
              <a:solidFill>
                <a:prstClr val="white"/>
              </a:solidFill>
              <a:latin typeface="Calibri"/>
            </a:endParaRPr>
          </a:p>
        </p:txBody>
      </p:sp>
    </p:spTree>
    <p:extLst>
      <p:ext uri="{BB962C8B-B14F-4D97-AF65-F5344CB8AC3E}">
        <p14:creationId xmlns:p14="http://schemas.microsoft.com/office/powerpoint/2010/main" val="1056387462"/>
      </p:ext>
    </p:extLst>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solidFill>
                <a:prstClr val="white"/>
              </a:solidFill>
            </a:endParaRPr>
          </a:p>
        </p:txBody>
      </p:sp>
      <p:grpSp>
        <p:nvGrpSpPr>
          <p:cNvPr id="12" name="Group 7"/>
          <p:cNvGrpSpPr>
            <a:grpSpLocks/>
          </p:cNvGrpSpPr>
          <p:nvPr userDrawn="1"/>
        </p:nvGrpSpPr>
        <p:grpSpPr bwMode="auto">
          <a:xfrm>
            <a:off x="8610600" y="5791200"/>
            <a:ext cx="941388"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solidFill>
                <a:prstClr val="white"/>
              </a:solidFill>
            </a:endParaRPr>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prstClr val="white"/>
                </a:solidFill>
                <a:latin typeface="Calibri"/>
              </a:rPr>
              <a:t>King Faisal University</a:t>
            </a:r>
            <a:endParaRPr lang="en-US" sz="1600" dirty="0">
              <a:solidFill>
                <a:prstClr val="white"/>
              </a:solidFill>
              <a:latin typeface="Calibri"/>
            </a:endParaRPr>
          </a:p>
        </p:txBody>
      </p:sp>
      <p:sp>
        <p:nvSpPr>
          <p:cNvPr id="17" name="Rectangle 16"/>
          <p:cNvSpPr/>
          <p:nvPr userDrawn="1"/>
        </p:nvSpPr>
        <p:spPr>
          <a:xfrm>
            <a:off x="7050442" y="6290846"/>
            <a:ext cx="1407758"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جامعة الملك فيصل</a:t>
            </a:r>
            <a:endParaRPr lang="en-US" sz="1600" b="1" dirty="0">
              <a:solidFill>
                <a:prstClr val="white"/>
              </a:solidFill>
              <a:latin typeface="Calibri"/>
            </a:endParaRPr>
          </a:p>
        </p:txBody>
      </p:sp>
      <p:pic>
        <p:nvPicPr>
          <p:cNvPr id="18" name="Picture 17" descr="logo EDE.png"/>
          <p:cNvPicPr>
            <a:picLocks noChangeAspect="1"/>
          </p:cNvPicPr>
          <p:nvPr userDrawn="1"/>
        </p:nvPicPr>
        <p:blipFill>
          <a:blip r:embed="rId14" cstate="print"/>
          <a:stretch>
            <a:fillRect/>
          </a:stretch>
        </p:blipFill>
        <p:spPr>
          <a:xfrm>
            <a:off x="304800" y="5791200"/>
            <a:ext cx="838200" cy="938645"/>
          </a:xfrm>
          <a:prstGeom prst="rect">
            <a:avLst/>
          </a:prstGeom>
        </p:spPr>
      </p:pic>
      <p:sp>
        <p:nvSpPr>
          <p:cNvPr id="19" name="Rectangle 18"/>
          <p:cNvSpPr/>
          <p:nvPr userDrawn="1"/>
        </p:nvSpPr>
        <p:spPr>
          <a:xfrm>
            <a:off x="914400" y="6581001"/>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prstClr val="white"/>
                </a:solidFill>
                <a:latin typeface="Calibri"/>
              </a:rPr>
              <a:t>Deanship of E-Learning and Distance Education</a:t>
            </a:r>
            <a:endParaRPr lang="en-US" sz="1200" dirty="0">
              <a:solidFill>
                <a:prstClr val="white"/>
              </a:solidFill>
              <a:latin typeface="Calibri"/>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prstClr val="white"/>
                </a:solidFill>
                <a:latin typeface="Calibri"/>
                <a:cs typeface="Arial"/>
              </a:rPr>
              <a:t>عمادة التعليم الإكتروني والتعلم عن بعد</a:t>
            </a:r>
            <a:endParaRPr lang="en-US" sz="1600" b="1" dirty="0">
              <a:solidFill>
                <a:prstClr val="white"/>
              </a:solidFill>
              <a:latin typeface="Calibri"/>
            </a:endParaRPr>
          </a:p>
        </p:txBody>
      </p:sp>
    </p:spTree>
    <p:extLst>
      <p:ext uri="{BB962C8B-B14F-4D97-AF65-F5344CB8AC3E}">
        <p14:creationId xmlns:p14="http://schemas.microsoft.com/office/powerpoint/2010/main" val="3252596855"/>
      </p:ext>
    </p:extLst>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324600"/>
            <a:ext cx="9906000" cy="533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solidFill>
                <a:prstClr val="white"/>
              </a:solidFill>
            </a:endParaRPr>
          </a:p>
        </p:txBody>
      </p:sp>
      <p:grpSp>
        <p:nvGrpSpPr>
          <p:cNvPr id="1027" name="Group 7"/>
          <p:cNvGrpSpPr>
            <a:grpSpLocks/>
          </p:cNvGrpSpPr>
          <p:nvPr/>
        </p:nvGrpSpPr>
        <p:grpSpPr bwMode="auto">
          <a:xfrm>
            <a:off x="8610600" y="5791200"/>
            <a:ext cx="941388" cy="914400"/>
            <a:chOff x="5210750" y="1066800"/>
            <a:chExt cx="2976900" cy="3130677"/>
          </a:xfrm>
        </p:grpSpPr>
        <p:sp>
          <p:nvSpPr>
            <p:cNvPr id="9" name="Oval 8"/>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1033" name="Picture 2" descr="http://kfu.files.googlepages.com/newKFUlogo.jpg"/>
            <p:cNvPicPr>
              <a:picLocks noChangeAspect="1" noChangeArrowheads="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0750" y="1066800"/>
              <a:ext cx="2976900" cy="3130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Rectangle 10"/>
          <p:cNvSpPr/>
          <p:nvPr/>
        </p:nvSpPr>
        <p:spPr>
          <a:xfrm>
            <a:off x="381000" y="6372225"/>
            <a:ext cx="2519363" cy="338138"/>
          </a:xfrm>
          <a:prstGeom prst="rect">
            <a:avLst/>
          </a:prstGeom>
        </p:spPr>
        <p:txBody>
          <a:bodyPr wrap="none">
            <a:spAutoFit/>
          </a:bodyPr>
          <a:lstStyle/>
          <a:p>
            <a:pPr algn="l" rtl="0" fontAlgn="auto">
              <a:spcBef>
                <a:spcPts val="0"/>
              </a:spcBef>
              <a:spcAft>
                <a:spcPts val="0"/>
              </a:spcAft>
              <a:defRPr/>
            </a:pPr>
            <a:r>
              <a:rPr lang="en-US" sz="1600" dirty="0">
                <a:solidFill>
                  <a:prstClr val="white"/>
                </a:solidFill>
                <a:latin typeface="Calibri"/>
              </a:rPr>
              <a:t>King Faisal University [        ] </a:t>
            </a:r>
          </a:p>
        </p:txBody>
      </p:sp>
      <p:sp>
        <p:nvSpPr>
          <p:cNvPr id="1029" name="Title Placeholder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6" name="Slide Number Placeholder 5"/>
          <p:cNvSpPr>
            <a:spLocks noGrp="1"/>
          </p:cNvSpPr>
          <p:nvPr>
            <p:ph type="sldNum" sz="quarter" idx="4"/>
          </p:nvPr>
        </p:nvSpPr>
        <p:spPr>
          <a:xfrm>
            <a:off x="2105025" y="6376988"/>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fld id="{97A2430E-CDB8-4D66-8377-EB51CD5B7521}" type="slidenum">
              <a:rPr lang="ar-SA">
                <a:solidFill>
                  <a:prstClr val="white"/>
                </a:solidFill>
              </a:rPr>
              <a:pPr>
                <a:defRPr/>
              </a:pPr>
              <a:t>‹#›</a:t>
            </a:fld>
            <a:endParaRPr lang="en-US">
              <a:solidFill>
                <a:prstClr val="white"/>
              </a:solidFill>
            </a:endParaRPr>
          </a:p>
        </p:txBody>
      </p:sp>
    </p:spTree>
    <p:extLst>
      <p:ext uri="{BB962C8B-B14F-4D97-AF65-F5344CB8AC3E}">
        <p14:creationId xmlns:p14="http://schemas.microsoft.com/office/powerpoint/2010/main" val="3414594528"/>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1.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425"/>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AD9968"/>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3930650" cy="13716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accent4">
                    <a:lumMod val="50000"/>
                  </a:schemeClr>
                </a:solidFill>
                <a:latin typeface="Calibri" pitchFamily="34" charset="0"/>
              </a:rPr>
              <a:t>جامعة الملك فيصل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كلية إدارة الأعمال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قسم </a:t>
            </a:r>
            <a:r>
              <a:rPr lang="ar-SA" sz="2400" b="1" dirty="0" smtClean="0">
                <a:solidFill>
                  <a:schemeClr val="accent4">
                    <a:lumMod val="50000"/>
                  </a:schemeClr>
                </a:solidFill>
                <a:latin typeface="Calibri" pitchFamily="34" charset="0"/>
              </a:rPr>
              <a:t>القانون</a:t>
            </a:r>
            <a:endParaRPr lang="en-US" sz="2400" b="1" dirty="0">
              <a:solidFill>
                <a:schemeClr val="accent4">
                  <a:lumMod val="50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200"/>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457200" y="2971800"/>
            <a:ext cx="5099050" cy="1470025"/>
          </a:xfrm>
          <a:prstGeom prst="rect">
            <a:avLst/>
          </a:prstGeom>
          <a:noFill/>
          <a:ln w="9525">
            <a:noFill/>
            <a:miter lim="800000"/>
            <a:headEnd/>
            <a:tailEnd/>
          </a:ln>
        </p:spPr>
        <p:txBody>
          <a:bodyPr anchor="ctr"/>
          <a:lstStyle/>
          <a:p>
            <a:pPr algn="ctr">
              <a:lnSpc>
                <a:spcPct val="200000"/>
              </a:lnSpc>
            </a:pPr>
            <a:r>
              <a:rPr lang="ar-EG" sz="3200" b="1" dirty="0">
                <a:solidFill>
                  <a:schemeClr val="accent4">
                    <a:lumMod val="50000"/>
                  </a:schemeClr>
                </a:solidFill>
                <a:latin typeface="AYM Wadiy S_U normal."/>
                <a:cs typeface="Times New Roman" pitchFamily="18" charset="0"/>
              </a:rPr>
              <a:t>اسم </a:t>
            </a:r>
            <a:r>
              <a:rPr lang="ar-EG" sz="3200" b="1" dirty="0" smtClean="0">
                <a:solidFill>
                  <a:schemeClr val="accent4">
                    <a:lumMod val="50000"/>
                  </a:schemeClr>
                </a:solidFill>
                <a:latin typeface="AYM Wadiy S_U normal."/>
                <a:cs typeface="Times New Roman" pitchFamily="18" charset="0"/>
              </a:rPr>
              <a:t>المقرر</a:t>
            </a:r>
            <a:r>
              <a:rPr lang="ar-DZ" sz="3200" b="1" dirty="0" smtClean="0">
                <a:solidFill>
                  <a:schemeClr val="accent4">
                    <a:lumMod val="50000"/>
                  </a:schemeClr>
                </a:solidFill>
                <a:latin typeface="AYM Wadiy S_U normal."/>
                <a:cs typeface="Times New Roman" pitchFamily="18" charset="0"/>
              </a:rPr>
              <a:t>: </a:t>
            </a:r>
            <a:r>
              <a:rPr lang="ar-SA" sz="3200" b="1" dirty="0" smtClean="0">
                <a:solidFill>
                  <a:schemeClr val="accent4">
                    <a:lumMod val="50000"/>
                  </a:schemeClr>
                </a:solidFill>
                <a:latin typeface="AYM Wadiy S_U normal."/>
                <a:cs typeface="Times New Roman" pitchFamily="18" charset="0"/>
              </a:rPr>
              <a:t>القانون التجاري</a:t>
            </a:r>
            <a:r>
              <a:rPr lang="ar-EG" sz="2800" b="1" dirty="0">
                <a:solidFill>
                  <a:schemeClr val="accent4">
                    <a:lumMod val="50000"/>
                  </a:schemeClr>
                </a:solidFill>
                <a:latin typeface="Calibri" pitchFamily="34" charset="0"/>
                <a:cs typeface="Times New Roman" pitchFamily="18" charset="0"/>
              </a:rPr>
              <a:t/>
            </a:r>
            <a:br>
              <a:rPr lang="ar-EG" sz="2800" b="1" dirty="0">
                <a:solidFill>
                  <a:schemeClr val="accent4">
                    <a:lumMod val="50000"/>
                  </a:schemeClr>
                </a:solidFill>
                <a:latin typeface="Calibri" pitchFamily="34" charset="0"/>
                <a:cs typeface="Times New Roman" pitchFamily="18" charset="0"/>
              </a:rPr>
            </a:br>
            <a:r>
              <a:rPr lang="ar-SA" sz="2000" b="1" dirty="0" smtClean="0">
                <a:solidFill>
                  <a:schemeClr val="accent4">
                    <a:lumMod val="50000"/>
                  </a:schemeClr>
                </a:solidFill>
                <a:latin typeface="Calibri" pitchFamily="34" charset="0"/>
                <a:cs typeface="Times New Roman" pitchFamily="18" charset="0"/>
              </a:rPr>
              <a:t>د </a:t>
            </a:r>
            <a:r>
              <a:rPr lang="ar-SA" sz="2400" b="1" dirty="0" smtClean="0">
                <a:solidFill>
                  <a:schemeClr val="accent4">
                    <a:lumMod val="50000"/>
                  </a:schemeClr>
                </a:solidFill>
                <a:latin typeface="Calibri" pitchFamily="34" charset="0"/>
                <a:cs typeface="Times New Roman" pitchFamily="18" charset="0"/>
              </a:rPr>
              <a:t>مصطفى عبد المجيد بخوش</a:t>
            </a:r>
            <a:r>
              <a:rPr lang="en-US" sz="2400" b="1" dirty="0" smtClean="0">
                <a:solidFill>
                  <a:schemeClr val="accent4">
                    <a:lumMod val="50000"/>
                  </a:schemeClr>
                </a:solidFill>
                <a:latin typeface="Calibri" pitchFamily="34" charset="0"/>
                <a:cs typeface="Times New Roman" pitchFamily="18" charset="0"/>
              </a:rPr>
              <a:t> .</a:t>
            </a:r>
            <a:endParaRPr lang="en-US" sz="2800" b="1" dirty="0">
              <a:solidFill>
                <a:schemeClr val="accent4">
                  <a:lumMod val="50000"/>
                </a:schemeClr>
              </a:solidFill>
              <a:latin typeface="Calibri" pitchFamily="34" charset="0"/>
              <a:cs typeface="Times New Roman" pitchFamily="18" charset="0"/>
            </a:endParaRPr>
          </a:p>
        </p:txBody>
      </p:sp>
      <p:sp>
        <p:nvSpPr>
          <p:cNvPr id="5131" name="Slide Number Placeholder 10"/>
          <p:cNvSpPr txBox="1">
            <a:spLocks/>
          </p:cNvSpPr>
          <p:nvPr/>
        </p:nvSpPr>
        <p:spPr bwMode="auto">
          <a:xfrm>
            <a:off x="381000" y="6405563"/>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Rot="1" noChangeArrowheads="1"/>
          </p:cNvSpPr>
          <p:nvPr/>
        </p:nvSpPr>
        <p:spPr>
          <a:xfrm>
            <a:off x="2666984" y="142852"/>
            <a:ext cx="6215106" cy="714380"/>
          </a:xfrm>
          <a:prstGeom prst="rect">
            <a:avLst/>
          </a:prstGeom>
          <a:solidFill>
            <a:srgbClr val="FFFFCC"/>
          </a:solidFill>
          <a:ln/>
        </p:spPr>
        <p:style>
          <a:lnRef idx="3">
            <a:schemeClr val="lt1"/>
          </a:lnRef>
          <a:fillRef idx="1">
            <a:schemeClr val="accent1"/>
          </a:fillRef>
          <a:effectRef idx="1">
            <a:schemeClr val="accent1"/>
          </a:effectRef>
          <a:fontRef idx="minor">
            <a:schemeClr val="lt1"/>
          </a:fontRef>
        </p:style>
        <p:txBody>
          <a:bodyPr lIns="0" tIns="0" rIns="18288" bIns="0" anchor="b">
            <a:scene3d>
              <a:camera prst="orthographicFront"/>
              <a:lightRig rig="freezing" dir="t">
                <a:rot lat="0" lon="0" rev="5640000"/>
              </a:lightRig>
            </a:scene3d>
            <a:sp3d prstMaterial="flat">
              <a:bevelT w="38100" h="38100"/>
              <a:contourClr>
                <a:schemeClr val="tx2"/>
              </a:contourClr>
            </a:sp3d>
          </a:bodyPr>
          <a:lstStyle/>
          <a:p>
            <a:pPr algn="ctr" fontAlgn="auto">
              <a:spcBef>
                <a:spcPts val="0"/>
              </a:spcBef>
              <a:spcAft>
                <a:spcPts val="0"/>
              </a:spcAft>
              <a:defRPr/>
            </a:pPr>
            <a:endParaRPr lang="ar-SA" sz="3600" b="1" dirty="0" smtClean="0">
              <a:ln>
                <a:solidFill>
                  <a:sysClr val="windowText" lastClr="000000"/>
                </a:solidFill>
              </a:ln>
              <a:solidFill>
                <a:sysClr val="windowText" lastClr="000000"/>
              </a:solidFill>
              <a:cs typeface="AL-Mohanad"/>
            </a:endParaRPr>
          </a:p>
          <a:p>
            <a:pPr algn="ctr" fontAlgn="auto">
              <a:spcBef>
                <a:spcPts val="0"/>
              </a:spcBef>
              <a:spcAft>
                <a:spcPts val="0"/>
              </a:spcAft>
              <a:defRPr/>
            </a:pPr>
            <a:endParaRPr lang="ar-SA" sz="3600" b="1" dirty="0" smtClean="0">
              <a:ln>
                <a:solidFill>
                  <a:sysClr val="windowText" lastClr="000000"/>
                </a:solidFill>
              </a:ln>
              <a:solidFill>
                <a:sysClr val="windowText" lastClr="000000"/>
              </a:solidFill>
              <a:cs typeface="AL-Mohanad"/>
            </a:endParaRPr>
          </a:p>
          <a:p>
            <a:pPr algn="ctr" fontAlgn="auto">
              <a:spcBef>
                <a:spcPts val="0"/>
              </a:spcBef>
              <a:spcAft>
                <a:spcPts val="0"/>
              </a:spcAft>
              <a:defRPr/>
            </a:pPr>
            <a:r>
              <a:rPr lang="ar-SA" sz="3600" b="1" dirty="0" smtClean="0">
                <a:ln>
                  <a:solidFill>
                    <a:sysClr val="windowText" lastClr="000000"/>
                  </a:solidFill>
                </a:ln>
                <a:solidFill>
                  <a:sysClr val="windowText" lastClr="000000"/>
                </a:solidFill>
                <a:cs typeface="AL-Mohanad"/>
              </a:rPr>
              <a:t>أ/</a:t>
            </a:r>
            <a:r>
              <a:rPr lang="ar-SA" sz="3600" b="1" dirty="0" smtClean="0">
                <a:ln>
                  <a:solidFill>
                    <a:sysClr val="windowText" lastClr="000000"/>
                  </a:solidFill>
                </a:ln>
                <a:solidFill>
                  <a:sysClr val="windowText" lastClr="000000"/>
                </a:solidFill>
                <a:effectLst>
                  <a:outerShdw blurRad="38100" dist="25400" dir="5400000" algn="tl" rotWithShape="0">
                    <a:srgbClr val="000000">
                      <a:alpha val="43000"/>
                    </a:srgbClr>
                  </a:outerShdw>
                </a:effectLst>
                <a:latin typeface="+mj-lt"/>
                <a:ea typeface="+mj-ea"/>
                <a:cs typeface="AL-Mohanad"/>
              </a:rPr>
              <a:t>مبررات </a:t>
            </a:r>
            <a:r>
              <a:rPr lang="ar-SA" sz="3600" b="1" dirty="0" smtClean="0">
                <a:ln>
                  <a:solidFill>
                    <a:sysClr val="windowText" lastClr="000000"/>
                  </a:solidFill>
                </a:ln>
                <a:solidFill>
                  <a:sysClr val="windowText" lastClr="000000"/>
                </a:solidFill>
                <a:cs typeface="AL-Mohanad"/>
              </a:rPr>
              <a:t>أنصار </a:t>
            </a:r>
            <a:r>
              <a:rPr lang="ar-SA" sz="3600" b="1" dirty="0">
                <a:ln>
                  <a:solidFill>
                    <a:sysClr val="windowText" lastClr="000000"/>
                  </a:solidFill>
                </a:ln>
                <a:solidFill>
                  <a:sysClr val="windowText" lastClr="000000"/>
                </a:solidFill>
                <a:cs typeface="AL-Mohanad"/>
              </a:rPr>
              <a:t>وحدة القانون </a:t>
            </a:r>
            <a:r>
              <a:rPr lang="ar-SA" sz="3600" b="1" dirty="0" smtClean="0">
                <a:ln>
                  <a:solidFill>
                    <a:sysClr val="windowText" lastClr="000000"/>
                  </a:solidFill>
                </a:ln>
                <a:solidFill>
                  <a:sysClr val="windowText" lastClr="000000"/>
                </a:solidFill>
                <a:cs typeface="AL-Mohanad"/>
              </a:rPr>
              <a:t>الخاص</a:t>
            </a:r>
            <a:endParaRPr lang="en-US" sz="3600" b="1" dirty="0">
              <a:ln>
                <a:solidFill>
                  <a:sysClr val="windowText" lastClr="000000"/>
                </a:solidFill>
              </a:ln>
              <a:solidFill>
                <a:sysClr val="windowText" lastClr="000000"/>
              </a:solidFill>
              <a:cs typeface="AL-Mohanad"/>
            </a:endParaRPr>
          </a:p>
        </p:txBody>
      </p:sp>
      <p:sp>
        <p:nvSpPr>
          <p:cNvPr id="3" name="Rectangle 3"/>
          <p:cNvSpPr txBox="1">
            <a:spLocks noRot="1" noChangeArrowheads="1"/>
          </p:cNvSpPr>
          <p:nvPr/>
        </p:nvSpPr>
        <p:spPr>
          <a:xfrm>
            <a:off x="1095348" y="1643050"/>
            <a:ext cx="8536806" cy="3154102"/>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fontAlgn="auto">
              <a:spcBef>
                <a:spcPts val="0"/>
              </a:spcBef>
              <a:spcAft>
                <a:spcPts val="0"/>
              </a:spcAft>
              <a:defRPr/>
            </a:pPr>
            <a:r>
              <a:rPr lang="ar-SA" sz="3200" b="1" dirty="0">
                <a:ln>
                  <a:solidFill>
                    <a:schemeClr val="bg1"/>
                  </a:solidFill>
                </a:ln>
                <a:solidFill>
                  <a:srgbClr val="2D07CF"/>
                </a:solidFill>
                <a:cs typeface="AL-Mohanad" pitchFamily="2" charset="-78"/>
              </a:rPr>
              <a:t>1/القضاء علي الصعوبات التي تنشأ عن التفرقة بين العمل التجاري والعمل </a:t>
            </a:r>
            <a:r>
              <a:rPr lang="ar-SA" sz="3200" b="1" dirty="0" smtClean="0">
                <a:ln>
                  <a:solidFill>
                    <a:schemeClr val="bg1"/>
                  </a:solidFill>
                </a:ln>
                <a:solidFill>
                  <a:srgbClr val="2D07CF"/>
                </a:solidFill>
                <a:cs typeface="AL-Mohanad" pitchFamily="2" charset="-78"/>
              </a:rPr>
              <a:t>المدني</a:t>
            </a:r>
          </a:p>
          <a:p>
            <a:pPr fontAlgn="auto">
              <a:spcBef>
                <a:spcPts val="0"/>
              </a:spcBef>
              <a:spcAft>
                <a:spcPts val="0"/>
              </a:spcAft>
              <a:defRPr/>
            </a:pPr>
            <a:r>
              <a:rPr lang="ar-SA" sz="3200" b="1" dirty="0" smtClean="0">
                <a:ln>
                  <a:solidFill>
                    <a:schemeClr val="bg1"/>
                  </a:solidFill>
                </a:ln>
                <a:solidFill>
                  <a:srgbClr val="2D07CF"/>
                </a:solidFill>
                <a:cs typeface="AL-Mohanad" pitchFamily="2" charset="-78"/>
              </a:rPr>
              <a:t>2/من المفيد نقل مزايا القانون التجاري إلي القانون المدني </a:t>
            </a:r>
          </a:p>
          <a:p>
            <a:pPr fontAlgn="auto">
              <a:spcBef>
                <a:spcPts val="0"/>
              </a:spcBef>
              <a:spcAft>
                <a:spcPts val="0"/>
              </a:spcAft>
              <a:defRPr/>
            </a:pPr>
            <a:r>
              <a:rPr lang="ar-SA" sz="3200" b="1" dirty="0" smtClean="0">
                <a:ln>
                  <a:solidFill>
                    <a:schemeClr val="bg1"/>
                  </a:solidFill>
                </a:ln>
                <a:solidFill>
                  <a:srgbClr val="2D07CF"/>
                </a:solidFill>
                <a:cs typeface="AL-Mohanad" pitchFamily="2" charset="-78"/>
              </a:rPr>
              <a:t>3/الأدوات والوسائل التجارية لم تعد قاصرة علي التجار </a:t>
            </a:r>
          </a:p>
          <a:p>
            <a:pPr fontAlgn="auto">
              <a:spcBef>
                <a:spcPts val="0"/>
              </a:spcBef>
              <a:spcAft>
                <a:spcPts val="0"/>
              </a:spcAft>
              <a:defRPr/>
            </a:pPr>
            <a:r>
              <a:rPr lang="ar-SA" sz="3200" b="1" dirty="0" smtClean="0">
                <a:ln>
                  <a:solidFill>
                    <a:schemeClr val="bg1"/>
                  </a:solidFill>
                </a:ln>
                <a:solidFill>
                  <a:srgbClr val="2D07CF"/>
                </a:solidFill>
                <a:cs typeface="AL-Mohanad" pitchFamily="2" charset="-78"/>
              </a:rPr>
              <a:t>4/وحدت بعض الدول القواعد التي تحكم المعاملات التجارية والمدنية </a:t>
            </a:r>
            <a:endParaRPr lang="ar-SA" sz="3200" b="1" dirty="0" smtClean="0">
              <a:ln>
                <a:solidFill>
                  <a:schemeClr val="bg1"/>
                </a:solidFill>
              </a:ln>
              <a:solidFill>
                <a:srgbClr val="2D07CF"/>
              </a:solidFill>
              <a:cs typeface="AL-Mohanad" pitchFamily="2" charset="-78"/>
            </a:endParaRPr>
          </a:p>
          <a:p>
            <a:pPr fontAlgn="auto">
              <a:spcBef>
                <a:spcPts val="0"/>
              </a:spcBef>
              <a:spcAft>
                <a:spcPts val="0"/>
              </a:spcAft>
              <a:defRPr/>
            </a:pPr>
            <a:endParaRPr lang="ar-SA" sz="3200" b="1" dirty="0" smtClean="0">
              <a:ln>
                <a:solidFill>
                  <a:schemeClr val="bg1"/>
                </a:solidFill>
              </a:ln>
              <a:solidFill>
                <a:srgbClr val="2D07CF"/>
              </a:solidFill>
              <a:cs typeface="AL-Mohanad" pitchFamily="2" charset="-78"/>
            </a:endParaRPr>
          </a:p>
          <a:p>
            <a:pPr fontAlgn="auto">
              <a:spcBef>
                <a:spcPts val="0"/>
              </a:spcBef>
              <a:spcAft>
                <a:spcPts val="0"/>
              </a:spcAft>
              <a:defRPr/>
            </a:pPr>
            <a:endParaRPr lang="en-US" sz="3200" b="1" dirty="0" smtClean="0">
              <a:ln>
                <a:solidFill>
                  <a:schemeClr val="bg1"/>
                </a:solidFill>
              </a:ln>
              <a:solidFill>
                <a:srgbClr val="2D07CF"/>
              </a:solidFill>
              <a:cs typeface="AL-Mohanad" pitchFamily="2" charset="-78"/>
            </a:endParaRPr>
          </a:p>
          <a:p>
            <a:pPr fontAlgn="auto">
              <a:spcBef>
                <a:spcPts val="0"/>
              </a:spcBef>
              <a:spcAft>
                <a:spcPts val="0"/>
              </a:spcAft>
              <a:defRPr/>
            </a:pPr>
            <a:r>
              <a:rPr lang="ar-SA" sz="3200" b="1" dirty="0" smtClean="0">
                <a:ln>
                  <a:solidFill>
                    <a:schemeClr val="bg1"/>
                  </a:solidFill>
                </a:ln>
                <a:solidFill>
                  <a:srgbClr val="2D07CF"/>
                </a:solidFill>
                <a:cs typeface="AL-Mohanad" pitchFamily="2" charset="-78"/>
              </a:rPr>
              <a:t> </a:t>
            </a:r>
            <a:endParaRPr lang="en-US" sz="3200" b="1" dirty="0" smtClean="0">
              <a:ln>
                <a:solidFill>
                  <a:schemeClr val="bg1"/>
                </a:solidFill>
              </a:ln>
              <a:solidFill>
                <a:srgbClr val="2D07CF"/>
              </a:solidFill>
              <a:cs typeface="AL-Mohanad" pitchFamily="2" charset="-78"/>
            </a:endParaRPr>
          </a:p>
          <a:p>
            <a:pPr fontAlgn="auto">
              <a:spcBef>
                <a:spcPts val="0"/>
              </a:spcBef>
              <a:spcAft>
                <a:spcPts val="0"/>
              </a:spcAft>
              <a:defRPr/>
            </a:pPr>
            <a:endParaRPr lang="en-US" sz="3200" b="1" dirty="0" smtClean="0">
              <a:ln>
                <a:solidFill>
                  <a:schemeClr val="bg1"/>
                </a:solidFill>
              </a:ln>
              <a:solidFill>
                <a:srgbClr val="2D07CF"/>
              </a:solidFill>
              <a:cs typeface="AL-Mohanad" pitchFamily="2" charset="-78"/>
            </a:endParaRPr>
          </a:p>
          <a:p>
            <a:pPr fontAlgn="auto">
              <a:spcBef>
                <a:spcPts val="0"/>
              </a:spcBef>
              <a:spcAft>
                <a:spcPts val="0"/>
              </a:spcAft>
              <a:defRPr/>
            </a:pPr>
            <a:endParaRPr lang="en-US" sz="3200" b="1" dirty="0">
              <a:ln>
                <a:solidFill>
                  <a:schemeClr val="bg1"/>
                </a:solidFill>
              </a:ln>
              <a:solidFill>
                <a:srgbClr val="2D07CF"/>
              </a:solidFill>
              <a:cs typeface="AL-Mohana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6"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ircle(in)">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0" y="1571612"/>
            <a:ext cx="9739346" cy="2143140"/>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fontAlgn="auto">
              <a:spcBef>
                <a:spcPts val="0"/>
              </a:spcBef>
              <a:spcAft>
                <a:spcPts val="0"/>
              </a:spcAft>
              <a:defRPr/>
            </a:pPr>
            <a:r>
              <a:rPr lang="ar-SA" sz="2800" b="1" dirty="0">
                <a:ln>
                  <a:solidFill>
                    <a:schemeClr val="bg1"/>
                  </a:solidFill>
                </a:ln>
                <a:solidFill>
                  <a:srgbClr val="2D07CF"/>
                </a:solidFill>
                <a:cs typeface="AL-Mohanad" pitchFamily="2" charset="-78"/>
              </a:rPr>
              <a:t>1/صعوبة التفرقة  بين العمل التجاري والعمل المدني ليست مبررا لعدم </a:t>
            </a:r>
            <a:r>
              <a:rPr lang="ar-SA" sz="2800" b="1" dirty="0" smtClean="0">
                <a:ln>
                  <a:solidFill>
                    <a:schemeClr val="bg1"/>
                  </a:solidFill>
                </a:ln>
                <a:solidFill>
                  <a:srgbClr val="2D07CF"/>
                </a:solidFill>
                <a:cs typeface="AL-Mohanad" pitchFamily="2" charset="-78"/>
              </a:rPr>
              <a:t>التفرقة</a:t>
            </a:r>
          </a:p>
          <a:p>
            <a:pPr fontAlgn="auto">
              <a:spcBef>
                <a:spcPts val="0"/>
              </a:spcBef>
              <a:spcAft>
                <a:spcPts val="0"/>
              </a:spcAft>
              <a:defRPr/>
            </a:pPr>
            <a:r>
              <a:rPr lang="ar-SA" sz="2800" b="1" dirty="0" smtClean="0">
                <a:ln>
                  <a:solidFill>
                    <a:schemeClr val="bg1"/>
                  </a:solidFill>
                </a:ln>
                <a:solidFill>
                  <a:srgbClr val="2D07CF"/>
                </a:solidFill>
                <a:cs typeface="AL-Mohanad" pitchFamily="2" charset="-78"/>
              </a:rPr>
              <a:t>2/المعاملات المدنية ليست في حاجة ماسة إلي السرعة والائتمان</a:t>
            </a:r>
          </a:p>
          <a:p>
            <a:pPr fontAlgn="auto">
              <a:spcBef>
                <a:spcPts val="0"/>
              </a:spcBef>
              <a:spcAft>
                <a:spcPts val="0"/>
              </a:spcAft>
              <a:defRPr/>
            </a:pPr>
            <a:r>
              <a:rPr lang="ar-SA" sz="2800" b="1" dirty="0" smtClean="0">
                <a:ln>
                  <a:solidFill>
                    <a:schemeClr val="bg1"/>
                  </a:solidFill>
                </a:ln>
                <a:solidFill>
                  <a:srgbClr val="2D07CF"/>
                </a:solidFill>
                <a:cs typeface="AL-Mohanad" pitchFamily="2" charset="-78"/>
              </a:rPr>
              <a:t>3/يوجد بعض المجالات بعيدة عن الخضوع للقانون التجاري ،كما يوجد بعض الأنظمة التجارية لا تصلح  لغير التجار</a:t>
            </a:r>
            <a:endParaRPr lang="en-US" sz="2800" b="1" dirty="0" smtClean="0">
              <a:ln>
                <a:solidFill>
                  <a:schemeClr val="bg1"/>
                </a:solidFill>
              </a:ln>
              <a:solidFill>
                <a:srgbClr val="2D07CF"/>
              </a:solidFill>
              <a:cs typeface="AL-Mohanad" pitchFamily="2" charset="-78"/>
            </a:endParaRPr>
          </a:p>
          <a:p>
            <a:pPr fontAlgn="auto">
              <a:spcBef>
                <a:spcPts val="0"/>
              </a:spcBef>
              <a:spcAft>
                <a:spcPts val="0"/>
              </a:spcAft>
              <a:defRPr/>
            </a:pPr>
            <a:r>
              <a:rPr lang="ar-SA" sz="2800" b="1" dirty="0" smtClean="0">
                <a:ln>
                  <a:solidFill>
                    <a:schemeClr val="bg1"/>
                  </a:solidFill>
                </a:ln>
                <a:solidFill>
                  <a:srgbClr val="2D07CF"/>
                </a:solidFill>
                <a:cs typeface="AL-Mohanad" pitchFamily="2" charset="-78"/>
              </a:rPr>
              <a:t>4/قيام بعض الدول بوضع قانون موحد للمعاملات المدنية والتجارية ليس إلا أمرا شكليا</a:t>
            </a:r>
            <a:endParaRPr lang="en-US" sz="2800" b="1" dirty="0" smtClean="0">
              <a:ln>
                <a:solidFill>
                  <a:schemeClr val="bg1"/>
                </a:solidFill>
              </a:ln>
              <a:solidFill>
                <a:srgbClr val="2D07CF"/>
              </a:solidFill>
              <a:cs typeface="AL-Mohanad" pitchFamily="2" charset="-78"/>
            </a:endParaRPr>
          </a:p>
          <a:p>
            <a:pPr fontAlgn="auto">
              <a:spcBef>
                <a:spcPts val="0"/>
              </a:spcBef>
              <a:spcAft>
                <a:spcPts val="0"/>
              </a:spcAft>
              <a:defRPr/>
            </a:pPr>
            <a:endParaRPr lang="en-US" sz="2800" b="1" dirty="0">
              <a:ln>
                <a:solidFill>
                  <a:schemeClr val="bg1"/>
                </a:solidFill>
              </a:ln>
              <a:solidFill>
                <a:srgbClr val="2D07CF"/>
              </a:solidFill>
              <a:cs typeface="AL-Mohanad" pitchFamily="2" charset="-78"/>
            </a:endParaRPr>
          </a:p>
        </p:txBody>
      </p:sp>
      <p:sp>
        <p:nvSpPr>
          <p:cNvPr id="5" name="Rectangle 2"/>
          <p:cNvSpPr txBox="1">
            <a:spLocks noRot="1" noChangeArrowheads="1"/>
          </p:cNvSpPr>
          <p:nvPr/>
        </p:nvSpPr>
        <p:spPr>
          <a:xfrm>
            <a:off x="2809860" y="0"/>
            <a:ext cx="5463785" cy="1285860"/>
          </a:xfrm>
          <a:prstGeom prst="rect">
            <a:avLst/>
          </a:prstGeom>
          <a:solidFill>
            <a:srgbClr val="FFFFCC"/>
          </a:solidFill>
          <a:ln/>
        </p:spPr>
        <p:style>
          <a:lnRef idx="3">
            <a:schemeClr val="lt1"/>
          </a:lnRef>
          <a:fillRef idx="1">
            <a:schemeClr val="accent1"/>
          </a:fillRef>
          <a:effectRef idx="1">
            <a:schemeClr val="accent1"/>
          </a:effectRef>
          <a:fontRef idx="minor">
            <a:schemeClr val="lt1"/>
          </a:fontRef>
        </p:style>
        <p:txBody>
          <a:bodyPr lIns="0" tIns="0" rIns="18288" bIns="0" anchor="b">
            <a:scene3d>
              <a:camera prst="orthographicFront"/>
              <a:lightRig rig="freezing" dir="t">
                <a:rot lat="0" lon="0" rev="5640000"/>
              </a:lightRig>
            </a:scene3d>
            <a:sp3d prstMaterial="flat">
              <a:bevelT w="38100" h="38100"/>
              <a:contourClr>
                <a:schemeClr val="tx2"/>
              </a:contourClr>
            </a:sp3d>
          </a:bodyPr>
          <a:lstStyle/>
          <a:p>
            <a:pPr fontAlgn="auto">
              <a:spcBef>
                <a:spcPts val="0"/>
              </a:spcBef>
              <a:spcAft>
                <a:spcPts val="0"/>
              </a:spcAft>
              <a:defRPr/>
            </a:pPr>
            <a:r>
              <a:rPr lang="ar-SA" sz="3600" dirty="0" smtClean="0">
                <a:ln>
                  <a:solidFill>
                    <a:schemeClr val="bg1"/>
                  </a:solidFill>
                </a:ln>
                <a:solidFill>
                  <a:schemeClr val="tx1"/>
                </a:solidFill>
                <a:cs typeface="AL-Mohanad Bold" pitchFamily="2" charset="-78"/>
              </a:rPr>
              <a:t>ب/أنصار </a:t>
            </a:r>
            <a:r>
              <a:rPr lang="ar-SA" sz="3600" dirty="0">
                <a:ln>
                  <a:solidFill>
                    <a:schemeClr val="bg1"/>
                  </a:solidFill>
                </a:ln>
                <a:solidFill>
                  <a:schemeClr val="tx1"/>
                </a:solidFill>
                <a:cs typeface="AL-Mohanad Bold" pitchFamily="2" charset="-78"/>
              </a:rPr>
              <a:t>استقلال القانون التجاري </a:t>
            </a:r>
            <a:endParaRPr lang="en-US" sz="3600" dirty="0">
              <a:ln>
                <a:solidFill>
                  <a:schemeClr val="bg1"/>
                </a:solidFill>
              </a:ln>
              <a:solidFill>
                <a:schemeClr val="tx1"/>
              </a:solidFill>
              <a:cs typeface="AL-Mohanad Bold" pitchFamily="2" charset="-78"/>
            </a:endParaRPr>
          </a:p>
          <a:p>
            <a:pPr fontAlgn="auto">
              <a:spcBef>
                <a:spcPts val="0"/>
              </a:spcBef>
              <a:spcAft>
                <a:spcPts val="0"/>
              </a:spcAft>
              <a:defRPr/>
            </a:pPr>
            <a:endParaRPr lang="en-US" sz="4400" b="1" dirty="0">
              <a:ln>
                <a:solidFill>
                  <a:schemeClr val="bg1"/>
                </a:solidFill>
              </a:ln>
              <a:solidFill>
                <a:schemeClr val="tx2"/>
              </a:solidFill>
              <a:effectLst>
                <a:outerShdw blurRad="38100" dist="25400" dir="5400000" algn="tl" rotWithShape="0">
                  <a:srgbClr val="000000">
                    <a:alpha val="43000"/>
                  </a:srgbClr>
                </a:outerShdw>
              </a:effectLst>
              <a:latin typeface="+mj-lt"/>
              <a:ea typeface="+mj-ea"/>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6" presetClass="entr" presetSubtype="16"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circle(in)">
                                      <p:cBhvr>
                                        <p:cTn id="1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09530" y="1500174"/>
            <a:ext cx="8915400" cy="2614613"/>
          </a:xfrm>
          <a:solidFill>
            <a:srgbClr val="FFFFCC"/>
          </a:solidFill>
        </p:spPr>
        <p:txBody>
          <a:bodyPr/>
          <a:lstStyle/>
          <a:p>
            <a:pPr marL="0" indent="0" algn="just" rtl="1">
              <a:buNone/>
            </a:pPr>
            <a:r>
              <a:rPr lang="en-US" b="1" u="sng" dirty="0" smtClean="0"/>
              <a:t> </a:t>
            </a:r>
            <a:r>
              <a:rPr lang="ar-SA" b="1" u="sng" dirty="0" smtClean="0"/>
              <a:t>وعليه يمكن في الأخير تعريف القانون التجاري بأنه</a:t>
            </a:r>
            <a:r>
              <a:rPr lang="en-US" b="1" dirty="0" smtClean="0"/>
              <a:t> </a:t>
            </a:r>
            <a:r>
              <a:rPr lang="ar-SA" b="1" dirty="0" smtClean="0"/>
              <a:t> هو الجزء من القانون الخاص الذي يحكم الأعمال التجارية ونشاط التجار في ممارسة تجارتهم ، فهو لا ينظم الا فئة معينة من الأعمال هي الأعمال التجارية ولا ينطبق الا على طائفة معينة من الأشخاص هم التجار .</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Rot="1" noChangeArrowheads="1"/>
          </p:cNvSpPr>
          <p:nvPr/>
        </p:nvSpPr>
        <p:spPr>
          <a:xfrm>
            <a:off x="2881298" y="116632"/>
            <a:ext cx="3993353" cy="597748"/>
          </a:xfrm>
          <a:prstGeom prst="rect">
            <a:avLst/>
          </a:prstGeom>
          <a:solidFill>
            <a:srgbClr val="FFFFCC"/>
          </a:solidFill>
          <a:ln w="28575"/>
        </p:spPr>
        <p:style>
          <a:lnRef idx="3">
            <a:schemeClr val="lt1"/>
          </a:lnRef>
          <a:fillRef idx="1">
            <a:schemeClr val="accent1"/>
          </a:fillRef>
          <a:effectRef idx="1">
            <a:schemeClr val="accent1"/>
          </a:effectRef>
          <a:fontRef idx="minor">
            <a:schemeClr val="lt1"/>
          </a:fontRef>
        </p:style>
        <p:txBody>
          <a:bodyPr lIns="0" tIns="0" rIns="18288" bIns="0" anchor="b">
            <a:scene3d>
              <a:camera prst="orthographicFront"/>
              <a:lightRig rig="freezing" dir="t">
                <a:rot lat="0" lon="0" rev="5640000"/>
              </a:lightRig>
            </a:scene3d>
            <a:sp3d prstMaterial="flat">
              <a:bevelT w="38100" h="38100"/>
              <a:contourClr>
                <a:schemeClr val="tx2"/>
              </a:contourClr>
            </a:sp3d>
          </a:bodyPr>
          <a:lstStyle/>
          <a:p>
            <a:pPr algn="ctr" fontAlgn="auto">
              <a:spcBef>
                <a:spcPts val="0"/>
              </a:spcBef>
              <a:spcAft>
                <a:spcPts val="0"/>
              </a:spcAft>
              <a:defRPr/>
            </a:pPr>
            <a:r>
              <a:rPr lang="ar-SA" sz="3600" b="1" dirty="0" smtClean="0">
                <a:solidFill>
                  <a:prstClr val="black"/>
                </a:solidFill>
                <a:cs typeface="AL-Mohanad Bold" pitchFamily="2" charset="-78"/>
              </a:rPr>
              <a:t>مصادر القانون </a:t>
            </a:r>
            <a:r>
              <a:rPr lang="ar-SA" sz="3600" b="1" dirty="0">
                <a:solidFill>
                  <a:prstClr val="black"/>
                </a:solidFill>
                <a:cs typeface="AL-Mohanad Bold" pitchFamily="2" charset="-78"/>
              </a:rPr>
              <a:t>التجاري</a:t>
            </a:r>
            <a:endParaRPr lang="en-US" sz="3600" b="1" dirty="0">
              <a:solidFill>
                <a:prstClr val="black"/>
              </a:solidFill>
              <a:cs typeface="AL-Mohanad Bold" pitchFamily="2" charset="-78"/>
            </a:endParaRPr>
          </a:p>
        </p:txBody>
      </p:sp>
      <p:sp>
        <p:nvSpPr>
          <p:cNvPr id="4" name="Rectangle 3"/>
          <p:cNvSpPr txBox="1">
            <a:spLocks noRot="1" noChangeArrowheads="1"/>
          </p:cNvSpPr>
          <p:nvPr/>
        </p:nvSpPr>
        <p:spPr>
          <a:xfrm>
            <a:off x="595282" y="1214422"/>
            <a:ext cx="8286808" cy="1071570"/>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algn="just" fontAlgn="auto">
              <a:spcBef>
                <a:spcPts val="0"/>
              </a:spcBef>
              <a:spcAft>
                <a:spcPts val="0"/>
              </a:spcAft>
              <a:defRPr/>
            </a:pPr>
            <a:r>
              <a:rPr lang="ar-SA" sz="2400" b="1" dirty="0" smtClean="0">
                <a:ln>
                  <a:solidFill>
                    <a:sysClr val="windowText" lastClr="000000"/>
                  </a:solidFill>
                </a:ln>
                <a:solidFill>
                  <a:srgbClr val="2D07CF"/>
                </a:solidFill>
                <a:cs typeface="AL-Mohanad" pitchFamily="2" charset="-78"/>
              </a:rPr>
              <a:t>مصدر القاعدة القانونية هو المنبع الذي تستمد منه موضوعها وقوتها الملزمة. مصادر القانون التجاري هي المرجع الذي يتم البحث فيه عن الحكم واجب التطبيق علي المنازعات التجارية، وتنقسم هذه المصادر حسب إلزامها إلي: </a:t>
            </a:r>
            <a:endParaRPr lang="en-US" sz="2400" b="1" dirty="0">
              <a:ln>
                <a:solidFill>
                  <a:prstClr val="white"/>
                </a:solidFill>
              </a:ln>
              <a:solidFill>
                <a:srgbClr val="2D07CF"/>
              </a:solidFill>
              <a:cs typeface="AL-Mohanad" pitchFamily="2" charset="-78"/>
            </a:endParaRPr>
          </a:p>
        </p:txBody>
      </p:sp>
      <p:sp>
        <p:nvSpPr>
          <p:cNvPr id="5" name="Rectangle 3"/>
          <p:cNvSpPr txBox="1">
            <a:spLocks noRot="1" noChangeArrowheads="1"/>
          </p:cNvSpPr>
          <p:nvPr/>
        </p:nvSpPr>
        <p:spPr>
          <a:xfrm>
            <a:off x="6453198" y="2786058"/>
            <a:ext cx="2643206" cy="571504"/>
          </a:xfrm>
          <a:prstGeom prst="rect">
            <a:avLst/>
          </a:prstGeom>
          <a:solidFill>
            <a:srgbClr val="FFFFCC"/>
          </a:solidFill>
        </p:spPr>
        <p:style>
          <a:lnRef idx="3">
            <a:schemeClr val="lt1"/>
          </a:lnRef>
          <a:fillRef idx="1">
            <a:schemeClr val="accent3"/>
          </a:fillRef>
          <a:effectRef idx="1">
            <a:schemeClr val="accent3"/>
          </a:effectRef>
          <a:fontRef idx="minor">
            <a:schemeClr val="lt1"/>
          </a:fontRef>
        </p:style>
        <p:txBody>
          <a:bodyPr lIns="0" rIns="18288"/>
          <a:lstStyle/>
          <a:p>
            <a:pPr algn="ctr" fontAlgn="auto">
              <a:spcBef>
                <a:spcPts val="0"/>
              </a:spcBef>
              <a:spcAft>
                <a:spcPts val="0"/>
              </a:spcAft>
              <a:defRPr/>
            </a:pPr>
            <a:r>
              <a:rPr lang="ar-SA" sz="2800" b="1" dirty="0" smtClean="0">
                <a:ln>
                  <a:solidFill>
                    <a:prstClr val="white"/>
                  </a:solidFill>
                </a:ln>
                <a:solidFill>
                  <a:prstClr val="black"/>
                </a:solidFill>
                <a:cs typeface="AL-Mohanad" pitchFamily="2" charset="-78"/>
              </a:rPr>
              <a:t>أولا: مصادر رسمية</a:t>
            </a:r>
            <a:endParaRPr lang="en-US" sz="2800" b="1" dirty="0">
              <a:ln>
                <a:solidFill>
                  <a:prstClr val="white"/>
                </a:solidFill>
              </a:ln>
              <a:solidFill>
                <a:prstClr val="black"/>
              </a:solidFill>
              <a:cs typeface="AL-Mohanad" pitchFamily="2" charset="-78"/>
            </a:endParaRPr>
          </a:p>
        </p:txBody>
      </p:sp>
      <p:sp>
        <p:nvSpPr>
          <p:cNvPr id="6" name="Rectangle 3"/>
          <p:cNvSpPr txBox="1">
            <a:spLocks noRot="1" noChangeArrowheads="1"/>
          </p:cNvSpPr>
          <p:nvPr/>
        </p:nvSpPr>
        <p:spPr>
          <a:xfrm>
            <a:off x="5825856" y="3786190"/>
            <a:ext cx="3929090" cy="867516"/>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algn="just" fontAlgn="auto">
              <a:spcBef>
                <a:spcPts val="0"/>
              </a:spcBef>
              <a:spcAft>
                <a:spcPts val="0"/>
              </a:spcAft>
              <a:defRPr/>
            </a:pPr>
            <a:r>
              <a:rPr lang="ar-SA" sz="2400" b="1" dirty="0" smtClean="0">
                <a:ln>
                  <a:solidFill>
                    <a:sysClr val="windowText" lastClr="000000"/>
                  </a:solidFill>
                </a:ln>
                <a:solidFill>
                  <a:srgbClr val="2D07CF"/>
                </a:solidFill>
                <a:cs typeface="AL-Mohanad" pitchFamily="2" charset="-78"/>
              </a:rPr>
              <a:t>يلتزم القاضي بالرجوع إليها لمعرفة الحكم واجب التطبيق علي النزاع المعروض أمامه</a:t>
            </a:r>
            <a:r>
              <a:rPr lang="ar-SA" sz="2400" b="1" dirty="0" smtClean="0">
                <a:ln>
                  <a:solidFill>
                    <a:prstClr val="white"/>
                  </a:solidFill>
                </a:ln>
                <a:solidFill>
                  <a:srgbClr val="2D07CF"/>
                </a:solidFill>
                <a:cs typeface="AL-Mohanad" pitchFamily="2" charset="-78"/>
              </a:rPr>
              <a:t>. </a:t>
            </a:r>
            <a:endParaRPr lang="en-US" sz="2400" b="1" dirty="0" smtClean="0">
              <a:ln>
                <a:solidFill>
                  <a:prstClr val="white"/>
                </a:solidFill>
              </a:ln>
              <a:solidFill>
                <a:srgbClr val="2D07CF"/>
              </a:solidFill>
              <a:cs typeface="AL-Mohanad" pitchFamily="2" charset="-78"/>
            </a:endParaRPr>
          </a:p>
          <a:p>
            <a:pPr algn="just" fontAlgn="auto">
              <a:spcBef>
                <a:spcPts val="0"/>
              </a:spcBef>
              <a:spcAft>
                <a:spcPts val="0"/>
              </a:spcAft>
              <a:defRPr/>
            </a:pPr>
            <a:endParaRPr lang="en-US" sz="2400" b="1" dirty="0">
              <a:ln>
                <a:solidFill>
                  <a:prstClr val="white"/>
                </a:solidFill>
              </a:ln>
              <a:solidFill>
                <a:srgbClr val="2D07CF"/>
              </a:solidFill>
              <a:cs typeface="AL-Mohanad" pitchFamily="2" charset="-78"/>
            </a:endParaRPr>
          </a:p>
        </p:txBody>
      </p:sp>
      <p:sp>
        <p:nvSpPr>
          <p:cNvPr id="8" name="Left Brace 7"/>
          <p:cNvSpPr/>
          <p:nvPr/>
        </p:nvSpPr>
        <p:spPr>
          <a:xfrm rot="5400000">
            <a:off x="4560089" y="321448"/>
            <a:ext cx="357191" cy="4572032"/>
          </a:xfrm>
          <a:prstGeom prst="leftBrace">
            <a:avLst>
              <a:gd name="adj1" fmla="val 8333"/>
              <a:gd name="adj2" fmla="val 50360"/>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solidFill>
                <a:prstClr val="black"/>
              </a:solidFill>
            </a:endParaRPr>
          </a:p>
        </p:txBody>
      </p:sp>
      <p:cxnSp>
        <p:nvCxnSpPr>
          <p:cNvPr id="10" name="Straight Arrow Connector 9"/>
          <p:cNvCxnSpPr>
            <a:stCxn id="5" idx="2"/>
          </p:cNvCxnSpPr>
          <p:nvPr/>
        </p:nvCxnSpPr>
        <p:spPr>
          <a:xfrm>
            <a:off x="7774801" y="3357562"/>
            <a:ext cx="0"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Rectangle 3"/>
          <p:cNvSpPr txBox="1">
            <a:spLocks noRot="1" noChangeArrowheads="1"/>
          </p:cNvSpPr>
          <p:nvPr/>
        </p:nvSpPr>
        <p:spPr>
          <a:xfrm>
            <a:off x="881034" y="2786058"/>
            <a:ext cx="2690866" cy="57150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fontAlgn="auto">
              <a:spcBef>
                <a:spcPts val="0"/>
              </a:spcBef>
              <a:spcAft>
                <a:spcPts val="0"/>
              </a:spcAft>
              <a:defRPr/>
            </a:pPr>
            <a:r>
              <a:rPr lang="ar-SA" sz="2800" b="1" dirty="0">
                <a:ln>
                  <a:solidFill>
                    <a:prstClr val="white"/>
                  </a:solidFill>
                </a:ln>
                <a:solidFill>
                  <a:prstClr val="black"/>
                </a:solidFill>
                <a:cs typeface="AL-Mohanad" pitchFamily="2" charset="-78"/>
              </a:rPr>
              <a:t>ثانيا </a:t>
            </a:r>
            <a:r>
              <a:rPr lang="ar-SA" sz="2800" b="1" dirty="0" smtClean="0">
                <a:ln>
                  <a:solidFill>
                    <a:prstClr val="white"/>
                  </a:solidFill>
                </a:ln>
                <a:solidFill>
                  <a:prstClr val="black"/>
                </a:solidFill>
                <a:cs typeface="AL-Mohanad" pitchFamily="2" charset="-78"/>
              </a:rPr>
              <a:t>: مصادر تفسيرية</a:t>
            </a:r>
            <a:endParaRPr lang="en-US" sz="2800" b="1" dirty="0">
              <a:ln>
                <a:solidFill>
                  <a:prstClr val="white"/>
                </a:solidFill>
              </a:ln>
              <a:solidFill>
                <a:prstClr val="black"/>
              </a:solidFill>
              <a:cs typeface="AL-Mohanad" pitchFamily="2" charset="-78"/>
            </a:endParaRPr>
          </a:p>
        </p:txBody>
      </p:sp>
      <p:sp>
        <p:nvSpPr>
          <p:cNvPr id="16" name="Rectangle 3"/>
          <p:cNvSpPr txBox="1">
            <a:spLocks noRot="1" noChangeArrowheads="1"/>
          </p:cNvSpPr>
          <p:nvPr/>
        </p:nvSpPr>
        <p:spPr>
          <a:xfrm>
            <a:off x="166654" y="3786190"/>
            <a:ext cx="4071966" cy="1071570"/>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r>
              <a:rPr lang="ar-SA" sz="2400" b="1" dirty="0" smtClean="0">
                <a:ln>
                  <a:solidFill>
                    <a:sysClr val="windowText" lastClr="000000"/>
                  </a:solidFill>
                </a:ln>
                <a:solidFill>
                  <a:srgbClr val="2D07CF"/>
                </a:solidFill>
                <a:cs typeface="AL-Mohanad" pitchFamily="2" charset="-78"/>
              </a:rPr>
              <a:t>يستعين  </a:t>
            </a:r>
            <a:r>
              <a:rPr lang="ar-SA" sz="2400" b="1" dirty="0" err="1" smtClean="0">
                <a:ln>
                  <a:solidFill>
                    <a:sysClr val="windowText" lastClr="000000"/>
                  </a:solidFill>
                </a:ln>
                <a:solidFill>
                  <a:srgbClr val="2D07CF"/>
                </a:solidFill>
                <a:cs typeface="AL-Mohanad" pitchFamily="2" charset="-78"/>
              </a:rPr>
              <a:t>بها</a:t>
            </a:r>
            <a:r>
              <a:rPr lang="ar-SA" sz="2400" b="1" dirty="0" smtClean="0">
                <a:ln>
                  <a:solidFill>
                    <a:sysClr val="windowText" lastClr="000000"/>
                  </a:solidFill>
                </a:ln>
                <a:solidFill>
                  <a:srgbClr val="2D07CF"/>
                </a:solidFill>
                <a:cs typeface="AL-Mohanad" pitchFamily="2" charset="-78"/>
              </a:rPr>
              <a:t> القاضي  في إيضاح وتحديد مضمون القاعدة القانونية</a:t>
            </a:r>
            <a:r>
              <a:rPr lang="ar-SA" sz="2400" b="1" dirty="0" smtClean="0">
                <a:ln>
                  <a:solidFill>
                    <a:prstClr val="white"/>
                  </a:solidFill>
                </a:ln>
                <a:solidFill>
                  <a:srgbClr val="2D07CF"/>
                </a:solidFill>
                <a:cs typeface="AL-Mohanad" pitchFamily="2" charset="-78"/>
              </a:rPr>
              <a:t>.</a:t>
            </a:r>
            <a:endParaRPr lang="en-US" sz="2400" b="1" dirty="0" smtClean="0">
              <a:ln>
                <a:solidFill>
                  <a:prstClr val="white"/>
                </a:solidFill>
              </a:ln>
              <a:solidFill>
                <a:srgbClr val="2D07CF"/>
              </a:solidFill>
              <a:cs typeface="AL-Mohanad" pitchFamily="2" charset="-78"/>
            </a:endParaRPr>
          </a:p>
          <a:p>
            <a:pPr algn="just" fontAlgn="auto">
              <a:spcBef>
                <a:spcPts val="0"/>
              </a:spcBef>
              <a:spcAft>
                <a:spcPts val="0"/>
              </a:spcAft>
              <a:defRPr/>
            </a:pPr>
            <a:endParaRPr lang="ar-SA" sz="2400" b="1" dirty="0" smtClean="0">
              <a:ln>
                <a:solidFill>
                  <a:prstClr val="white"/>
                </a:solidFill>
              </a:ln>
              <a:solidFill>
                <a:srgbClr val="2D07CF"/>
              </a:solidFill>
              <a:cs typeface="AL-Mohanad" pitchFamily="2" charset="-78"/>
            </a:endParaRPr>
          </a:p>
          <a:p>
            <a:pPr algn="just" fontAlgn="auto">
              <a:spcBef>
                <a:spcPts val="0"/>
              </a:spcBef>
              <a:spcAft>
                <a:spcPts val="0"/>
              </a:spcAft>
              <a:defRPr/>
            </a:pPr>
            <a:endParaRPr lang="en-US" sz="2400" b="1" dirty="0">
              <a:ln>
                <a:solidFill>
                  <a:prstClr val="white"/>
                </a:solidFill>
              </a:ln>
              <a:solidFill>
                <a:srgbClr val="2D07CF"/>
              </a:solidFill>
              <a:cs typeface="AL-Mohanad" pitchFamily="2" charset="-78"/>
            </a:endParaRPr>
          </a:p>
        </p:txBody>
      </p:sp>
      <p:sp>
        <p:nvSpPr>
          <p:cNvPr id="13" name="مستطيل 12"/>
          <p:cNvSpPr/>
          <p:nvPr/>
        </p:nvSpPr>
        <p:spPr>
          <a:xfrm>
            <a:off x="5881694" y="5019715"/>
            <a:ext cx="3881430" cy="830997"/>
          </a:xfrm>
          <a:prstGeom prst="rect">
            <a:avLst/>
          </a:prstGeom>
          <a:solidFill>
            <a:srgbClr val="FFFFCC"/>
          </a:solidFill>
          <a:ln w="6350">
            <a:solidFill>
              <a:schemeClr val="tx1"/>
            </a:solidFill>
          </a:ln>
        </p:spPr>
        <p:txBody>
          <a:bodyPr wrap="square">
            <a:spAutoFit/>
          </a:bodyPr>
          <a:lstStyle/>
          <a:p>
            <a:r>
              <a:rPr lang="ar-SA" sz="2400" b="1" dirty="0" smtClean="0">
                <a:ln>
                  <a:solidFill>
                    <a:sysClr val="windowText" lastClr="000000"/>
                  </a:solidFill>
                </a:ln>
                <a:solidFill>
                  <a:srgbClr val="2D07CF"/>
                </a:solidFill>
                <a:cs typeface="AL-Mohanad" pitchFamily="2" charset="-78"/>
              </a:rPr>
              <a:t>هي التشريع التجاري ومبادئ الشريعة الإسلامية والعرف والعادات التجارية</a:t>
            </a:r>
            <a:endParaRPr lang="ar-SA" sz="2400" dirty="0">
              <a:solidFill>
                <a:prstClr val="black"/>
              </a:solidFill>
            </a:endParaRPr>
          </a:p>
        </p:txBody>
      </p:sp>
      <p:sp>
        <p:nvSpPr>
          <p:cNvPr id="14" name="مستطيل 13"/>
          <p:cNvSpPr/>
          <p:nvPr/>
        </p:nvSpPr>
        <p:spPr>
          <a:xfrm>
            <a:off x="238092" y="5357826"/>
            <a:ext cx="3881430" cy="400110"/>
          </a:xfrm>
          <a:prstGeom prst="rect">
            <a:avLst/>
          </a:prstGeom>
          <a:solidFill>
            <a:srgbClr val="FFFFCC"/>
          </a:solidFill>
          <a:ln w="6350">
            <a:solidFill>
              <a:schemeClr val="tx1"/>
            </a:solidFill>
          </a:ln>
        </p:spPr>
        <p:txBody>
          <a:bodyPr wrap="square">
            <a:spAutoFit/>
          </a:bodyPr>
          <a:lstStyle/>
          <a:p>
            <a:r>
              <a:rPr lang="ar-SA" sz="2000" b="1" dirty="0" smtClean="0">
                <a:ln>
                  <a:solidFill>
                    <a:sysClr val="windowText" lastClr="000000"/>
                  </a:solidFill>
                </a:ln>
                <a:solidFill>
                  <a:srgbClr val="2D07CF"/>
                </a:solidFill>
                <a:cs typeface="AL-Mohanad" pitchFamily="2" charset="-78"/>
              </a:rPr>
              <a:t>هي القضاء والفقه والقانون الطبيعي وقواعد العدالة</a:t>
            </a:r>
            <a:endParaRPr lang="ar-SA" sz="2000" dirty="0">
              <a:solidFill>
                <a:prstClr val="black"/>
              </a:solidFill>
            </a:endParaRPr>
          </a:p>
        </p:txBody>
      </p:sp>
      <p:cxnSp>
        <p:nvCxnSpPr>
          <p:cNvPr id="18" name="Straight Arrow Connector 9"/>
          <p:cNvCxnSpPr/>
          <p:nvPr/>
        </p:nvCxnSpPr>
        <p:spPr>
          <a:xfrm>
            <a:off x="7790401" y="4672040"/>
            <a:ext cx="10301" cy="3714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9"/>
          <p:cNvCxnSpPr/>
          <p:nvPr/>
        </p:nvCxnSpPr>
        <p:spPr>
          <a:xfrm rot="5400000">
            <a:off x="1917679" y="5106999"/>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9"/>
          <p:cNvCxnSpPr/>
          <p:nvPr/>
        </p:nvCxnSpPr>
        <p:spPr>
          <a:xfrm>
            <a:off x="2239944" y="3357562"/>
            <a:ext cx="0"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52794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6"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2000"/>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9"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ppt_x</p:attrName>
                                        </p:attrNameLst>
                                      </p:cBhvr>
                                      <p:tavLst>
                                        <p:tav tm="0">
                                          <p:val>
                                            <p:strVal val="#ppt_x-.2"/>
                                          </p:val>
                                        </p:tav>
                                        <p:tav tm="100000">
                                          <p:val>
                                            <p:strVal val="#ppt_x"/>
                                          </p:val>
                                        </p:tav>
                                      </p:tavLst>
                                    </p:anim>
                                    <p:anim calcmode="lin" valueType="num">
                                      <p:cBhvr>
                                        <p:cTn id="20"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1" dur="1000"/>
                                        <p:tgtEl>
                                          <p:spTgt spid="5"/>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6" presetClass="entr" presetSubtype="16"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circle(in)">
                                      <p:cBhvr>
                                        <p:cTn id="26" dur="20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1000" fill="hold"/>
                                        <p:tgtEl>
                                          <p:spTgt spid="15"/>
                                        </p:tgtEl>
                                        <p:attrNameLst>
                                          <p:attrName>ppt_x</p:attrName>
                                        </p:attrNameLst>
                                      </p:cBhvr>
                                      <p:tavLst>
                                        <p:tav tm="0">
                                          <p:val>
                                            <p:strVal val="#ppt_x-.2"/>
                                          </p:val>
                                        </p:tav>
                                        <p:tav tm="100000">
                                          <p:val>
                                            <p:strVal val="#ppt_x"/>
                                          </p:val>
                                        </p:tav>
                                      </p:tavLst>
                                    </p:anim>
                                    <p:anim calcmode="lin" valueType="num">
                                      <p:cBhvr>
                                        <p:cTn id="32" dur="10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33" dur="1000"/>
                                        <p:tgtEl>
                                          <p:spTgt spid="15"/>
                                        </p:tgtEl>
                                      </p:cBhvr>
                                    </p:animEffect>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nodeType="click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circle(in)">
                                      <p:cBhvr>
                                        <p:cTn id="38"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Rot="1" noChangeArrowheads="1"/>
          </p:cNvSpPr>
          <p:nvPr/>
        </p:nvSpPr>
        <p:spPr>
          <a:xfrm>
            <a:off x="4024306" y="285728"/>
            <a:ext cx="2786047" cy="57150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a:ln>
                  <a:solidFill>
                    <a:sysClr val="windowText" lastClr="000000"/>
                  </a:solidFill>
                </a:ln>
                <a:solidFill>
                  <a:sysClr val="windowText" lastClr="000000"/>
                </a:solidFill>
              </a:rPr>
              <a:t>المصادر الرسمية: </a:t>
            </a:r>
            <a:endParaRPr lang="en-US" sz="3200" dirty="0">
              <a:ln>
                <a:solidFill>
                  <a:sysClr val="windowText" lastClr="000000"/>
                </a:solidFill>
              </a:ln>
              <a:solidFill>
                <a:sysClr val="windowText" lastClr="000000"/>
              </a:solidFill>
            </a:endParaRPr>
          </a:p>
        </p:txBody>
      </p:sp>
      <p:sp>
        <p:nvSpPr>
          <p:cNvPr id="5" name="Rectangle 3"/>
          <p:cNvSpPr txBox="1">
            <a:spLocks noRot="1" noChangeArrowheads="1"/>
          </p:cNvSpPr>
          <p:nvPr/>
        </p:nvSpPr>
        <p:spPr>
          <a:xfrm>
            <a:off x="279799" y="1571612"/>
            <a:ext cx="9245233" cy="4214842"/>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a:defRPr/>
            </a:pPr>
            <a:r>
              <a:rPr lang="ar-SA" sz="3200" b="1" dirty="0">
                <a:ln>
                  <a:solidFill>
                    <a:sysClr val="windowText" lastClr="000000"/>
                  </a:solidFill>
                </a:ln>
                <a:solidFill>
                  <a:srgbClr val="1F497D">
                    <a:lumMod val="60000"/>
                    <a:lumOff val="40000"/>
                  </a:srgbClr>
                </a:solidFill>
                <a:cs typeface="AL-Mohanad Bold" pitchFamily="2" charset="-78"/>
              </a:rPr>
              <a:t>1- التشريع </a:t>
            </a:r>
            <a:r>
              <a:rPr lang="ar-SA" sz="3200" b="1" dirty="0" smtClean="0">
                <a:ln>
                  <a:solidFill>
                    <a:sysClr val="windowText" lastClr="000000"/>
                  </a:solidFill>
                </a:ln>
                <a:solidFill>
                  <a:srgbClr val="1F497D">
                    <a:lumMod val="60000"/>
                    <a:lumOff val="40000"/>
                  </a:srgbClr>
                </a:solidFill>
                <a:cs typeface="AL-Mohanad Bold" pitchFamily="2" charset="-78"/>
              </a:rPr>
              <a:t>التجاري</a:t>
            </a:r>
          </a:p>
          <a:p>
            <a:pPr>
              <a:defRPr/>
            </a:pPr>
            <a:r>
              <a:rPr lang="ar-SA" sz="2800" b="1" dirty="0" smtClean="0">
                <a:ln>
                  <a:solidFill>
                    <a:sysClr val="windowText" lastClr="000000"/>
                  </a:solidFill>
                </a:ln>
                <a:solidFill>
                  <a:srgbClr val="2D07CF"/>
                </a:solidFill>
                <a:cs typeface="AL-Mohanad Bold" pitchFamily="2" charset="-78"/>
              </a:rPr>
              <a:t>  يقصد</a:t>
            </a:r>
            <a:r>
              <a:rPr lang="ar-SA" sz="2800" b="1" dirty="0" smtClean="0">
                <a:ln>
                  <a:solidFill>
                    <a:sysClr val="windowText" lastClr="000000"/>
                  </a:solidFill>
                </a:ln>
                <a:solidFill>
                  <a:prstClr val="black"/>
                </a:solidFill>
                <a:cs typeface="AL-Mohanad Bold" pitchFamily="2" charset="-78"/>
              </a:rPr>
              <a:t> </a:t>
            </a:r>
            <a:r>
              <a:rPr lang="ar-SA" sz="2800" b="1" dirty="0" smtClean="0">
                <a:ln>
                  <a:solidFill>
                    <a:sysClr val="windowText" lastClr="000000"/>
                  </a:solidFill>
                </a:ln>
                <a:solidFill>
                  <a:srgbClr val="2D07CF"/>
                </a:solidFill>
                <a:cs typeface="AL-Mohanad Bold" pitchFamily="2" charset="-78"/>
              </a:rPr>
              <a:t>بالتشريع مجموعة القواعد القانونية المكتوبة التي تصدرها السلطة المختصة في الدولة وفقا لإجراءات معينة، ويعتبر التشريع المصدر الأول للقانون التجاري.</a:t>
            </a:r>
          </a:p>
          <a:p>
            <a:pPr>
              <a:defRPr/>
            </a:pPr>
            <a:r>
              <a:rPr lang="ar-SA" sz="2800" b="1" dirty="0" smtClean="0">
                <a:ln>
                  <a:solidFill>
                    <a:sysClr val="windowText" lastClr="000000"/>
                  </a:solidFill>
                </a:ln>
                <a:solidFill>
                  <a:srgbClr val="2D07CF"/>
                </a:solidFill>
                <a:cs typeface="AL-Mohanad Bold" pitchFamily="2" charset="-78"/>
              </a:rPr>
              <a:t>  ويتمثل التشريع التجاري السعودي في نظام المحكمة التجارية والأنظمة المعدلة له والأنظمة المكملة له مثل نظام الأوراق التجارية ونظام الشركات ونظام السجل التجاري ونظام العلامات التجارية ونظام الوكالات التجارية ونظام الغرف التجارية والصناعية ونظام الدفاتر التجارية وغيرها.  </a:t>
            </a:r>
          </a:p>
          <a:p>
            <a:pPr>
              <a:defRPr/>
            </a:pPr>
            <a:r>
              <a:rPr lang="ar-SA" sz="2800" b="1" dirty="0" smtClean="0">
                <a:ln>
                  <a:solidFill>
                    <a:sysClr val="windowText" lastClr="000000"/>
                  </a:solidFill>
                </a:ln>
                <a:solidFill>
                  <a:srgbClr val="2D07CF"/>
                </a:solidFill>
                <a:cs typeface="AL-Mohanad Bold" pitchFamily="2" charset="-78"/>
              </a:rPr>
              <a:t> يجب على القاضي الذي يعرض عليه النزاع أن يبحث عن حل له باللجوء إلى النصوص التجارية ولا يلجأ إلى مصدر آخر  إلا  إذا لم يجد نصا تشريعيا يحكم النزاع المعروض</a:t>
            </a:r>
            <a:endParaRPr lang="en-US" sz="2800" b="1" dirty="0" smtClean="0">
              <a:ln>
                <a:solidFill>
                  <a:sysClr val="windowText" lastClr="000000"/>
                </a:solidFill>
              </a:ln>
              <a:solidFill>
                <a:srgbClr val="2D07CF"/>
              </a:solidFill>
              <a:cs typeface="AL-Mohanad Bold" pitchFamily="2" charset="-78"/>
            </a:endParaRPr>
          </a:p>
          <a:p>
            <a:pPr>
              <a:defRPr/>
            </a:pPr>
            <a:endParaRPr lang="ar-SA" sz="2800" b="1" dirty="0" smtClean="0">
              <a:ln>
                <a:solidFill>
                  <a:sysClr val="windowText" lastClr="000000"/>
                </a:solidFill>
              </a:ln>
              <a:solidFill>
                <a:srgbClr val="2D07CF"/>
              </a:solidFill>
              <a:cs typeface="AL-Mohanad Bold" pitchFamily="2" charset="-78"/>
            </a:endParaRPr>
          </a:p>
          <a:p>
            <a:pPr>
              <a:defRPr/>
            </a:pPr>
            <a:endParaRPr lang="en-US" sz="2800" b="1" dirty="0">
              <a:ln>
                <a:solidFill>
                  <a:sysClr val="windowText" lastClr="000000"/>
                </a:solidFill>
              </a:ln>
              <a:solidFill>
                <a:prstClr val="black"/>
              </a:solidFill>
              <a:cs typeface="AL-Mohanad Bold" pitchFamily="2" charset="-78"/>
            </a:endParaRPr>
          </a:p>
        </p:txBody>
      </p:sp>
    </p:spTree>
    <p:extLst>
      <p:ext uri="{BB962C8B-B14F-4D97-AF65-F5344CB8AC3E}">
        <p14:creationId xmlns:p14="http://schemas.microsoft.com/office/powerpoint/2010/main" val="24245989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Grp="1" noRot="1" noChangeArrowheads="1"/>
          </p:cNvSpPr>
          <p:nvPr>
            <p:ph idx="4294967295"/>
          </p:nvPr>
        </p:nvSpPr>
        <p:spPr>
          <a:xfrm>
            <a:off x="238092" y="116632"/>
            <a:ext cx="9429750" cy="187220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rtl="1" fontAlgn="auto">
              <a:spcBef>
                <a:spcPts val="0"/>
              </a:spcBef>
              <a:spcAft>
                <a:spcPts val="0"/>
              </a:spcAft>
              <a:defRPr/>
            </a:pPr>
            <a:r>
              <a:rPr lang="ar-SA" sz="2800" b="1" dirty="0">
                <a:ln>
                  <a:solidFill>
                    <a:sysClr val="windowText" lastClr="000000"/>
                  </a:solidFill>
                </a:ln>
                <a:solidFill>
                  <a:schemeClr val="bg1"/>
                </a:solidFill>
                <a:cs typeface="AL-Mohanad Bold" pitchFamily="2" charset="-78"/>
              </a:rPr>
              <a:t>2-</a:t>
            </a:r>
            <a:r>
              <a:rPr lang="ar-SA" b="1" dirty="0">
                <a:ln>
                  <a:solidFill>
                    <a:sysClr val="windowText" lastClr="000000"/>
                  </a:solidFill>
                </a:ln>
                <a:solidFill>
                  <a:schemeClr val="tx2">
                    <a:lumMod val="60000"/>
                    <a:lumOff val="40000"/>
                  </a:schemeClr>
                </a:solidFill>
                <a:cs typeface="AL-Mohanad Bold" pitchFamily="2" charset="-78"/>
              </a:rPr>
              <a:t>مبادئ الشريعة </a:t>
            </a:r>
            <a:r>
              <a:rPr lang="ar-SA" b="1" dirty="0" smtClean="0">
                <a:ln>
                  <a:solidFill>
                    <a:sysClr val="windowText" lastClr="000000"/>
                  </a:solidFill>
                </a:ln>
                <a:solidFill>
                  <a:schemeClr val="tx2">
                    <a:lumMod val="60000"/>
                    <a:lumOff val="40000"/>
                  </a:schemeClr>
                </a:solidFill>
                <a:cs typeface="AL-Mohanad Bold" pitchFamily="2" charset="-78"/>
              </a:rPr>
              <a:t>: </a:t>
            </a:r>
            <a:r>
              <a:rPr lang="ar-SA" sz="2800" b="1" dirty="0" smtClean="0">
                <a:ln>
                  <a:solidFill>
                    <a:sysClr val="windowText" lastClr="000000"/>
                  </a:solidFill>
                </a:ln>
                <a:solidFill>
                  <a:srgbClr val="2D07CF"/>
                </a:solidFill>
                <a:cs typeface="AL-Mohanad" pitchFamily="2" charset="-78"/>
              </a:rPr>
              <a:t>إذا </a:t>
            </a:r>
            <a:r>
              <a:rPr lang="ar-SA" sz="2800" b="1" dirty="0">
                <a:ln>
                  <a:solidFill>
                    <a:sysClr val="windowText" lastClr="000000"/>
                  </a:solidFill>
                </a:ln>
                <a:solidFill>
                  <a:srgbClr val="2D07CF"/>
                </a:solidFill>
                <a:cs typeface="AL-Mohanad" pitchFamily="2" charset="-78"/>
              </a:rPr>
              <a:t>لم يجد القاضي نصا يحكم النزاع المعروض عليه في الأنظمة </a:t>
            </a:r>
            <a:r>
              <a:rPr lang="ar-SA" sz="2800" b="1" dirty="0" smtClean="0">
                <a:ln>
                  <a:solidFill>
                    <a:sysClr val="windowText" lastClr="000000"/>
                  </a:solidFill>
                </a:ln>
                <a:solidFill>
                  <a:srgbClr val="2D07CF"/>
                </a:solidFill>
                <a:cs typeface="AL-Mohanad" pitchFamily="2" charset="-78"/>
              </a:rPr>
              <a:t>التجارية، فيجب </a:t>
            </a:r>
            <a:r>
              <a:rPr lang="ar-SA" sz="2800" b="1" dirty="0">
                <a:ln>
                  <a:solidFill>
                    <a:sysClr val="windowText" lastClr="000000"/>
                  </a:solidFill>
                </a:ln>
                <a:solidFill>
                  <a:srgbClr val="2D07CF"/>
                </a:solidFill>
                <a:cs typeface="AL-Mohanad" pitchFamily="2" charset="-78"/>
              </a:rPr>
              <a:t>عليه البحث في مبادئ الشريعة الإسلامية باعتبارها الشريعة العامة التي تحكم كافة المعاملات</a:t>
            </a:r>
            <a:r>
              <a:rPr lang="ar-SA" sz="2800" b="1" dirty="0" smtClean="0">
                <a:ln>
                  <a:solidFill>
                    <a:sysClr val="windowText" lastClr="000000"/>
                  </a:solidFill>
                </a:ln>
                <a:solidFill>
                  <a:srgbClr val="2D07CF"/>
                </a:solidFill>
                <a:cs typeface="AL-Mohanad" pitchFamily="2" charset="-78"/>
              </a:rPr>
              <a:t>. إذن إذا لم ترد في التشريعات التجارية نصوص خاصة بعلاقة قانونية معينة فإنه يتعين الرجوع  إلى أحكام الشريعة الإسلامية قبل اللجوء إلى مصادر القانون التجاري الأخرى. </a:t>
            </a:r>
            <a:endParaRPr lang="en-US" sz="2800" b="1" dirty="0">
              <a:ln>
                <a:solidFill>
                  <a:sysClr val="windowText" lastClr="000000"/>
                </a:solidFill>
              </a:ln>
              <a:solidFill>
                <a:srgbClr val="2D07CF"/>
              </a:solidFill>
              <a:cs typeface="AL-Mohanad" pitchFamily="2" charset="-78"/>
            </a:endParaRPr>
          </a:p>
        </p:txBody>
      </p:sp>
      <p:sp>
        <p:nvSpPr>
          <p:cNvPr id="5" name="Rectangle 3"/>
          <p:cNvSpPr txBox="1">
            <a:spLocks noRot="1" noChangeArrowheads="1"/>
          </p:cNvSpPr>
          <p:nvPr/>
        </p:nvSpPr>
        <p:spPr>
          <a:xfrm>
            <a:off x="273218" y="2204864"/>
            <a:ext cx="9429816" cy="357190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marL="342900" indent="-342900" algn="just" eaLnBrk="0" fontAlgn="auto" hangingPunct="0">
              <a:spcBef>
                <a:spcPts val="0"/>
              </a:spcBef>
              <a:spcAft>
                <a:spcPts val="0"/>
              </a:spcAft>
              <a:defRPr/>
            </a:pPr>
            <a:r>
              <a:rPr lang="ar-SA" sz="2800" b="1" dirty="0">
                <a:ln>
                  <a:solidFill>
                    <a:sysClr val="windowText" lastClr="000000"/>
                  </a:solidFill>
                </a:ln>
                <a:solidFill>
                  <a:srgbClr val="1F497D">
                    <a:lumMod val="60000"/>
                    <a:lumOff val="40000"/>
                  </a:srgbClr>
                </a:solidFill>
                <a:cs typeface="AL-Mohanad Bold" pitchFamily="2" charset="-78"/>
              </a:rPr>
              <a:t>3-العرف التجاري</a:t>
            </a:r>
            <a:r>
              <a:rPr lang="ar-SA" sz="2800" b="1" dirty="0" smtClean="0">
                <a:ln>
                  <a:solidFill>
                    <a:sysClr val="windowText" lastClr="000000"/>
                  </a:solidFill>
                </a:ln>
                <a:solidFill>
                  <a:srgbClr val="1F497D">
                    <a:lumMod val="60000"/>
                    <a:lumOff val="40000"/>
                  </a:srgbClr>
                </a:solidFill>
                <a:cs typeface="AL-Mohanad Bold" pitchFamily="2" charset="-78"/>
              </a:rPr>
              <a:t>: </a:t>
            </a:r>
            <a:r>
              <a:rPr lang="ar-SA" sz="2400" b="1" dirty="0" smtClean="0">
                <a:ln>
                  <a:solidFill>
                    <a:sysClr val="windowText" lastClr="000000"/>
                  </a:solidFill>
                </a:ln>
                <a:solidFill>
                  <a:srgbClr val="2D07CF"/>
                </a:solidFill>
                <a:cs typeface="AL-Mohanad" pitchFamily="2" charset="-78"/>
              </a:rPr>
              <a:t>هو مجموعة من القواعد القانونية غير المكتوبة التي تنشأ من إطراد سلوك الأفراد في مسألة معينة على وجه معين مع اعتقادهم في إلزامها وضرورة </a:t>
            </a:r>
            <a:r>
              <a:rPr lang="ar-SA" sz="2400" b="1" dirty="0" err="1" smtClean="0">
                <a:ln>
                  <a:solidFill>
                    <a:sysClr val="windowText" lastClr="000000"/>
                  </a:solidFill>
                </a:ln>
                <a:solidFill>
                  <a:srgbClr val="2D07CF"/>
                </a:solidFill>
                <a:cs typeface="AL-Mohanad" pitchFamily="2" charset="-78"/>
              </a:rPr>
              <a:t>إحترامها</a:t>
            </a:r>
            <a:r>
              <a:rPr lang="ar-SA" sz="2400" b="1" dirty="0" smtClean="0">
                <a:ln>
                  <a:solidFill>
                    <a:sysClr val="windowText" lastClr="000000"/>
                  </a:solidFill>
                </a:ln>
                <a:solidFill>
                  <a:srgbClr val="2D07CF"/>
                </a:solidFill>
                <a:cs typeface="AL-Mohanad" pitchFamily="2" charset="-78"/>
              </a:rPr>
              <a:t> . والعرف  التجاري هو اعتياد التجار  علي إتباع قواعد معينة  في معاملاتهم التجارية لفترة من الزمن مع الاعتقاد </a:t>
            </a:r>
            <a:r>
              <a:rPr lang="ar-SA" sz="2400" b="1" dirty="0" err="1" smtClean="0">
                <a:ln>
                  <a:solidFill>
                    <a:sysClr val="windowText" lastClr="000000"/>
                  </a:solidFill>
                </a:ln>
                <a:solidFill>
                  <a:srgbClr val="2D07CF"/>
                </a:solidFill>
                <a:cs typeface="AL-Mohanad" pitchFamily="2" charset="-78"/>
              </a:rPr>
              <a:t>بإلزاميتها</a:t>
            </a:r>
            <a:r>
              <a:rPr lang="ar-SA" sz="2400" b="1" dirty="0" smtClean="0">
                <a:ln>
                  <a:solidFill>
                    <a:sysClr val="windowText" lastClr="000000"/>
                  </a:solidFill>
                </a:ln>
                <a:solidFill>
                  <a:srgbClr val="2D07CF"/>
                </a:solidFill>
                <a:cs typeface="AL-Mohanad" pitchFamily="2" charset="-78"/>
              </a:rPr>
              <a:t>. والغالبية من قواعد القانون التجاري نشأت كعادات وأعراف قبل أن تصبح نصوصا مكتوبة. وعلى الرغم من دخول القانون التجاري مرحلة التقنين </a:t>
            </a:r>
            <a:r>
              <a:rPr lang="ar-SA" sz="2400" b="1" dirty="0" err="1" smtClean="0">
                <a:ln>
                  <a:solidFill>
                    <a:sysClr val="windowText" lastClr="000000"/>
                  </a:solidFill>
                </a:ln>
                <a:solidFill>
                  <a:srgbClr val="2D07CF"/>
                </a:solidFill>
                <a:cs typeface="AL-Mohanad" pitchFamily="2" charset="-78"/>
              </a:rPr>
              <a:t>الا</a:t>
            </a:r>
            <a:r>
              <a:rPr lang="ar-SA" sz="2400" b="1" dirty="0" smtClean="0">
                <a:ln>
                  <a:solidFill>
                    <a:sysClr val="windowText" lastClr="000000"/>
                  </a:solidFill>
                </a:ln>
                <a:solidFill>
                  <a:srgbClr val="2D07CF"/>
                </a:solidFill>
                <a:cs typeface="AL-Mohanad" pitchFamily="2" charset="-78"/>
              </a:rPr>
              <a:t> أنه لا يزال العرف يقوم بدور لا يمكن إغفاله في تكوين القانون التجاري وتطوير أحكامه . بل لا تزال بعض النظم التجارية كالبيوع البحرية </a:t>
            </a:r>
            <a:r>
              <a:rPr lang="ar-SA" sz="2400" b="1" dirty="0" err="1" smtClean="0">
                <a:ln>
                  <a:solidFill>
                    <a:sysClr val="windowText" lastClr="000000"/>
                  </a:solidFill>
                </a:ln>
                <a:solidFill>
                  <a:srgbClr val="2D07CF"/>
                </a:solidFill>
                <a:cs typeface="AL-Mohanad" pitchFamily="2" charset="-78"/>
              </a:rPr>
              <a:t>والإعتمادات</a:t>
            </a:r>
            <a:r>
              <a:rPr lang="ar-SA" sz="2400" b="1" dirty="0" smtClean="0">
                <a:ln>
                  <a:solidFill>
                    <a:sysClr val="windowText" lastClr="000000"/>
                  </a:solidFill>
                </a:ln>
                <a:solidFill>
                  <a:srgbClr val="2D07CF"/>
                </a:solidFill>
                <a:cs typeface="AL-Mohanad" pitchFamily="2" charset="-78"/>
              </a:rPr>
              <a:t> </a:t>
            </a:r>
            <a:r>
              <a:rPr lang="ar-SA" sz="2400" b="1" dirty="0" err="1" smtClean="0">
                <a:ln>
                  <a:solidFill>
                    <a:sysClr val="windowText" lastClr="000000"/>
                  </a:solidFill>
                </a:ln>
                <a:solidFill>
                  <a:srgbClr val="2D07CF"/>
                </a:solidFill>
                <a:cs typeface="AL-Mohanad" pitchFamily="2" charset="-78"/>
              </a:rPr>
              <a:t>المستندية</a:t>
            </a:r>
            <a:r>
              <a:rPr lang="ar-SA" sz="2400" b="1" dirty="0" smtClean="0">
                <a:ln>
                  <a:solidFill>
                    <a:sysClr val="windowText" lastClr="000000"/>
                  </a:solidFill>
                </a:ln>
                <a:solidFill>
                  <a:srgbClr val="2D07CF"/>
                </a:solidFill>
                <a:cs typeface="AL-Mohanad" pitchFamily="2" charset="-78"/>
              </a:rPr>
              <a:t> محكومة بقواعد عرفية . لا يجوز للعرف أن يخالف القواعد التشريعية الآمرة أو يخالف مبادئ الشريعة. يلتزم القاضي بتطبيق العرف من تلقاء نفسه لأن القاعدة العرفية ملزمة كالتشريع </a:t>
            </a:r>
          </a:p>
          <a:p>
            <a:pPr algn="just"/>
            <a:endParaRPr lang="en-US" sz="2400" b="1" dirty="0">
              <a:ln>
                <a:solidFill>
                  <a:sysClr val="windowText" lastClr="000000"/>
                </a:solidFill>
              </a:ln>
              <a:solidFill>
                <a:srgbClr val="2D07CF"/>
              </a:solidFill>
              <a:cs typeface="AL-Mohanad" pitchFamily="2" charset="-78"/>
            </a:endParaRPr>
          </a:p>
          <a:p>
            <a:pPr algn="just">
              <a:defRPr/>
            </a:pPr>
            <a:endParaRPr lang="en-US" sz="2400" b="1" dirty="0">
              <a:ln>
                <a:solidFill>
                  <a:sysClr val="windowText" lastClr="000000"/>
                </a:solidFill>
              </a:ln>
              <a:solidFill>
                <a:srgbClr val="2D07CF"/>
              </a:solidFill>
              <a:cs typeface="AL-Mohanad" pitchFamily="2" charset="-78"/>
            </a:endParaRPr>
          </a:p>
        </p:txBody>
      </p:sp>
    </p:spTree>
    <p:extLst>
      <p:ext uri="{BB962C8B-B14F-4D97-AF65-F5344CB8AC3E}">
        <p14:creationId xmlns:p14="http://schemas.microsoft.com/office/powerpoint/2010/main" val="2522665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Rot="1" noChangeArrowheads="1"/>
          </p:cNvSpPr>
          <p:nvPr/>
        </p:nvSpPr>
        <p:spPr>
          <a:xfrm>
            <a:off x="200472" y="260648"/>
            <a:ext cx="9505056" cy="535785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3200" b="1" dirty="0">
                <a:ln>
                  <a:solidFill>
                    <a:sysClr val="windowText" lastClr="000000"/>
                  </a:solidFill>
                </a:ln>
                <a:solidFill>
                  <a:srgbClr val="1F497D">
                    <a:lumMod val="60000"/>
                    <a:lumOff val="40000"/>
                  </a:srgbClr>
                </a:solidFill>
                <a:cs typeface="AL-Mohanad Bold" pitchFamily="2" charset="-78"/>
              </a:rPr>
              <a:t>4- العادات التجارية:</a:t>
            </a:r>
            <a:endParaRPr lang="en-US" sz="3200" b="1" dirty="0">
              <a:ln>
                <a:solidFill>
                  <a:sysClr val="windowText" lastClr="000000"/>
                </a:solidFill>
              </a:ln>
              <a:solidFill>
                <a:srgbClr val="1F497D">
                  <a:lumMod val="60000"/>
                  <a:lumOff val="40000"/>
                </a:srgbClr>
              </a:solidFill>
              <a:cs typeface="AL-Mohanad Bold" pitchFamily="2" charset="-78"/>
            </a:endParaRPr>
          </a:p>
          <a:p>
            <a:pPr>
              <a:defRPr/>
            </a:pPr>
            <a:r>
              <a:rPr lang="ar-SA" sz="2800" b="1" dirty="0" smtClean="0">
                <a:ln>
                  <a:solidFill>
                    <a:sysClr val="windowText" lastClr="000000"/>
                  </a:solidFill>
                </a:ln>
                <a:solidFill>
                  <a:srgbClr val="2D07CF"/>
                </a:solidFill>
                <a:cs typeface="AL-Mohanad" pitchFamily="2" charset="-78"/>
              </a:rPr>
              <a:t>يقصد </a:t>
            </a:r>
            <a:r>
              <a:rPr lang="ar-SA" sz="2800" b="1" dirty="0">
                <a:ln>
                  <a:solidFill>
                    <a:sysClr val="windowText" lastClr="000000"/>
                  </a:solidFill>
                </a:ln>
                <a:solidFill>
                  <a:srgbClr val="2D07CF"/>
                </a:solidFill>
                <a:cs typeface="AL-Mohanad" pitchFamily="2" charset="-78"/>
              </a:rPr>
              <a:t>بالعادات التجارية القواعد التي اعتاد التجار إتباعها في معاملاتهم التجارية دون الاعتقاد بإلزاميتها، لذا لا تطبق العادة التجارية  إلا في حالة اتفاق المتعاقدين عليها صراحة أو ضمنا ،لذا تعرف بالعادة الاتفاقية</a:t>
            </a:r>
            <a:r>
              <a:rPr lang="ar-SA" sz="2800" b="1" dirty="0" smtClean="0">
                <a:ln>
                  <a:solidFill>
                    <a:sysClr val="windowText" lastClr="000000"/>
                  </a:solidFill>
                </a:ln>
                <a:solidFill>
                  <a:srgbClr val="2D07CF"/>
                </a:solidFill>
                <a:cs typeface="AL-Mohanad" pitchFamily="2" charset="-78"/>
              </a:rPr>
              <a:t>. وتعرف العادة بأنها القاعدة التي شاعت </a:t>
            </a:r>
            <a:r>
              <a:rPr lang="ar-SA" sz="2800" b="1" dirty="0" err="1" smtClean="0">
                <a:ln>
                  <a:solidFill>
                    <a:sysClr val="windowText" lastClr="000000"/>
                  </a:solidFill>
                </a:ln>
                <a:solidFill>
                  <a:srgbClr val="2D07CF"/>
                </a:solidFill>
                <a:cs typeface="AL-Mohanad" pitchFamily="2" charset="-78"/>
              </a:rPr>
              <a:t>وإستقرت</a:t>
            </a:r>
            <a:r>
              <a:rPr lang="ar-SA" sz="2800" b="1" dirty="0" smtClean="0">
                <a:ln>
                  <a:solidFill>
                    <a:sysClr val="windowText" lastClr="000000"/>
                  </a:solidFill>
                </a:ln>
                <a:solidFill>
                  <a:srgbClr val="2D07CF"/>
                </a:solidFill>
                <a:cs typeface="AL-Mohanad" pitchFamily="2" charset="-78"/>
              </a:rPr>
              <a:t> في المعاملات التجارية نتيجة </a:t>
            </a:r>
            <a:r>
              <a:rPr lang="ar-SA" sz="2800" b="1" dirty="0" err="1" smtClean="0">
                <a:ln>
                  <a:solidFill>
                    <a:sysClr val="windowText" lastClr="000000"/>
                  </a:solidFill>
                </a:ln>
                <a:solidFill>
                  <a:srgbClr val="2D07CF"/>
                </a:solidFill>
                <a:cs typeface="AL-Mohanad" pitchFamily="2" charset="-78"/>
              </a:rPr>
              <a:t>إعتياد</a:t>
            </a:r>
            <a:r>
              <a:rPr lang="ar-SA" sz="2800" b="1" dirty="0" smtClean="0">
                <a:ln>
                  <a:solidFill>
                    <a:sysClr val="windowText" lastClr="000000"/>
                  </a:solidFill>
                </a:ln>
                <a:solidFill>
                  <a:srgbClr val="2D07CF"/>
                </a:solidFill>
                <a:cs typeface="AL-Mohanad" pitchFamily="2" charset="-78"/>
              </a:rPr>
              <a:t> الأفراد الأخذ </a:t>
            </a:r>
            <a:r>
              <a:rPr lang="ar-SA" sz="2800" b="1" dirty="0" err="1" smtClean="0">
                <a:ln>
                  <a:solidFill>
                    <a:sysClr val="windowText" lastClr="000000"/>
                  </a:solidFill>
                </a:ln>
                <a:solidFill>
                  <a:srgbClr val="2D07CF"/>
                </a:solidFill>
                <a:cs typeface="AL-Mohanad" pitchFamily="2" charset="-78"/>
              </a:rPr>
              <a:t>بها</a:t>
            </a:r>
            <a:r>
              <a:rPr lang="ar-SA" sz="2800" b="1" dirty="0" smtClean="0">
                <a:ln>
                  <a:solidFill>
                    <a:sysClr val="windowText" lastClr="000000"/>
                  </a:solidFill>
                </a:ln>
                <a:solidFill>
                  <a:srgbClr val="2D07CF"/>
                </a:solidFill>
                <a:cs typeface="AL-Mohanad" pitchFamily="2" charset="-78"/>
              </a:rPr>
              <a:t> في عقودهم </a:t>
            </a:r>
            <a:r>
              <a:rPr lang="ar-SA" sz="2800" b="1" dirty="0" err="1" smtClean="0">
                <a:ln>
                  <a:solidFill>
                    <a:sysClr val="windowText" lastClr="000000"/>
                  </a:solidFill>
                </a:ln>
                <a:solidFill>
                  <a:srgbClr val="2D07CF"/>
                </a:solidFill>
                <a:cs typeface="AL-Mohanad" pitchFamily="2" charset="-78"/>
              </a:rPr>
              <a:t>الى</a:t>
            </a:r>
            <a:r>
              <a:rPr lang="ar-SA" sz="2800" b="1" dirty="0" smtClean="0">
                <a:ln>
                  <a:solidFill>
                    <a:sysClr val="windowText" lastClr="000000"/>
                  </a:solidFill>
                </a:ln>
                <a:solidFill>
                  <a:srgbClr val="2D07CF"/>
                </a:solidFill>
                <a:cs typeface="AL-Mohanad" pitchFamily="2" charset="-78"/>
              </a:rPr>
              <a:t> درجة يمكن القول معها </a:t>
            </a:r>
            <a:r>
              <a:rPr lang="ar-SA" sz="2800" b="1" dirty="0" err="1" smtClean="0">
                <a:ln>
                  <a:solidFill>
                    <a:sysClr val="windowText" lastClr="000000"/>
                  </a:solidFill>
                </a:ln>
                <a:solidFill>
                  <a:srgbClr val="2D07CF"/>
                </a:solidFill>
                <a:cs typeface="AL-Mohanad" pitchFamily="2" charset="-78"/>
              </a:rPr>
              <a:t>بإتجاه</a:t>
            </a:r>
            <a:r>
              <a:rPr lang="ar-SA" sz="2800" b="1" dirty="0" smtClean="0">
                <a:ln>
                  <a:solidFill>
                    <a:sysClr val="windowText" lastClr="000000"/>
                  </a:solidFill>
                </a:ln>
                <a:solidFill>
                  <a:srgbClr val="2D07CF"/>
                </a:solidFill>
                <a:cs typeface="AL-Mohanad" pitchFamily="2" charset="-78"/>
              </a:rPr>
              <a:t> إرادة المتعاقدين ضمنا </a:t>
            </a:r>
            <a:r>
              <a:rPr lang="ar-SA" sz="2800" b="1" dirty="0" err="1" smtClean="0">
                <a:ln>
                  <a:solidFill>
                    <a:sysClr val="windowText" lastClr="000000"/>
                  </a:solidFill>
                </a:ln>
                <a:solidFill>
                  <a:srgbClr val="2D07CF"/>
                </a:solidFill>
                <a:cs typeface="AL-Mohanad" pitchFamily="2" charset="-78"/>
              </a:rPr>
              <a:t>الى</a:t>
            </a:r>
            <a:r>
              <a:rPr lang="ar-SA" sz="2800" b="1" dirty="0" smtClean="0">
                <a:ln>
                  <a:solidFill>
                    <a:sysClr val="windowText" lastClr="000000"/>
                  </a:solidFill>
                </a:ln>
                <a:solidFill>
                  <a:srgbClr val="2D07CF"/>
                </a:solidFill>
                <a:cs typeface="AL-Mohanad" pitchFamily="2" charset="-78"/>
              </a:rPr>
              <a:t> إتباع حكمها دون الحاجة </a:t>
            </a:r>
            <a:r>
              <a:rPr lang="ar-SA" sz="2800" b="1" dirty="0" err="1" smtClean="0">
                <a:ln>
                  <a:solidFill>
                    <a:sysClr val="windowText" lastClr="000000"/>
                  </a:solidFill>
                </a:ln>
                <a:solidFill>
                  <a:srgbClr val="2D07CF"/>
                </a:solidFill>
                <a:cs typeface="AL-Mohanad" pitchFamily="2" charset="-78"/>
              </a:rPr>
              <a:t>الى</a:t>
            </a:r>
            <a:r>
              <a:rPr lang="ar-SA" sz="2800" b="1" dirty="0" smtClean="0">
                <a:ln>
                  <a:solidFill>
                    <a:sysClr val="windowText" lastClr="000000"/>
                  </a:solidFill>
                </a:ln>
                <a:solidFill>
                  <a:srgbClr val="2D07CF"/>
                </a:solidFill>
                <a:cs typeface="AL-Mohanad" pitchFamily="2" charset="-78"/>
              </a:rPr>
              <a:t> النص عليها . ومن أمثلة العادات </a:t>
            </a:r>
            <a:r>
              <a:rPr lang="ar-SA" sz="2800" b="1" dirty="0" err="1" smtClean="0">
                <a:ln>
                  <a:solidFill>
                    <a:sysClr val="windowText" lastClr="000000"/>
                  </a:solidFill>
                </a:ln>
                <a:solidFill>
                  <a:srgbClr val="2D07CF"/>
                </a:solidFill>
                <a:cs typeface="AL-Mohanad" pitchFamily="2" charset="-78"/>
              </a:rPr>
              <a:t>الإتفاقية</a:t>
            </a:r>
            <a:r>
              <a:rPr lang="ar-SA" sz="2800" b="1" dirty="0" smtClean="0">
                <a:ln>
                  <a:solidFill>
                    <a:sysClr val="windowText" lastClr="000000"/>
                  </a:solidFill>
                </a:ln>
                <a:solidFill>
                  <a:srgbClr val="2D07CF"/>
                </a:solidFill>
                <a:cs typeface="AL-Mohanad" pitchFamily="2" charset="-78"/>
              </a:rPr>
              <a:t> جريان العمل على مسلك معين في حزم البضائع أو تقديرها وزنا أو عددا قياسيا وغيرها . </a:t>
            </a:r>
          </a:p>
          <a:p>
            <a:pPr>
              <a:defRPr/>
            </a:pPr>
            <a:r>
              <a:rPr lang="ar-SA" sz="2800" b="1" dirty="0" smtClean="0">
                <a:ln>
                  <a:solidFill>
                    <a:sysClr val="windowText" lastClr="000000"/>
                  </a:solidFill>
                </a:ln>
                <a:solidFill>
                  <a:srgbClr val="2D07CF"/>
                </a:solidFill>
                <a:cs typeface="AL-Mohanad" pitchFamily="2" charset="-78"/>
              </a:rPr>
              <a:t> </a:t>
            </a:r>
          </a:p>
          <a:p>
            <a:pPr>
              <a:defRPr/>
            </a:pPr>
            <a:r>
              <a:rPr lang="ar-SA" sz="2800" b="1" dirty="0" smtClean="0">
                <a:ln>
                  <a:solidFill>
                    <a:sysClr val="windowText" lastClr="000000"/>
                  </a:solidFill>
                </a:ln>
                <a:solidFill>
                  <a:srgbClr val="2D07CF"/>
                </a:solidFill>
                <a:cs typeface="AL-Mohanad" pitchFamily="2" charset="-78"/>
              </a:rPr>
              <a:t>تختلف العادة الاتفاقية عن العرف في:</a:t>
            </a:r>
          </a:p>
          <a:p>
            <a:pPr>
              <a:defRPr/>
            </a:pPr>
            <a:r>
              <a:rPr lang="ar-SA" sz="2800" b="1" dirty="0" smtClean="0">
                <a:ln>
                  <a:solidFill>
                    <a:sysClr val="windowText" lastClr="000000"/>
                  </a:solidFill>
                </a:ln>
                <a:solidFill>
                  <a:srgbClr val="2D07CF"/>
                </a:solidFill>
                <a:cs typeface="AL-Mohanad" pitchFamily="2" charset="-78"/>
              </a:rPr>
              <a:t>-القاضي يطبق العرف من تلقاء نفسه دون أن يطالبه الخصوم بتطبيقه</a:t>
            </a:r>
          </a:p>
          <a:p>
            <a:pPr>
              <a:defRPr/>
            </a:pPr>
            <a:r>
              <a:rPr lang="ar-SA" sz="2800" b="1" dirty="0" smtClean="0">
                <a:ln>
                  <a:solidFill>
                    <a:sysClr val="windowText" lastClr="000000"/>
                  </a:solidFill>
                </a:ln>
                <a:solidFill>
                  <a:srgbClr val="2D07CF"/>
                </a:solidFill>
                <a:cs typeface="AL-Mohanad" pitchFamily="2" charset="-78"/>
              </a:rPr>
              <a:t>-لا يطلب القاضي من الخصوم إثبات وجود العرف </a:t>
            </a:r>
          </a:p>
          <a:p>
            <a:pPr>
              <a:defRPr/>
            </a:pPr>
            <a:r>
              <a:rPr lang="ar-SA" sz="2800" b="1" dirty="0" smtClean="0">
                <a:ln>
                  <a:solidFill>
                    <a:sysClr val="windowText" lastClr="000000"/>
                  </a:solidFill>
                </a:ln>
                <a:solidFill>
                  <a:srgbClr val="2D07CF"/>
                </a:solidFill>
                <a:cs typeface="AL-Mohanad" pitchFamily="2" charset="-78"/>
              </a:rPr>
              <a:t>-يطبق القاضي العرف ولو لم يعلم </a:t>
            </a:r>
            <a:r>
              <a:rPr lang="ar-SA" sz="2800" b="1" dirty="0" err="1" smtClean="0">
                <a:ln>
                  <a:solidFill>
                    <a:sysClr val="windowText" lastClr="000000"/>
                  </a:solidFill>
                </a:ln>
                <a:solidFill>
                  <a:srgbClr val="2D07CF"/>
                </a:solidFill>
                <a:cs typeface="AL-Mohanad" pitchFamily="2" charset="-78"/>
              </a:rPr>
              <a:t>به</a:t>
            </a:r>
            <a:r>
              <a:rPr lang="ar-SA" sz="2800" b="1" dirty="0" smtClean="0">
                <a:ln>
                  <a:solidFill>
                    <a:sysClr val="windowText" lastClr="000000"/>
                  </a:solidFill>
                </a:ln>
                <a:solidFill>
                  <a:srgbClr val="2D07CF"/>
                </a:solidFill>
                <a:cs typeface="AL-Mohanad" pitchFamily="2" charset="-78"/>
              </a:rPr>
              <a:t> الخصوم.</a:t>
            </a:r>
            <a:endParaRPr lang="en-US" sz="2800" b="1" dirty="0" smtClean="0">
              <a:ln>
                <a:solidFill>
                  <a:sysClr val="windowText" lastClr="000000"/>
                </a:solidFill>
              </a:ln>
              <a:solidFill>
                <a:srgbClr val="2D07CF"/>
              </a:solidFill>
              <a:cs typeface="AL-Mohanad" pitchFamily="2" charset="-78"/>
            </a:endParaRPr>
          </a:p>
          <a:p>
            <a:pPr>
              <a:defRPr/>
            </a:pPr>
            <a:r>
              <a:rPr lang="ar-SA" sz="2800" b="1" dirty="0" smtClean="0">
                <a:ln>
                  <a:solidFill>
                    <a:sysClr val="windowText" lastClr="000000"/>
                  </a:solidFill>
                </a:ln>
                <a:solidFill>
                  <a:srgbClr val="2D07CF"/>
                </a:solidFill>
                <a:cs typeface="AL-Mohanad" pitchFamily="2" charset="-78"/>
              </a:rPr>
              <a:t> </a:t>
            </a:r>
            <a:endParaRPr lang="en-US" sz="2800" b="1" dirty="0">
              <a:ln>
                <a:solidFill>
                  <a:sysClr val="windowText" lastClr="000000"/>
                </a:solidFill>
              </a:ln>
              <a:solidFill>
                <a:srgbClr val="2D07CF"/>
              </a:solidFill>
              <a:cs typeface="AL-Mohanad" pitchFamily="2" charset="-78"/>
            </a:endParaRPr>
          </a:p>
        </p:txBody>
      </p:sp>
    </p:spTree>
    <p:extLst>
      <p:ext uri="{BB962C8B-B14F-4D97-AF65-F5344CB8AC3E}">
        <p14:creationId xmlns:p14="http://schemas.microsoft.com/office/powerpoint/2010/main" val="3953341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3952868" y="0"/>
            <a:ext cx="3173003" cy="62068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600" b="1" dirty="0">
                <a:ln>
                  <a:solidFill>
                    <a:sysClr val="windowText" lastClr="000000"/>
                  </a:solidFill>
                </a:ln>
                <a:solidFill>
                  <a:sysClr val="windowText" lastClr="000000"/>
                </a:solidFill>
                <a:cs typeface="AL-Mohanad" pitchFamily="2" charset="-78"/>
              </a:rPr>
              <a:t>ب المصادر التفسيرية</a:t>
            </a:r>
            <a:endParaRPr lang="en-US" sz="3600" b="1" dirty="0">
              <a:ln>
                <a:solidFill>
                  <a:sysClr val="windowText" lastClr="000000"/>
                </a:solidFill>
              </a:ln>
              <a:solidFill>
                <a:sysClr val="windowText" lastClr="000000"/>
              </a:solidFill>
              <a:cs typeface="AL-Mohanad" pitchFamily="2" charset="-78"/>
            </a:endParaRPr>
          </a:p>
        </p:txBody>
      </p:sp>
      <p:sp>
        <p:nvSpPr>
          <p:cNvPr id="5" name="Rectangle 3"/>
          <p:cNvSpPr txBox="1">
            <a:spLocks noRot="1" noChangeArrowheads="1"/>
          </p:cNvSpPr>
          <p:nvPr/>
        </p:nvSpPr>
        <p:spPr>
          <a:xfrm>
            <a:off x="166654" y="764704"/>
            <a:ext cx="9501254" cy="136815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ln>
                  <a:solidFill>
                    <a:sysClr val="windowText" lastClr="000000"/>
                  </a:solidFill>
                </a:ln>
                <a:solidFill>
                  <a:srgbClr val="2D07CF"/>
                </a:solidFill>
                <a:cs typeface="AL-Mohanad" pitchFamily="2" charset="-78"/>
              </a:rPr>
              <a:t>1</a:t>
            </a:r>
            <a:r>
              <a:rPr lang="ar-SA" sz="2400" b="1" dirty="0">
                <a:ln>
                  <a:solidFill>
                    <a:sysClr val="windowText" lastClr="000000"/>
                  </a:solidFill>
                </a:ln>
                <a:solidFill>
                  <a:srgbClr val="2D07CF"/>
                </a:solidFill>
                <a:cs typeface="AL-Mohanad Bold" pitchFamily="2" charset="-78"/>
              </a:rPr>
              <a:t>-القضاء </a:t>
            </a:r>
            <a:r>
              <a:rPr lang="ar-SA" sz="2400" b="1" dirty="0" smtClean="0">
                <a:ln>
                  <a:solidFill>
                    <a:sysClr val="windowText" lastClr="000000"/>
                  </a:solidFill>
                </a:ln>
                <a:solidFill>
                  <a:srgbClr val="2D07CF"/>
                </a:solidFill>
                <a:cs typeface="AL-Mohanad Bold" pitchFamily="2" charset="-78"/>
              </a:rPr>
              <a:t>: </a:t>
            </a:r>
            <a:r>
              <a:rPr lang="ar-SA" sz="2400" b="1" dirty="0" smtClean="0">
                <a:ln>
                  <a:solidFill>
                    <a:sysClr val="windowText" lastClr="000000"/>
                  </a:solidFill>
                </a:ln>
                <a:solidFill>
                  <a:srgbClr val="2D07CF"/>
                </a:solidFill>
                <a:cs typeface="AL-Mohanad" pitchFamily="2" charset="-78"/>
              </a:rPr>
              <a:t>يقصد </a:t>
            </a:r>
            <a:r>
              <a:rPr lang="ar-SA" sz="2400" b="1" dirty="0">
                <a:ln>
                  <a:solidFill>
                    <a:sysClr val="windowText" lastClr="000000"/>
                  </a:solidFill>
                </a:ln>
                <a:solidFill>
                  <a:srgbClr val="2D07CF"/>
                </a:solidFill>
                <a:cs typeface="AL-Mohanad" pitchFamily="2" charset="-78"/>
              </a:rPr>
              <a:t>بالقضاء هنا مجموعة المبادئ  القانونية التي تستخلص من استقرار المحاكم علي إتباعها والحكم </a:t>
            </a:r>
            <a:r>
              <a:rPr lang="ar-SA" sz="2400" b="1" dirty="0" err="1" smtClean="0">
                <a:ln>
                  <a:solidFill>
                    <a:sysClr val="windowText" lastClr="000000"/>
                  </a:solidFill>
                </a:ln>
                <a:solidFill>
                  <a:srgbClr val="2D07CF"/>
                </a:solidFill>
                <a:cs typeface="AL-Mohanad" pitchFamily="2" charset="-78"/>
              </a:rPr>
              <a:t>بها</a:t>
            </a:r>
            <a:r>
              <a:rPr lang="ar-SA" sz="2400" b="1" dirty="0" smtClean="0">
                <a:ln>
                  <a:solidFill>
                    <a:sysClr val="windowText" lastClr="000000"/>
                  </a:solidFill>
                </a:ln>
                <a:solidFill>
                  <a:srgbClr val="2D07CF"/>
                </a:solidFill>
                <a:cs typeface="AL-Mohanad" pitchFamily="2" charset="-78"/>
              </a:rPr>
              <a:t>، لأن </a:t>
            </a:r>
            <a:r>
              <a:rPr lang="ar-SA" sz="2400" b="1" dirty="0">
                <a:ln>
                  <a:solidFill>
                    <a:sysClr val="windowText" lastClr="000000"/>
                  </a:solidFill>
                </a:ln>
                <a:solidFill>
                  <a:srgbClr val="2D07CF"/>
                </a:solidFill>
                <a:cs typeface="AL-Mohanad" pitchFamily="2" charset="-78"/>
              </a:rPr>
              <a:t>استقرار الأحكام القضائية في اتجاه معين </a:t>
            </a:r>
            <a:r>
              <a:rPr lang="ar-SA" sz="2400" b="1" dirty="0" smtClean="0">
                <a:ln>
                  <a:solidFill>
                    <a:sysClr val="windowText" lastClr="000000"/>
                  </a:solidFill>
                </a:ln>
                <a:solidFill>
                  <a:srgbClr val="2D07CF"/>
                </a:solidFill>
                <a:cs typeface="AL-Mohanad" pitchFamily="2" charset="-78"/>
              </a:rPr>
              <a:t>من </a:t>
            </a:r>
            <a:r>
              <a:rPr lang="ar-SA" sz="2400" b="1" dirty="0">
                <a:ln>
                  <a:solidFill>
                    <a:sysClr val="windowText" lastClr="000000"/>
                  </a:solidFill>
                </a:ln>
                <a:solidFill>
                  <a:srgbClr val="2D07CF"/>
                </a:solidFill>
                <a:cs typeface="AL-Mohanad" pitchFamily="2" charset="-78"/>
              </a:rPr>
              <a:t>شأنه أن يؤدي إلي وجود تفسير للقواعد القانونية يصعب علي القاضي الخروج عليه. </a:t>
            </a:r>
            <a:r>
              <a:rPr lang="ar-SA" sz="2400" b="1" dirty="0" smtClean="0">
                <a:ln>
                  <a:solidFill>
                    <a:sysClr val="windowText" lastClr="000000"/>
                  </a:solidFill>
                </a:ln>
                <a:solidFill>
                  <a:srgbClr val="2D07CF"/>
                </a:solidFill>
                <a:cs typeface="AL-Mohanad" pitchFamily="2" charset="-78"/>
              </a:rPr>
              <a:t>يلاحظ </a:t>
            </a:r>
            <a:r>
              <a:rPr lang="ar-SA" sz="2400" b="1" dirty="0">
                <a:ln>
                  <a:solidFill>
                    <a:sysClr val="windowText" lastClr="000000"/>
                  </a:solidFill>
                </a:ln>
                <a:solidFill>
                  <a:srgbClr val="2D07CF"/>
                </a:solidFill>
                <a:cs typeface="AL-Mohanad" pitchFamily="2" charset="-78"/>
              </a:rPr>
              <a:t>أن القضاء يعتبر من المصادر الرسمية في بعض الدول مثل بريطانيا</a:t>
            </a:r>
            <a:endParaRPr lang="en-US" sz="2400" b="1" dirty="0">
              <a:ln>
                <a:solidFill>
                  <a:sysClr val="windowText" lastClr="000000"/>
                </a:solidFill>
              </a:ln>
              <a:solidFill>
                <a:srgbClr val="2D07CF"/>
              </a:solidFill>
              <a:cs typeface="AL-Mohanad" pitchFamily="2" charset="-78"/>
            </a:endParaRPr>
          </a:p>
          <a:p>
            <a:pPr algn="just">
              <a:defRPr/>
            </a:pPr>
            <a:endParaRPr lang="en-US" sz="2400" b="1" dirty="0">
              <a:ln>
                <a:solidFill>
                  <a:sysClr val="windowText" lastClr="000000"/>
                </a:solidFill>
              </a:ln>
              <a:solidFill>
                <a:srgbClr val="2D07CF"/>
              </a:solidFill>
              <a:cs typeface="AL-Mohanad" pitchFamily="2" charset="-78"/>
            </a:endParaRPr>
          </a:p>
        </p:txBody>
      </p:sp>
      <p:sp>
        <p:nvSpPr>
          <p:cNvPr id="6" name="Rectangle 3"/>
          <p:cNvSpPr txBox="1">
            <a:spLocks noRot="1" noChangeArrowheads="1"/>
          </p:cNvSpPr>
          <p:nvPr/>
        </p:nvSpPr>
        <p:spPr>
          <a:xfrm>
            <a:off x="259003" y="2276872"/>
            <a:ext cx="9501190" cy="178595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ln>
                  <a:solidFill>
                    <a:sysClr val="windowText" lastClr="000000"/>
                  </a:solidFill>
                </a:ln>
                <a:solidFill>
                  <a:sysClr val="windowText" lastClr="000000"/>
                </a:solidFill>
                <a:cs typeface="AL-Mohanad Bold" pitchFamily="2" charset="-78"/>
              </a:rPr>
              <a:t>2-الفقه</a:t>
            </a:r>
            <a:r>
              <a:rPr lang="ar-SA" sz="2800" b="1" dirty="0" smtClean="0">
                <a:ln>
                  <a:solidFill>
                    <a:sysClr val="windowText" lastClr="000000"/>
                  </a:solidFill>
                </a:ln>
                <a:solidFill>
                  <a:sysClr val="windowText" lastClr="000000"/>
                </a:solidFill>
                <a:cs typeface="AL-Mohanad Bold" pitchFamily="2" charset="-78"/>
              </a:rPr>
              <a:t>: </a:t>
            </a:r>
            <a:r>
              <a:rPr lang="ar-SA" sz="2800" b="1" dirty="0" smtClean="0">
                <a:ln>
                  <a:solidFill>
                    <a:sysClr val="windowText" lastClr="000000"/>
                  </a:solidFill>
                </a:ln>
                <a:solidFill>
                  <a:srgbClr val="2D07CF"/>
                </a:solidFill>
                <a:cs typeface="AL-Mohanad" pitchFamily="2" charset="-78"/>
              </a:rPr>
              <a:t>يقصد </a:t>
            </a:r>
            <a:r>
              <a:rPr lang="ar-SA" sz="2800" b="1" dirty="0">
                <a:ln>
                  <a:solidFill>
                    <a:sysClr val="windowText" lastClr="000000"/>
                  </a:solidFill>
                </a:ln>
                <a:solidFill>
                  <a:srgbClr val="2D07CF"/>
                </a:solidFill>
                <a:cs typeface="AL-Mohanad" pitchFamily="2" charset="-78"/>
              </a:rPr>
              <a:t>بالفقه مجموع الآراء والأفكار التي يقول بها أساتذة القانون عند قيامهم بشرح القوانين وبيان شروط تطبيقها وما بها من عيوب أو نقص ،وعند دراستهم للأحكام القضائية وبيان ما يجب أن يكون عليه الحكم ،مما يؤدي إلي تجنب الأخطاء والعيوب في الأحكام القضائية في المستقبل</a:t>
            </a:r>
            <a:r>
              <a:rPr lang="ar-SA" sz="2800" b="1" dirty="0" smtClean="0">
                <a:ln>
                  <a:solidFill>
                    <a:sysClr val="windowText" lastClr="000000"/>
                  </a:solidFill>
                </a:ln>
                <a:solidFill>
                  <a:srgbClr val="2D07CF"/>
                </a:solidFill>
                <a:cs typeface="AL-Mohanad" pitchFamily="2" charset="-78"/>
              </a:rPr>
              <a:t>.</a:t>
            </a:r>
            <a:r>
              <a:rPr lang="ar-SA" sz="2800" b="1" dirty="0">
                <a:ln>
                  <a:solidFill>
                    <a:sysClr val="windowText" lastClr="000000"/>
                  </a:solidFill>
                </a:ln>
                <a:solidFill>
                  <a:srgbClr val="2D07CF"/>
                </a:solidFill>
                <a:cs typeface="AL-Mohanad" pitchFamily="2" charset="-78"/>
              </a:rPr>
              <a:t> الفقه يقوم يدور هام في توجيه كل من القاضي والمشرع.</a:t>
            </a:r>
            <a:endParaRPr lang="en-US" sz="2800" b="1" dirty="0">
              <a:ln>
                <a:solidFill>
                  <a:sysClr val="windowText" lastClr="000000"/>
                </a:solidFill>
              </a:ln>
              <a:solidFill>
                <a:srgbClr val="2D07CF"/>
              </a:solidFill>
              <a:cs typeface="AL-Mohanad" pitchFamily="2" charset="-78"/>
            </a:endParaRPr>
          </a:p>
          <a:p>
            <a:pPr algn="just">
              <a:defRPr/>
            </a:pPr>
            <a:endParaRPr lang="en-US" sz="2800" b="1" dirty="0">
              <a:ln>
                <a:solidFill>
                  <a:sysClr val="windowText" lastClr="000000"/>
                </a:solidFill>
              </a:ln>
              <a:solidFill>
                <a:srgbClr val="2D07CF"/>
              </a:solidFill>
              <a:cs typeface="AL-Mohanad" pitchFamily="2" charset="-78"/>
            </a:endParaRPr>
          </a:p>
        </p:txBody>
      </p:sp>
      <p:sp>
        <p:nvSpPr>
          <p:cNvPr id="7" name="مستطيل 6"/>
          <p:cNvSpPr/>
          <p:nvPr/>
        </p:nvSpPr>
        <p:spPr>
          <a:xfrm>
            <a:off x="254852" y="4293096"/>
            <a:ext cx="9501254" cy="1384995"/>
          </a:xfrm>
          <a:prstGeom prst="rect">
            <a:avLst/>
          </a:prstGeom>
          <a:solidFill>
            <a:srgbClr val="FFFFCC"/>
          </a:solidFill>
        </p:spPr>
        <p:txBody>
          <a:bodyPr wrap="square">
            <a:spAutoFit/>
          </a:bodyPr>
          <a:lstStyle/>
          <a:p>
            <a:pPr marL="609600" indent="-609600">
              <a:buFont typeface="Wingdings" pitchFamily="2" charset="2"/>
              <a:buNone/>
            </a:pPr>
            <a:r>
              <a:rPr lang="ar-SA" sz="2800" b="1" dirty="0" smtClean="0">
                <a:ln>
                  <a:solidFill>
                    <a:sysClr val="windowText" lastClr="000000"/>
                  </a:solidFill>
                </a:ln>
                <a:solidFill>
                  <a:srgbClr val="2D07CF"/>
                </a:solidFill>
                <a:latin typeface="Calibri"/>
                <a:cs typeface="AL-Mohanad" pitchFamily="2" charset="-78"/>
              </a:rPr>
              <a:t>3- مبادئ القانون الطبيعي والقواعد العامة في العدالة: تشكل القواعد العامة في القانون ومبادئ الحق و العدالة ومبادئ القانون الطبيعي مخرجا لحل النزاع من قبل القاضي الذي لا يجد في المصادر الرسمية للقاعدة القانونية أو المصادر التفسيرية، ما يمكن أن يعول عليه لحل النزاع.</a:t>
            </a:r>
            <a:endParaRPr lang="en-US" sz="2800" b="1" dirty="0">
              <a:ln>
                <a:solidFill>
                  <a:sysClr val="windowText" lastClr="000000"/>
                </a:solidFill>
              </a:ln>
              <a:solidFill>
                <a:srgbClr val="2D07CF"/>
              </a:solidFill>
              <a:latin typeface="Calibri"/>
              <a:cs typeface="AL-Mohanad" pitchFamily="2" charset="-78"/>
            </a:endParaRPr>
          </a:p>
        </p:txBody>
      </p:sp>
    </p:spTree>
    <p:extLst>
      <p:ext uri="{BB962C8B-B14F-4D97-AF65-F5344CB8AC3E}">
        <p14:creationId xmlns:p14="http://schemas.microsoft.com/office/powerpoint/2010/main" val="915189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56656" y="188640"/>
            <a:ext cx="5143500" cy="725487"/>
          </a:xfrm>
          <a:solidFill>
            <a:srgbClr val="FFFFCC"/>
          </a:solidFill>
        </p:spPr>
        <p:txBody>
          <a:bodyPr/>
          <a:lstStyle/>
          <a:p>
            <a:pPr algn="ctr"/>
            <a:r>
              <a:rPr lang="ar-SA" sz="3200" b="1" dirty="0" smtClean="0"/>
              <a:t>ملخص بياني للمحاضرة</a:t>
            </a:r>
            <a:endParaRPr lang="ar-SA" sz="3200" b="1" dirty="0"/>
          </a:p>
        </p:txBody>
      </p:sp>
      <p:pic>
        <p:nvPicPr>
          <p:cNvPr id="1026" name="Picture 2" descr="C:\Documents and Settings\user\Desktop\maps1.jpg"/>
          <p:cNvPicPr>
            <a:picLocks noGrp="1" noChangeAspect="1" noChangeArrowheads="1"/>
          </p:cNvPicPr>
          <p:nvPr>
            <p:ph idx="4294967295"/>
          </p:nvPr>
        </p:nvPicPr>
        <p:blipFill>
          <a:blip r:embed="rId2" cstate="print"/>
          <a:srcRect/>
          <a:stretch>
            <a:fillRect/>
          </a:stretch>
        </p:blipFill>
        <p:spPr bwMode="auto">
          <a:xfrm>
            <a:off x="0" y="1143000"/>
            <a:ext cx="9429750" cy="4662488"/>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A631296-58AE-4C89-9862-6CC616715CB5}" type="slidenum">
              <a:rPr lang="ar-SA" smtClean="0">
                <a:solidFill>
                  <a:prstClr val="white"/>
                </a:solidFill>
                <a:latin typeface="Calibri" pitchFamily="34" charset="0"/>
              </a:rPr>
              <a:pPr eaLnBrk="1" hangingPunct="1"/>
              <a:t>19</a:t>
            </a:fld>
            <a:endParaRPr lang="en-US" smtClean="0">
              <a:solidFill>
                <a:prstClr val="white"/>
              </a:solidFill>
              <a:latin typeface="Calibri" pitchFamily="34" charset="0"/>
            </a:endParaRPr>
          </a:p>
        </p:txBody>
      </p:sp>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solidFill>
                <a:prstClr val="white"/>
              </a:solidFill>
            </a:endParaRPr>
          </a:p>
        </p:txBody>
      </p:sp>
      <p:grpSp>
        <p:nvGrpSpPr>
          <p:cNvPr id="24580" name="Group 5"/>
          <p:cNvGrpSpPr>
            <a:grpSpLocks/>
          </p:cNvGrpSpPr>
          <p:nvPr/>
        </p:nvGrpSpPr>
        <p:grpSpPr bwMode="auto">
          <a:xfrm>
            <a:off x="5181600" y="1981200"/>
            <a:ext cx="2600325" cy="2524125"/>
            <a:chOff x="5210750" y="1066800"/>
            <a:chExt cx="2976900" cy="3130677"/>
          </a:xfrm>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24584" name="Picture 2" descr="http://kfu.files.googlepages.com/newKFUlogo.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0750" y="1066800"/>
              <a:ext cx="2976900" cy="3130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581" name="Rectangle 8"/>
          <p:cNvSpPr>
            <a:spLocks noChangeArrowheads="1"/>
          </p:cNvSpPr>
          <p:nvPr/>
        </p:nvSpPr>
        <p:spPr bwMode="auto">
          <a:xfrm>
            <a:off x="2362200" y="3352800"/>
            <a:ext cx="2819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rtl="0"/>
            <a:r>
              <a:rPr lang="ar-EG" sz="7200" smtClean="0">
                <a:solidFill>
                  <a:prstClr val="white"/>
                </a:solidFill>
                <a:latin typeface="Calibri" pitchFamily="34" charset="0"/>
              </a:rPr>
              <a:t>بحمد الله</a:t>
            </a:r>
            <a:endParaRPr lang="en-US" sz="7200" smtClean="0">
              <a:solidFill>
                <a:prstClr val="white"/>
              </a:solidFill>
              <a:latin typeface="Calibri" pitchFamily="34" charset="0"/>
            </a:endParaRPr>
          </a:p>
        </p:txBody>
      </p:sp>
      <p:sp>
        <p:nvSpPr>
          <p:cNvPr id="24582" name="Freeform 6"/>
          <p:cNvSpPr>
            <a:spLocks noEditPoints="1"/>
          </p:cNvSpPr>
          <p:nvPr/>
        </p:nvSpPr>
        <p:spPr bwMode="auto">
          <a:xfrm>
            <a:off x="23622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solidFill>
                <a:prstClr val="black"/>
              </a:solidFill>
            </a:endParaRPr>
          </a:p>
        </p:txBody>
      </p:sp>
    </p:spTree>
    <p:extLst>
      <p:ext uri="{BB962C8B-B14F-4D97-AF65-F5344CB8AC3E}">
        <p14:creationId xmlns:p14="http://schemas.microsoft.com/office/powerpoint/2010/main" val="1282006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0" y="6356350"/>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2072680" y="2060848"/>
            <a:ext cx="5655568" cy="1470025"/>
          </a:xfrm>
        </p:spPr>
        <p:txBody>
          <a:bodyPr/>
          <a:lstStyle/>
          <a:p>
            <a:pPr rtl="1" eaLnBrk="1" hangingPunct="1"/>
            <a:r>
              <a:rPr lang="en-US" sz="3600" b="1" spc="-150" dirty="0" smtClean="0">
                <a:solidFill>
                  <a:srgbClr val="376092"/>
                </a:solidFill>
                <a:latin typeface="ae_AlMateen" pitchFamily="2" charset="-78"/>
                <a:cs typeface="ae_AlMateen" pitchFamily="2" charset="-78"/>
              </a:rPr>
              <a:t> </a:t>
            </a:r>
            <a:r>
              <a:rPr lang="ar-SA" sz="3600" b="1" spc="-150" dirty="0" smtClean="0">
                <a:solidFill>
                  <a:srgbClr val="376092"/>
                </a:solidFill>
                <a:latin typeface="ae_AlMateen" pitchFamily="2" charset="-78"/>
                <a:cs typeface="ae_AlMateen" pitchFamily="2" charset="-78"/>
              </a:rPr>
              <a:t>المحاضرة الأولى: ماهية القانون التجاري</a:t>
            </a:r>
            <a:endParaRPr lang="en-US" sz="3600" b="1" spc="-150" dirty="0" smtClean="0">
              <a:solidFill>
                <a:srgbClr val="376092"/>
              </a:solidFill>
              <a:latin typeface="ae_AlMateen" pitchFamily="2" charset="-78"/>
              <a:cs typeface="ae_AlMateen"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24108" y="0"/>
            <a:ext cx="5143536" cy="707886"/>
          </a:xfrm>
          <a:prstGeom prst="rect">
            <a:avLst/>
          </a:prstGeom>
          <a:noFill/>
        </p:spPr>
        <p:txBody>
          <a:bodyPr wrap="square" rtlCol="0">
            <a:spAutoFit/>
          </a:bodyPr>
          <a:lstStyle/>
          <a:p>
            <a:pPr algn="ctr" rtl="0" fontAlgn="auto">
              <a:spcAft>
                <a:spcPts val="0"/>
              </a:spcAft>
              <a:defRPr/>
            </a:pPr>
            <a:r>
              <a:rPr lang="ar-SA" sz="4000" b="1" dirty="0" smtClean="0">
                <a:solidFill>
                  <a:schemeClr val="accent5">
                    <a:lumMod val="50000"/>
                  </a:schemeClr>
                </a:solidFill>
                <a:cs typeface="AL-Mohanad Bold" pitchFamily="2" charset="-78"/>
              </a:rPr>
              <a:t>أولا: تعريف القانون التجاري</a:t>
            </a:r>
            <a:endParaRPr lang="en-US" sz="4000" b="1" dirty="0">
              <a:solidFill>
                <a:schemeClr val="accent5">
                  <a:lumMod val="50000"/>
                </a:schemeClr>
              </a:solidFill>
              <a:cs typeface="AL-Mohanad Bold" pitchFamily="2" charset="-78"/>
            </a:endParaRPr>
          </a:p>
        </p:txBody>
      </p:sp>
      <p:sp>
        <p:nvSpPr>
          <p:cNvPr id="5" name="Left Arrow Callout 4"/>
          <p:cNvSpPr/>
          <p:nvPr/>
        </p:nvSpPr>
        <p:spPr>
          <a:xfrm>
            <a:off x="7596206" y="980728"/>
            <a:ext cx="2133600" cy="4824536"/>
          </a:xfrm>
          <a:prstGeom prst="leftArrowCallou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lnSpc>
                <a:spcPct val="150000"/>
              </a:lnSpc>
            </a:pPr>
            <a:r>
              <a:rPr lang="ar-SA" sz="2200" b="1" dirty="0" smtClean="0">
                <a:solidFill>
                  <a:srgbClr val="0F243E"/>
                </a:solidFill>
                <a:ea typeface="Calibri"/>
              </a:rPr>
              <a:t>هو ذلك الجزء من القانون الخاص الذي يحكم الأعمال التجارية ونشاط التجار في ممارسة تجارتهم</a:t>
            </a:r>
            <a:r>
              <a:rPr lang="ar-DZ" sz="2200" b="1" dirty="0" smtClean="0">
                <a:solidFill>
                  <a:schemeClr val="accent4">
                    <a:lumMod val="50000"/>
                  </a:schemeClr>
                </a:solidFill>
              </a:rPr>
              <a:t>:</a:t>
            </a:r>
            <a:endParaRPr lang="ar-DZ" sz="2200" b="1" dirty="0">
              <a:solidFill>
                <a:schemeClr val="accent4">
                  <a:lumMod val="50000"/>
                </a:schemeClr>
              </a:solidFill>
            </a:endParaRPr>
          </a:p>
        </p:txBody>
      </p:sp>
      <p:sp>
        <p:nvSpPr>
          <p:cNvPr id="6" name="Right Brace 5"/>
          <p:cNvSpPr/>
          <p:nvPr/>
        </p:nvSpPr>
        <p:spPr>
          <a:xfrm>
            <a:off x="6667512" y="1124744"/>
            <a:ext cx="909634" cy="4578061"/>
          </a:xfrm>
          <a:prstGeom prst="rightBrac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ounded Rectangle 7"/>
          <p:cNvSpPr/>
          <p:nvPr/>
        </p:nvSpPr>
        <p:spPr>
          <a:xfrm>
            <a:off x="238092" y="2924944"/>
            <a:ext cx="6429420" cy="685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14350" indent="-514350" algn="ctr"/>
            <a:r>
              <a:rPr lang="ar-SA" sz="2800" b="1" dirty="0" smtClean="0">
                <a:solidFill>
                  <a:srgbClr val="215868"/>
                </a:solidFill>
                <a:ea typeface="Calibri"/>
              </a:rPr>
              <a:t>ينظم فئة معينة من الأعمال التجارية</a:t>
            </a:r>
            <a:endParaRPr lang="en-US" sz="2800" b="1" dirty="0">
              <a:solidFill>
                <a:schemeClr val="accent4">
                  <a:lumMod val="50000"/>
                </a:schemeClr>
              </a:solidFill>
            </a:endParaRPr>
          </a:p>
        </p:txBody>
      </p:sp>
      <p:sp>
        <p:nvSpPr>
          <p:cNvPr id="9" name="Rounded Rectangle 8"/>
          <p:cNvSpPr/>
          <p:nvPr/>
        </p:nvSpPr>
        <p:spPr>
          <a:xfrm>
            <a:off x="238092" y="4929198"/>
            <a:ext cx="6500858" cy="685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2800" b="1" dirty="0" smtClean="0">
                <a:solidFill>
                  <a:srgbClr val="215868"/>
                </a:solidFill>
                <a:ea typeface="Calibri"/>
              </a:rPr>
              <a:t>ينطبق على طائفة معينة من الأشخاص هم التجار</a:t>
            </a:r>
            <a:endParaRPr lang="en-US" sz="2800" b="1" dirty="0">
              <a:solidFill>
                <a:schemeClr val="accent4">
                  <a:lumMod val="50000"/>
                </a:schemeClr>
              </a:solidFill>
            </a:endParaRPr>
          </a:p>
        </p:txBody>
      </p:sp>
      <p:sp>
        <p:nvSpPr>
          <p:cNvPr id="11" name="Rounded Rectangle 10"/>
          <p:cNvSpPr/>
          <p:nvPr/>
        </p:nvSpPr>
        <p:spPr>
          <a:xfrm>
            <a:off x="273811" y="1268760"/>
            <a:ext cx="6429420" cy="685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14350" indent="-514350">
              <a:lnSpc>
                <a:spcPct val="115000"/>
              </a:lnSpc>
              <a:spcBef>
                <a:spcPts val="0"/>
              </a:spcBef>
              <a:spcAft>
                <a:spcPts val="0"/>
              </a:spcAft>
              <a:buClr>
                <a:srgbClr val="FF0000"/>
              </a:buClr>
              <a:defRPr/>
            </a:pPr>
            <a:r>
              <a:rPr lang="ar-SA" sz="2800" b="1" dirty="0" smtClean="0">
                <a:solidFill>
                  <a:srgbClr val="215868"/>
                </a:solidFill>
                <a:ea typeface="Calibri"/>
              </a:rPr>
              <a:t>أن القانون التجاري فرع من فروع القانون الخاص.</a:t>
            </a:r>
            <a:endParaRPr lang="en-US" sz="2400" dirty="0" smtClean="0">
              <a:ea typeface="Calibri"/>
              <a:cs typeface="Arial"/>
            </a:endParaRPr>
          </a:p>
        </p:txBody>
      </p:sp>
    </p:spTree>
    <p:extLst>
      <p:ext uri="{BB962C8B-B14F-4D97-AF65-F5344CB8AC3E}">
        <p14:creationId xmlns:p14="http://schemas.microsoft.com/office/powerpoint/2010/main" val="2121858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4294967295"/>
          </p:nvPr>
        </p:nvSpPr>
        <p:spPr bwMode="auto">
          <a:xfrm>
            <a:off x="4953000" y="6324600"/>
            <a:ext cx="482600" cy="365125"/>
          </a:xfrm>
          <a:noFill/>
          <a:ln>
            <a:miter lim="800000"/>
            <a:headEnd/>
            <a:tailEnd/>
          </a:ln>
        </p:spPr>
        <p:txBody>
          <a:bodyPr/>
          <a:lstStyle/>
          <a:p>
            <a:pPr algn="ctr"/>
            <a:fld id="{E1D16D93-8795-4AD6-9A1F-54CC01E741BE}" type="slidenum">
              <a:rPr lang="ar-SA" smtClean="0">
                <a:cs typeface="Arial" pitchFamily="34" charset="0"/>
              </a:rPr>
              <a:pPr algn="ctr"/>
              <a:t>4</a:t>
            </a:fld>
            <a:endParaRPr lang="en-US" dirty="0" smtClean="0">
              <a:cs typeface="Arial" pitchFamily="34" charset="0"/>
            </a:endParaRPr>
          </a:p>
        </p:txBody>
      </p:sp>
      <p:graphicFrame>
        <p:nvGraphicFramePr>
          <p:cNvPr id="6" name="رسم تخطيطي 5"/>
          <p:cNvGraphicFramePr/>
          <p:nvPr/>
        </p:nvGraphicFramePr>
        <p:xfrm>
          <a:off x="0" y="1227666"/>
          <a:ext cx="8810652" cy="4402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4294967295"/>
          </p:nvPr>
        </p:nvSpPr>
        <p:spPr bwMode="auto">
          <a:xfrm>
            <a:off x="4953000" y="6324600"/>
            <a:ext cx="482600" cy="365125"/>
          </a:xfrm>
          <a:noFill/>
          <a:ln>
            <a:miter lim="800000"/>
            <a:headEnd/>
            <a:tailEnd/>
          </a:ln>
        </p:spPr>
        <p:txBody>
          <a:bodyPr/>
          <a:lstStyle/>
          <a:p>
            <a:pPr algn="ctr"/>
            <a:fld id="{E1D16D93-8795-4AD6-9A1F-54CC01E741BE}" type="slidenum">
              <a:rPr lang="ar-SA" smtClean="0">
                <a:cs typeface="Arial" pitchFamily="34" charset="0"/>
              </a:rPr>
              <a:pPr algn="ctr"/>
              <a:t>5</a:t>
            </a:fld>
            <a:endParaRPr lang="en-US" dirty="0" smtClean="0">
              <a:cs typeface="Arial" pitchFamily="34" charset="0"/>
            </a:endParaRPr>
          </a:p>
        </p:txBody>
      </p:sp>
      <p:sp>
        <p:nvSpPr>
          <p:cNvPr id="7" name="Text Box 5"/>
          <p:cNvSpPr txBox="1">
            <a:spLocks noChangeArrowheads="1"/>
          </p:cNvSpPr>
          <p:nvPr/>
        </p:nvSpPr>
        <p:spPr bwMode="auto">
          <a:xfrm>
            <a:off x="571472" y="785794"/>
            <a:ext cx="8572528" cy="3970318"/>
          </a:xfrm>
          <a:prstGeom prst="rect">
            <a:avLst/>
          </a:prstGeom>
          <a:solidFill>
            <a:srgbClr val="FFFFCC"/>
          </a:solidFill>
          <a:ln>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algn="just" fontAlgn="auto">
              <a:spcBef>
                <a:spcPct val="50000"/>
              </a:spcBef>
              <a:spcAft>
                <a:spcPts val="0"/>
              </a:spcAft>
              <a:defRPr/>
            </a:pPr>
            <a:r>
              <a:rPr lang="ar-SA" sz="2800" dirty="0" smtClean="0">
                <a:ln w="18415" cmpd="sng">
                  <a:solidFill>
                    <a:srgbClr val="FFFFFF"/>
                  </a:solidFill>
                  <a:prstDash val="solid"/>
                </a:ln>
                <a:solidFill>
                  <a:schemeClr val="tx1"/>
                </a:solidFill>
                <a:effectLst/>
                <a:latin typeface="ae_AlMateen"/>
                <a:cs typeface="+mj-cs"/>
              </a:rPr>
              <a:t>مفهوم التجارة في نظر القانون يختلف عن مفهومها في علم الاقتصاد، فالتجارة لدى الاقتصاديين تعني تداول الثروات وتوزيعها، أي تقتصر على عمليات الوساطة بين المنتج والمستهلك. في حين تتجاوز التجارة في القانون التجاري هذا المعنى لتضم الأنشطة الصناعية.</a:t>
            </a:r>
            <a:endParaRPr lang="en-US" sz="2800" dirty="0" smtClean="0">
              <a:ln w="18415" cmpd="sng">
                <a:solidFill>
                  <a:srgbClr val="FFFFFF"/>
                </a:solidFill>
                <a:prstDash val="solid"/>
              </a:ln>
              <a:solidFill>
                <a:schemeClr val="tx1"/>
              </a:solidFill>
              <a:effectLst/>
              <a:latin typeface="ae_AlMateen"/>
              <a:cs typeface="+mj-cs"/>
            </a:endParaRPr>
          </a:p>
          <a:p>
            <a:pPr algn="just" fontAlgn="auto">
              <a:spcBef>
                <a:spcPct val="50000"/>
              </a:spcBef>
              <a:spcAft>
                <a:spcPts val="0"/>
              </a:spcAft>
              <a:defRPr/>
            </a:pPr>
            <a:r>
              <a:rPr lang="ar-SA" sz="2800" dirty="0" smtClean="0">
                <a:ln w="18415" cmpd="sng">
                  <a:solidFill>
                    <a:srgbClr val="FFFFFF"/>
                  </a:solidFill>
                  <a:prstDash val="solid"/>
                </a:ln>
                <a:solidFill>
                  <a:schemeClr val="tx1"/>
                </a:solidFill>
                <a:effectLst/>
                <a:latin typeface="ae_AlMateen"/>
                <a:cs typeface="+mj-cs"/>
              </a:rPr>
              <a:t>الفرق بين معنى التجارة في الاقتصاد ومعناها في القانون التجاري, في القانون التجاري معنى أوسع حيث تضم الأنشطة الصناعية على عكس الاقتصاد الذي يحكم التجار فقط.</a:t>
            </a:r>
            <a:endParaRPr lang="en-US" sz="2800" dirty="0" smtClean="0">
              <a:ln w="18415" cmpd="sng">
                <a:solidFill>
                  <a:srgbClr val="FFFFFF"/>
                </a:solidFill>
                <a:prstDash val="solid"/>
              </a:ln>
              <a:solidFill>
                <a:schemeClr val="tx1"/>
              </a:solidFill>
              <a:effectLst/>
              <a:latin typeface="ae_AlMateen"/>
              <a:cs typeface="+mj-cs"/>
            </a:endParaRPr>
          </a:p>
          <a:p>
            <a:pPr algn="just" fontAlgn="auto">
              <a:spcBef>
                <a:spcPct val="50000"/>
              </a:spcBef>
              <a:spcAft>
                <a:spcPts val="0"/>
              </a:spcAft>
              <a:defRPr/>
            </a:pPr>
            <a:endParaRPr lang="en-US" sz="2800" b="1" dirty="0">
              <a:ln>
                <a:solidFill>
                  <a:schemeClr val="bg1"/>
                </a:solidFill>
              </a:ln>
              <a:solidFill>
                <a:srgbClr val="2D07CF"/>
              </a:solidFill>
              <a:cs typeface="AL-Mohana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166786" y="2428868"/>
            <a:ext cx="7572428" cy="2286016"/>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noAutofit/>
          </a:bodyPr>
          <a:lstStyle/>
          <a:p>
            <a:pPr algn="ctr">
              <a:spcBef>
                <a:spcPct val="20000"/>
              </a:spcBef>
              <a:buClr>
                <a:srgbClr val="0BD0D9"/>
              </a:buClr>
              <a:buSzPct val="95000"/>
              <a:buFont typeface="Wingdings 2" pitchFamily="18" charset="2"/>
              <a:buNone/>
              <a:defRPr/>
            </a:pPr>
            <a:r>
              <a:rPr lang="ar-SA" sz="3200" b="1" dirty="0">
                <a:ln>
                  <a:solidFill>
                    <a:schemeClr val="bg1"/>
                  </a:solidFill>
                </a:ln>
                <a:solidFill>
                  <a:srgbClr val="2D07CF"/>
                </a:solidFill>
                <a:ea typeface="Majalla UI"/>
              </a:rPr>
              <a:t>-الصناعات الإستخراجية</a:t>
            </a:r>
          </a:p>
          <a:p>
            <a:pPr algn="ctr">
              <a:spcBef>
                <a:spcPct val="20000"/>
              </a:spcBef>
              <a:buClr>
                <a:srgbClr val="0BD0D9"/>
              </a:buClr>
              <a:buSzPct val="95000"/>
              <a:buFont typeface="Wingdings 2" pitchFamily="18" charset="2"/>
              <a:buNone/>
              <a:defRPr/>
            </a:pPr>
            <a:r>
              <a:rPr lang="ar-SA" sz="3200" b="1" dirty="0">
                <a:ln>
                  <a:solidFill>
                    <a:schemeClr val="bg1"/>
                  </a:solidFill>
                </a:ln>
                <a:solidFill>
                  <a:srgbClr val="2D07CF"/>
                </a:solidFill>
                <a:ea typeface="Majalla UI"/>
              </a:rPr>
              <a:t>-تداول العقارات</a:t>
            </a:r>
          </a:p>
          <a:p>
            <a:pPr algn="ctr">
              <a:spcBef>
                <a:spcPct val="20000"/>
              </a:spcBef>
              <a:buClr>
                <a:srgbClr val="0BD0D9"/>
              </a:buClr>
              <a:buSzPct val="95000"/>
              <a:buFont typeface="Wingdings 2" pitchFamily="18" charset="2"/>
              <a:buNone/>
              <a:defRPr/>
            </a:pPr>
            <a:r>
              <a:rPr lang="ar-SA" sz="3200" b="1" dirty="0">
                <a:ln>
                  <a:solidFill>
                    <a:schemeClr val="bg1"/>
                  </a:solidFill>
                </a:ln>
                <a:solidFill>
                  <a:srgbClr val="2D07CF"/>
                </a:solidFill>
                <a:ea typeface="Majalla UI"/>
              </a:rPr>
              <a:t>-تحرير </a:t>
            </a:r>
            <a:r>
              <a:rPr lang="ar-SA" sz="3200" b="1" dirty="0" smtClean="0">
                <a:ln>
                  <a:solidFill>
                    <a:schemeClr val="bg1"/>
                  </a:solidFill>
                </a:ln>
                <a:solidFill>
                  <a:srgbClr val="2D07CF"/>
                </a:solidFill>
                <a:ea typeface="Majalla UI"/>
              </a:rPr>
              <a:t>الحوالات (الكمبيالات)</a:t>
            </a:r>
          </a:p>
          <a:p>
            <a:pPr algn="ctr">
              <a:spcBef>
                <a:spcPct val="20000"/>
              </a:spcBef>
              <a:buClr>
                <a:srgbClr val="0BD0D9"/>
              </a:buClr>
              <a:buSzPct val="95000"/>
              <a:buFont typeface="Wingdings 2" pitchFamily="18" charset="2"/>
              <a:buNone/>
              <a:defRPr/>
            </a:pPr>
            <a:endParaRPr lang="en-US" sz="3200" b="1" dirty="0">
              <a:ln>
                <a:solidFill>
                  <a:schemeClr val="bg1"/>
                </a:solidFill>
              </a:ln>
              <a:solidFill>
                <a:srgbClr val="2D07CF"/>
              </a:solidFill>
              <a:ea typeface="Majalla UI"/>
              <a:cs typeface="Majalla UI"/>
            </a:endParaRPr>
          </a:p>
        </p:txBody>
      </p:sp>
      <p:sp>
        <p:nvSpPr>
          <p:cNvPr id="4" name="وسيلة شرح مع سهم إلى الأسفل 3"/>
          <p:cNvSpPr/>
          <p:nvPr/>
        </p:nvSpPr>
        <p:spPr>
          <a:xfrm>
            <a:off x="2595546" y="785794"/>
            <a:ext cx="4786346" cy="1643074"/>
          </a:xfrm>
          <a:prstGeom prst="downArrowCallou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fontAlgn="auto">
              <a:spcAft>
                <a:spcPts val="0"/>
              </a:spcAft>
              <a:defRPr/>
            </a:pPr>
            <a:r>
              <a:rPr lang="ar-SA" sz="4000" b="1" dirty="0" smtClean="0">
                <a:solidFill>
                  <a:schemeClr val="tx2"/>
                </a:solidFill>
                <a:effectLst>
                  <a:outerShdw blurRad="38100" dist="25400" dir="5400000" algn="tl" rotWithShape="0">
                    <a:srgbClr val="000000">
                      <a:alpha val="43000"/>
                    </a:srgbClr>
                  </a:outerShdw>
                </a:effectLst>
                <a:cs typeface="AL-Mohanad Bold" pitchFamily="2" charset="-78"/>
              </a:rPr>
              <a:t>استثناءات علي مفهوم التجارة</a:t>
            </a:r>
            <a:endParaRPr lang="en-US" sz="4000" b="1" dirty="0">
              <a:solidFill>
                <a:schemeClr val="tx2"/>
              </a:solidFill>
              <a:effectLst>
                <a:outerShdw blurRad="38100" dist="25400" dir="5400000" algn="tl" rotWithShape="0">
                  <a:srgbClr val="000000">
                    <a:alpha val="43000"/>
                  </a:srgbClr>
                </a:outerShdw>
              </a:effectLst>
              <a:cs typeface="AL-Mohanad Bol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4"/>
          <p:cNvSpPr txBox="1">
            <a:spLocks noChangeArrowheads="1"/>
          </p:cNvSpPr>
          <p:nvPr/>
        </p:nvSpPr>
        <p:spPr bwMode="auto">
          <a:xfrm>
            <a:off x="1170466" y="1371601"/>
            <a:ext cx="184731" cy="369332"/>
          </a:xfrm>
          <a:prstGeom prst="rect">
            <a:avLst/>
          </a:prstGeom>
          <a:noFill/>
          <a:ln w="9525">
            <a:noFill/>
            <a:miter lim="800000"/>
            <a:headEnd/>
            <a:tailEnd/>
          </a:ln>
        </p:spPr>
        <p:txBody>
          <a:bodyPr wrap="none">
            <a:spAutoFit/>
          </a:bodyPr>
          <a:lstStyle/>
          <a:p>
            <a:endParaRPr lang="ar-SA">
              <a:latin typeface="Constantia" pitchFamily="18" charset="0"/>
            </a:endParaRPr>
          </a:p>
        </p:txBody>
      </p:sp>
      <p:sp>
        <p:nvSpPr>
          <p:cNvPr id="4" name="Text Box 6"/>
          <p:cNvSpPr txBox="1">
            <a:spLocks noChangeArrowheads="1"/>
          </p:cNvSpPr>
          <p:nvPr/>
        </p:nvSpPr>
        <p:spPr bwMode="auto">
          <a:xfrm>
            <a:off x="5119654" y="3068960"/>
            <a:ext cx="4786346" cy="2031325"/>
          </a:xfrm>
          <a:prstGeom prst="rect">
            <a:avLst/>
          </a:prstGeom>
          <a:solidFill>
            <a:srgbClr val="FFFFCC"/>
          </a:solidFill>
          <a:ln>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marL="185738" algn="just" fontAlgn="auto">
              <a:spcBef>
                <a:spcPts val="0"/>
              </a:spcBef>
              <a:spcAft>
                <a:spcPts val="0"/>
              </a:spcAft>
              <a:tabLst>
                <a:tab pos="8974138" algn="l"/>
              </a:tabLst>
              <a:defRPr/>
            </a:pPr>
            <a:r>
              <a:rPr lang="ar-SA" b="1" dirty="0" smtClean="0">
                <a:solidFill>
                  <a:srgbClr val="2D07CF"/>
                </a:solidFill>
                <a:cs typeface="AL-Mohanad" pitchFamily="2" charset="-78"/>
              </a:rPr>
              <a:t>تحتاج </a:t>
            </a:r>
            <a:r>
              <a:rPr lang="ar-SA" b="1" dirty="0">
                <a:solidFill>
                  <a:srgbClr val="2D07CF"/>
                </a:solidFill>
                <a:cs typeface="AL-Mohanad" pitchFamily="2" charset="-78"/>
              </a:rPr>
              <a:t>المعاملات التجارية إلي السرعة في </a:t>
            </a:r>
            <a:r>
              <a:rPr lang="ar-SA" b="1" dirty="0" smtClean="0">
                <a:solidFill>
                  <a:srgbClr val="2D07CF"/>
                </a:solidFill>
                <a:cs typeface="AL-Mohanad" pitchFamily="2" charset="-78"/>
              </a:rPr>
              <a:t>انجازها، بخلاف </a:t>
            </a:r>
            <a:r>
              <a:rPr lang="ar-SA" b="1" dirty="0">
                <a:solidFill>
                  <a:srgbClr val="2D07CF"/>
                </a:solidFill>
                <a:cs typeface="AL-Mohanad" pitchFamily="2" charset="-78"/>
              </a:rPr>
              <a:t>المعاملات المدنية التي تتصف بالبطء في إبرامها</a:t>
            </a:r>
            <a:r>
              <a:rPr lang="ar-SA" b="1" dirty="0" smtClean="0">
                <a:solidFill>
                  <a:srgbClr val="2D07CF"/>
                </a:solidFill>
                <a:cs typeface="AL-Mohanad" pitchFamily="2" charset="-78"/>
              </a:rPr>
              <a:t>. لذا جاءت قواعد القانون التجاري متضمنة تبسيطا للإجراءات المتعلقة بإبرام التصرفات، وسهولة في إثباتها وسرعة الفصل في المنازعات المتعلقة بها. ولا يمنع وجود الشكلية في القانون التجاري ومنها الأوراق التجارية مثلا تخضع لقواعد شكلية خاصة، الا أن هذه الشكلية لا تعدو أن تكون مظهرا من مظاهر التبسيط والسرعة التي يكفلها القانون . </a:t>
            </a:r>
            <a:endParaRPr lang="en-US" sz="1400" dirty="0">
              <a:ln>
                <a:solidFill>
                  <a:schemeClr val="bg1"/>
                </a:solidFill>
              </a:ln>
              <a:solidFill>
                <a:srgbClr val="2D07CF"/>
              </a:solidFill>
              <a:cs typeface="AL-Mohanad" pitchFamily="2" charset="-78"/>
            </a:endParaRPr>
          </a:p>
        </p:txBody>
      </p:sp>
      <p:sp>
        <p:nvSpPr>
          <p:cNvPr id="6" name="وسيلة شرح مع سهم إلى الأسفل 5"/>
          <p:cNvSpPr/>
          <p:nvPr/>
        </p:nvSpPr>
        <p:spPr>
          <a:xfrm>
            <a:off x="2452670" y="116632"/>
            <a:ext cx="5000660" cy="1254969"/>
          </a:xfrm>
          <a:prstGeom prst="downArrowCallou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ct val="50000"/>
              </a:spcBef>
              <a:spcAft>
                <a:spcPts val="0"/>
              </a:spcAft>
              <a:defRPr/>
            </a:pPr>
            <a:r>
              <a:rPr lang="ar-SA" sz="3600" b="1" dirty="0" smtClean="0">
                <a:ln>
                  <a:solidFill>
                    <a:schemeClr val="bg1"/>
                  </a:solidFill>
                </a:ln>
                <a:solidFill>
                  <a:schemeClr val="tx2"/>
                </a:solidFill>
                <a:cs typeface="AL-Mohanad" pitchFamily="2" charset="-78"/>
              </a:rPr>
              <a:t>مبررات وجود القانون التجاري </a:t>
            </a:r>
            <a:endParaRPr lang="en-US" sz="3600" b="1" dirty="0">
              <a:ln>
                <a:solidFill>
                  <a:schemeClr val="bg1"/>
                </a:solidFill>
              </a:ln>
              <a:solidFill>
                <a:schemeClr val="tx2"/>
              </a:solidFill>
              <a:cs typeface="AL-Mohanad" pitchFamily="2" charset="-78"/>
            </a:endParaRPr>
          </a:p>
        </p:txBody>
      </p:sp>
      <p:cxnSp>
        <p:nvCxnSpPr>
          <p:cNvPr id="8" name="رابط مستقيم 7"/>
          <p:cNvCxnSpPr/>
          <p:nvPr/>
        </p:nvCxnSpPr>
        <p:spPr>
          <a:xfrm flipV="1">
            <a:off x="2024836" y="1371602"/>
            <a:ext cx="6142080" cy="3571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rot="5400000">
            <a:off x="7808932" y="1704420"/>
            <a:ext cx="714380"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rot="5400000">
            <a:off x="1702571" y="1740139"/>
            <a:ext cx="642942"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4" name="وسيلة شرح مع سهم إلى الأسفل 13"/>
          <p:cNvSpPr/>
          <p:nvPr/>
        </p:nvSpPr>
        <p:spPr>
          <a:xfrm>
            <a:off x="6834848" y="2062404"/>
            <a:ext cx="2071702" cy="1006556"/>
          </a:xfrm>
          <a:prstGeom prst="downArrowCallou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ct val="50000"/>
              </a:spcBef>
              <a:spcAft>
                <a:spcPts val="0"/>
              </a:spcAft>
              <a:defRPr/>
            </a:pPr>
            <a:r>
              <a:rPr lang="ar-SA" sz="4400" dirty="0" smtClean="0">
                <a:ln>
                  <a:solidFill>
                    <a:schemeClr val="bg1"/>
                  </a:solidFill>
                </a:ln>
                <a:solidFill>
                  <a:srgbClr val="2D07CF"/>
                </a:solidFill>
                <a:cs typeface="AL-Mohanad" pitchFamily="2" charset="-78"/>
              </a:rPr>
              <a:t>أ-السرعة</a:t>
            </a:r>
            <a:r>
              <a:rPr lang="ar-SA" sz="2800" dirty="0" smtClean="0">
                <a:ln>
                  <a:solidFill>
                    <a:schemeClr val="bg1"/>
                  </a:solidFill>
                </a:ln>
                <a:solidFill>
                  <a:srgbClr val="2D07CF"/>
                </a:solidFill>
                <a:cs typeface="AL-Mohanad" pitchFamily="2" charset="-78"/>
              </a:rPr>
              <a:t>:</a:t>
            </a:r>
            <a:endParaRPr lang="ar-SA" sz="2800" dirty="0">
              <a:ln>
                <a:solidFill>
                  <a:schemeClr val="bg1"/>
                </a:solidFill>
              </a:ln>
              <a:solidFill>
                <a:srgbClr val="2D07CF"/>
              </a:solidFill>
              <a:cs typeface="AL-Mohanad" pitchFamily="2" charset="-78"/>
            </a:endParaRPr>
          </a:p>
        </p:txBody>
      </p:sp>
      <p:sp>
        <p:nvSpPr>
          <p:cNvPr id="17" name="وسيلة شرح مع سهم إلى الأسفل 16"/>
          <p:cNvSpPr/>
          <p:nvPr/>
        </p:nvSpPr>
        <p:spPr>
          <a:xfrm>
            <a:off x="703234" y="2062404"/>
            <a:ext cx="2643206" cy="1006556"/>
          </a:xfrm>
          <a:prstGeom prst="downArrowCallou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185738" algn="just" fontAlgn="auto">
              <a:spcBef>
                <a:spcPts val="0"/>
              </a:spcBef>
              <a:spcAft>
                <a:spcPts val="0"/>
              </a:spcAft>
              <a:tabLst>
                <a:tab pos="8974138" algn="l"/>
              </a:tabLst>
              <a:defRPr/>
            </a:pPr>
            <a:r>
              <a:rPr lang="ar-SA" sz="3200" b="1" dirty="0" smtClean="0">
                <a:ln>
                  <a:solidFill>
                    <a:schemeClr val="bg1"/>
                  </a:solidFill>
                </a:ln>
                <a:solidFill>
                  <a:srgbClr val="2D07CF"/>
                </a:solidFill>
                <a:cs typeface="AL-Mohanad" pitchFamily="2" charset="-78"/>
              </a:rPr>
              <a:t>ب-الائتمان(الثقة):</a:t>
            </a:r>
            <a:endParaRPr lang="ar-SA" sz="3200" b="1" dirty="0">
              <a:ln>
                <a:solidFill>
                  <a:schemeClr val="bg1"/>
                </a:solidFill>
              </a:ln>
              <a:solidFill>
                <a:srgbClr val="2D07CF"/>
              </a:solidFill>
              <a:cs typeface="AL-Mohanad" pitchFamily="2" charset="-78"/>
            </a:endParaRPr>
          </a:p>
        </p:txBody>
      </p:sp>
      <p:sp>
        <p:nvSpPr>
          <p:cNvPr id="19" name="Text Box 6"/>
          <p:cNvSpPr txBox="1">
            <a:spLocks noChangeArrowheads="1"/>
          </p:cNvSpPr>
          <p:nvPr/>
        </p:nvSpPr>
        <p:spPr bwMode="auto">
          <a:xfrm>
            <a:off x="-26050" y="3068960"/>
            <a:ext cx="4881562" cy="1938992"/>
          </a:xfrm>
          <a:prstGeom prst="rect">
            <a:avLst/>
          </a:prstGeom>
          <a:solidFill>
            <a:srgbClr val="FFFFCC"/>
          </a:solidFill>
          <a:ln>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pPr marL="185738" algn="just" fontAlgn="auto">
              <a:spcBef>
                <a:spcPts val="0"/>
              </a:spcBef>
              <a:spcAft>
                <a:spcPts val="0"/>
              </a:spcAft>
              <a:tabLst>
                <a:tab pos="8974138" algn="l"/>
              </a:tabLst>
              <a:defRPr/>
            </a:pPr>
            <a:r>
              <a:rPr lang="ar-SA" sz="2000" b="1" dirty="0" smtClean="0">
                <a:solidFill>
                  <a:srgbClr val="2D07CF"/>
                </a:solidFill>
                <a:cs typeface="AL-Mohanad" pitchFamily="2" charset="-78"/>
              </a:rPr>
              <a:t>تحتاج المعاملات التجارية إلي الثقة والائتمان لأن أغلب العمليات التجارية تتم بأجل للوفاء.</a:t>
            </a:r>
            <a:r>
              <a:rPr lang="ar-SA" sz="2000" b="1" dirty="0" smtClean="0">
                <a:ln>
                  <a:solidFill>
                    <a:schemeClr val="bg1"/>
                  </a:solidFill>
                </a:ln>
                <a:solidFill>
                  <a:srgbClr val="2D07CF"/>
                </a:solidFill>
                <a:cs typeface="AL-Mohanad Bold" pitchFamily="2" charset="-78"/>
              </a:rPr>
              <a:t> </a:t>
            </a:r>
            <a:r>
              <a:rPr lang="ar-SA" sz="2000" b="1" dirty="0" smtClean="0">
                <a:solidFill>
                  <a:srgbClr val="2D07CF"/>
                </a:solidFill>
                <a:cs typeface="AL-Mohanad" pitchFamily="2" charset="-78"/>
              </a:rPr>
              <a:t>لذا جاءت قواعد القانون التجاري متضمنة الكثير من الأنظمة والقواعد التي تضمن للتاجر الحصول علي حقه في ميعاد الاستحقاق ،مثل نظام الإفلاس ،وافتراض التضامن بين المدينين،التشدد في منح المدين مهلة للوفاء بالورقة التجارية</a:t>
            </a:r>
            <a:endParaRPr lang="en-US" dirty="0">
              <a:ln>
                <a:solidFill>
                  <a:schemeClr val="bg1"/>
                </a:solidFill>
              </a:ln>
              <a:solidFill>
                <a:srgbClr val="2D07CF"/>
              </a:solidFill>
              <a:cs typeface="AL-Mohana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diamond(in)">
                                      <p:cBhvr>
                                        <p:cTn id="12"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4294967295"/>
          </p:nvPr>
        </p:nvSpPr>
        <p:spPr>
          <a:xfrm>
            <a:off x="0" y="1071563"/>
            <a:ext cx="9429750" cy="3286125"/>
          </a:xfrm>
          <a:solidFill>
            <a:srgbClr val="FFFFCC"/>
          </a:solidFill>
        </p:spPr>
        <p:txBody>
          <a:bodyPr/>
          <a:lstStyle/>
          <a:p>
            <a:pPr lvl="0" rtl="1"/>
            <a:r>
              <a:rPr lang="ar-SA" b="1" dirty="0" smtClean="0"/>
              <a:t>من أهم القواعد في القانون التجاري :</a:t>
            </a:r>
            <a:endParaRPr lang="en-US" dirty="0" smtClean="0"/>
          </a:p>
          <a:p>
            <a:pPr marL="514350" lvl="0" indent="-514350" rtl="1">
              <a:buFont typeface="+mj-lt"/>
              <a:buAutoNum type="arabicPeriod"/>
            </a:pPr>
            <a:r>
              <a:rPr lang="ar-SA" b="1" dirty="0" smtClean="0"/>
              <a:t>حرية الإثبات في المواد التجارية ويترتب عليها جواز إبرام الصفقات عن طريق الاتفاقات الشفهية .</a:t>
            </a:r>
            <a:endParaRPr lang="en-US" dirty="0" smtClean="0"/>
          </a:p>
          <a:p>
            <a:pPr marL="514350" lvl="0" indent="-514350" rtl="1">
              <a:buFont typeface="+mj-lt"/>
              <a:buAutoNum type="arabicPeriod"/>
            </a:pPr>
            <a:r>
              <a:rPr lang="ar-SA" b="1" dirty="0" smtClean="0"/>
              <a:t>يهتم بالتحكيم من اجل إنهاء المنازعات.</a:t>
            </a:r>
            <a:endParaRPr lang="en-US" dirty="0" smtClean="0"/>
          </a:p>
          <a:p>
            <a:pPr marL="514350" lvl="0" indent="-514350" rtl="1">
              <a:buFont typeface="+mj-lt"/>
              <a:buAutoNum type="arabicPeriod"/>
            </a:pPr>
            <a:r>
              <a:rPr lang="ar-SA" b="1" dirty="0" smtClean="0"/>
              <a:t>تبسيط تداول الحقوق الثابتة مثل الكمبيالة والسند والشيك.</a:t>
            </a: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Rot="1" noChangeArrowheads="1"/>
          </p:cNvSpPr>
          <p:nvPr/>
        </p:nvSpPr>
        <p:spPr>
          <a:xfrm>
            <a:off x="2144688" y="764704"/>
            <a:ext cx="6887814" cy="642934"/>
          </a:xfrm>
          <a:prstGeom prst="rect">
            <a:avLst/>
          </a:prstGeom>
          <a:solidFill>
            <a:srgbClr val="FFFFCC"/>
          </a:solidFill>
          <a:ln/>
        </p:spPr>
        <p:style>
          <a:lnRef idx="1">
            <a:schemeClr val="accent1"/>
          </a:lnRef>
          <a:fillRef idx="3">
            <a:schemeClr val="accent1"/>
          </a:fillRef>
          <a:effectRef idx="2">
            <a:schemeClr val="accent1"/>
          </a:effectRef>
          <a:fontRef idx="minor">
            <a:schemeClr val="lt1"/>
          </a:fontRef>
        </p:style>
        <p:txBody>
          <a:bodyPr lIns="0" tIns="0" rIns="18288" bIns="0" anchor="b">
            <a:noAutofit/>
            <a:scene3d>
              <a:camera prst="orthographicFront"/>
              <a:lightRig rig="freezing" dir="t">
                <a:rot lat="0" lon="0" rev="5640000"/>
              </a:lightRig>
            </a:scene3d>
            <a:sp3d prstMaterial="flat">
              <a:bevelT w="38100" h="38100"/>
              <a:contourClr>
                <a:schemeClr val="tx2"/>
              </a:contourClr>
            </a:sp3d>
          </a:bodyPr>
          <a:lstStyle/>
          <a:p>
            <a:pPr algn="ctr" fontAlgn="auto">
              <a:spcBef>
                <a:spcPts val="0"/>
              </a:spcBef>
              <a:spcAft>
                <a:spcPts val="0"/>
              </a:spcAft>
              <a:defRPr/>
            </a:pPr>
            <a:r>
              <a:rPr lang="ar-SA" sz="4000" b="1" dirty="0">
                <a:solidFill>
                  <a:schemeClr val="tx2"/>
                </a:solidFill>
              </a:rPr>
              <a:t>ذاتية القانون التجاري واستقلاله:</a:t>
            </a:r>
            <a:endParaRPr lang="en-US" sz="4000" dirty="0">
              <a:solidFill>
                <a:schemeClr val="tx2"/>
              </a:solidFill>
            </a:endParaRPr>
          </a:p>
        </p:txBody>
      </p:sp>
      <p:sp>
        <p:nvSpPr>
          <p:cNvPr id="4" name="Rectangle 3"/>
          <p:cNvSpPr txBox="1">
            <a:spLocks noRot="1" noChangeArrowheads="1"/>
          </p:cNvSpPr>
          <p:nvPr/>
        </p:nvSpPr>
        <p:spPr>
          <a:xfrm>
            <a:off x="0" y="2636912"/>
            <a:ext cx="9906000" cy="2509450"/>
          </a:xfrm>
          <a:prstGeom prst="rect">
            <a:avLst/>
          </a:prstGeom>
          <a:solidFill>
            <a:srgbClr val="FFFFCC"/>
          </a:solidFill>
        </p:spPr>
        <p:style>
          <a:lnRef idx="1">
            <a:schemeClr val="accent1"/>
          </a:lnRef>
          <a:fillRef idx="2">
            <a:schemeClr val="accent1"/>
          </a:fillRef>
          <a:effectRef idx="1">
            <a:schemeClr val="accent1"/>
          </a:effectRef>
          <a:fontRef idx="minor">
            <a:schemeClr val="dk1"/>
          </a:fontRef>
        </p:style>
        <p:txBody>
          <a:bodyPr lIns="0" rIns="18288"/>
          <a:lstStyle/>
          <a:p>
            <a:pPr fontAlgn="auto">
              <a:spcBef>
                <a:spcPts val="0"/>
              </a:spcBef>
              <a:spcAft>
                <a:spcPts val="0"/>
              </a:spcAft>
              <a:defRPr/>
            </a:pPr>
            <a:r>
              <a:rPr lang="ar-SA" sz="2800" b="1" dirty="0">
                <a:ln>
                  <a:solidFill>
                    <a:schemeClr val="bg1"/>
                  </a:solidFill>
                </a:ln>
                <a:solidFill>
                  <a:srgbClr val="2D07CF"/>
                </a:solidFill>
                <a:cs typeface="AL-Mohanad" pitchFamily="2" charset="-78"/>
              </a:rPr>
              <a:t>ثار خلاف بين فقهاء القانون حول مدي ضرورة استقلال القانون التجاري عن   القانون المدني الذي يعتبر بمثابة الشريعة العامة التي تحكم كافة المعاملات التي </a:t>
            </a:r>
            <a:r>
              <a:rPr lang="ar-SA" sz="2800" b="1" dirty="0" smtClean="0">
                <a:ln>
                  <a:solidFill>
                    <a:schemeClr val="bg1"/>
                  </a:solidFill>
                </a:ln>
                <a:solidFill>
                  <a:srgbClr val="2D07CF"/>
                </a:solidFill>
                <a:cs typeface="AL-Mohanad" pitchFamily="2" charset="-78"/>
              </a:rPr>
              <a:t>تنشأ </a:t>
            </a:r>
            <a:r>
              <a:rPr lang="ar-SA" sz="2800" b="1" dirty="0">
                <a:ln>
                  <a:solidFill>
                    <a:schemeClr val="bg1"/>
                  </a:solidFill>
                </a:ln>
                <a:solidFill>
                  <a:srgbClr val="2D07CF"/>
                </a:solidFill>
                <a:cs typeface="AL-Mohanad" pitchFamily="2" charset="-78"/>
              </a:rPr>
              <a:t>بين الأفراد بغض النظر عن صفاتهم أو نوع المعاملات التي يقومون  بها. </a:t>
            </a:r>
          </a:p>
          <a:p>
            <a:pPr fontAlgn="auto">
              <a:spcBef>
                <a:spcPts val="0"/>
              </a:spcBef>
              <a:spcAft>
                <a:spcPts val="0"/>
              </a:spcAft>
              <a:defRPr/>
            </a:pPr>
            <a:r>
              <a:rPr lang="ar-SA" sz="2800" b="1" dirty="0">
                <a:ln>
                  <a:solidFill>
                    <a:schemeClr val="bg1"/>
                  </a:solidFill>
                </a:ln>
                <a:solidFill>
                  <a:srgbClr val="2D07CF"/>
                </a:solidFill>
                <a:cs typeface="AL-Mohanad" pitchFamily="2" charset="-78"/>
              </a:rPr>
              <a:t>وقد انقسم الفقه إلي فريقين أحدهما ينادي بوحدة القانون الخاص وذلك بإدماج القانون التجاري في القانون </a:t>
            </a:r>
            <a:r>
              <a:rPr lang="ar-SA" sz="2800" b="1" dirty="0" smtClean="0">
                <a:ln>
                  <a:solidFill>
                    <a:schemeClr val="bg1"/>
                  </a:solidFill>
                </a:ln>
                <a:solidFill>
                  <a:srgbClr val="2D07CF"/>
                </a:solidFill>
                <a:cs typeface="AL-Mohanad" pitchFamily="2" charset="-78"/>
              </a:rPr>
              <a:t>المدني، في </a:t>
            </a:r>
            <a:r>
              <a:rPr lang="ar-SA" sz="2800" b="1" dirty="0">
                <a:ln>
                  <a:solidFill>
                    <a:schemeClr val="bg1"/>
                  </a:solidFill>
                </a:ln>
                <a:solidFill>
                  <a:srgbClr val="2D07CF"/>
                </a:solidFill>
                <a:cs typeface="AL-Mohanad" pitchFamily="2" charset="-78"/>
              </a:rPr>
              <a:t>حين ينادي الفريق الآخر باستقلال القانون التجاري.</a:t>
            </a:r>
            <a:endParaRPr lang="ar-SA" sz="3200" b="1" dirty="0">
              <a:ln>
                <a:solidFill>
                  <a:schemeClr val="bg1"/>
                </a:solidFill>
              </a:ln>
              <a:solidFill>
                <a:srgbClr val="2D07CF"/>
              </a:solidFill>
              <a:cs typeface="AL-Mohanad" pitchFamily="2" charset="-78"/>
            </a:endParaRPr>
          </a:p>
          <a:p>
            <a:pPr fontAlgn="auto">
              <a:spcBef>
                <a:spcPts val="0"/>
              </a:spcBef>
              <a:spcAft>
                <a:spcPts val="0"/>
              </a:spcAft>
              <a:defRPr/>
            </a:pPr>
            <a:endParaRPr lang="en-US" sz="2800" b="1" dirty="0">
              <a:ln>
                <a:solidFill>
                  <a:schemeClr val="bg1"/>
                </a:solidFill>
              </a:ln>
              <a:solidFill>
                <a:srgbClr val="2D07CF"/>
              </a:solidFill>
              <a:cs typeface="AL-Mohanad"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6" presetClass="entr" presetSubtype="16"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1793</TotalTime>
  <Words>1260</Words>
  <Application>Microsoft Office PowerPoint</Application>
  <PresentationFormat>A4 Paper (210x297 mm)</PresentationFormat>
  <Paragraphs>94</Paragraphs>
  <Slides>19</Slides>
  <Notes>8</Notes>
  <HiddenSlides>0</HiddenSlides>
  <MMClips>0</MMClips>
  <ScaleCrop>false</ScaleCrop>
  <HeadingPairs>
    <vt:vector size="4" baseType="variant">
      <vt:variant>
        <vt:lpstr>نسق</vt:lpstr>
      </vt:variant>
      <vt:variant>
        <vt:i4>6</vt:i4>
      </vt:variant>
      <vt:variant>
        <vt:lpstr>عناوين الشرائح</vt:lpstr>
      </vt:variant>
      <vt:variant>
        <vt:i4>19</vt:i4>
      </vt:variant>
    </vt:vector>
  </HeadingPairs>
  <TitlesOfParts>
    <vt:vector size="25" baseType="lpstr">
      <vt:lpstr>Office Theme</vt:lpstr>
      <vt:lpstr>1_Office Theme</vt:lpstr>
      <vt:lpstr>2_Office Theme</vt:lpstr>
      <vt:lpstr>3_Office Theme</vt:lpstr>
      <vt:lpstr>4_Office Theme</vt:lpstr>
      <vt:lpstr>5_Office Theme</vt:lpstr>
      <vt:lpstr>عرض تقديمي في PowerPoint</vt:lpstr>
      <vt:lpstr> المحاضرة الأولى: ماهية القانون التجاري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ملخص بياني للمحاضرة</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Fadel Ali Alsabagh</cp:lastModifiedBy>
  <cp:revision>150</cp:revision>
  <dcterms:created xsi:type="dcterms:W3CDTF">2009-10-14T19:14:34Z</dcterms:created>
  <dcterms:modified xsi:type="dcterms:W3CDTF">2012-09-17T11:00:13Z</dcterms:modified>
</cp:coreProperties>
</file>